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32"/>
  </p:notesMasterIdLst>
  <p:handoutMasterIdLst>
    <p:handoutMasterId r:id="rId33"/>
  </p:handoutMasterIdLst>
  <p:sldIdLst>
    <p:sldId id="257" r:id="rId2"/>
    <p:sldId id="321" r:id="rId3"/>
    <p:sldId id="298" r:id="rId4"/>
    <p:sldId id="323" r:id="rId5"/>
    <p:sldId id="267" r:id="rId6"/>
    <p:sldId id="324" r:id="rId7"/>
    <p:sldId id="329" r:id="rId8"/>
    <p:sldId id="325" r:id="rId9"/>
    <p:sldId id="331" r:id="rId10"/>
    <p:sldId id="332" r:id="rId11"/>
    <p:sldId id="301" r:id="rId12"/>
    <p:sldId id="319" r:id="rId13"/>
    <p:sldId id="309" r:id="rId14"/>
    <p:sldId id="305" r:id="rId15"/>
    <p:sldId id="336" r:id="rId16"/>
    <p:sldId id="337" r:id="rId17"/>
    <p:sldId id="335" r:id="rId18"/>
    <p:sldId id="308" r:id="rId19"/>
    <p:sldId id="315" r:id="rId20"/>
    <p:sldId id="333" r:id="rId21"/>
    <p:sldId id="334" r:id="rId22"/>
    <p:sldId id="313" r:id="rId23"/>
    <p:sldId id="317" r:id="rId24"/>
    <p:sldId id="262" r:id="rId25"/>
    <p:sldId id="261" r:id="rId26"/>
    <p:sldId id="271" r:id="rId27"/>
    <p:sldId id="275" r:id="rId28"/>
    <p:sldId id="276" r:id="rId29"/>
    <p:sldId id="277" r:id="rId30"/>
    <p:sldId id="278" r:id="rId31"/>
  </p:sldIdLst>
  <p:sldSz cx="12192000" cy="6858000"/>
  <p:notesSz cx="6858000" cy="9144000"/>
  <p:embeddedFontLst>
    <p:embeddedFont>
      <p:font typeface="Acumin Pro" panose="020B0604020202020204" charset="0"/>
      <p:regular r:id="rId34"/>
      <p:bold r:id="rId35"/>
      <p:italic r:id="rId36"/>
      <p:boldItalic r:id="rId37"/>
    </p:embeddedFont>
    <p:embeddedFont>
      <p:font typeface="Acumin Pro ExtraCondensed" panose="020B0604020202020204" charset="0"/>
      <p:regular r:id="rId38"/>
      <p:bold r:id="rId39"/>
      <p:italic r:id="rId40"/>
      <p:boldItalic r:id="rId41"/>
    </p:embeddedFont>
    <p:embeddedFont>
      <p:font typeface="Acumin Pro ExtraCondensed Smbd" panose="020B0604020202020204" charset="0"/>
      <p:regular r:id="rId42"/>
      <p:bold r:id="rId43"/>
      <p:italic r:id="rId44"/>
      <p:boldItalic r:id="rId45"/>
    </p:embeddedFont>
    <p:embeddedFont>
      <p:font typeface="Acumin Pro Medium" panose="020B0604020202020204" charset="0"/>
      <p:regular r:id="rId46"/>
      <p:bold r:id="rId47"/>
      <p:italic r:id="rId48"/>
      <p:boldItalic r:id="rId49"/>
    </p:embeddedFont>
    <p:embeddedFont>
      <p:font typeface="Acumin Pro SemiCondensed" panose="020B0604020202020204" charset="0"/>
      <p:regular r:id="rId50"/>
      <p:bold r:id="rId51"/>
      <p:italic r:id="rId52"/>
      <p:boldItalic r:id="rId53"/>
    </p:embeddedFont>
    <p:embeddedFont>
      <p:font typeface="Arial Rounded MT Bold" panose="020F0704030504030204" pitchFamily="34" charset="0"/>
      <p:regular r:id="rId54"/>
    </p:embeddedFont>
    <p:embeddedFont>
      <p:font typeface="Calibri" panose="020F0502020204030204" pitchFamily="34" charset="0"/>
      <p:regular r:id="rId55"/>
      <p:bold r:id="rId56"/>
      <p:italic r:id="rId57"/>
      <p:boldItalic r:id="rId58"/>
    </p:embeddedFont>
    <p:embeddedFont>
      <p:font typeface="Cambria Math" panose="02040503050406030204" pitchFamily="18" charset="0"/>
      <p:regular r:id="rId59"/>
    </p:embeddedFont>
    <p:embeddedFont>
      <p:font typeface="United Sans Cd Md" charset="0"/>
      <p:regular r:id="rId60"/>
    </p:embeddedFont>
    <p:embeddedFont>
      <p:font typeface="United Sans Rg Md" panose="020B0604020202020204" charset="0"/>
      <p:regular r:id="rId61"/>
      <p:bold r:id="rId62"/>
      <p:italic r:id="rId63"/>
      <p:boldItalic r:id="rId6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AFC643AE-343C-460D-B7AA-F2FB151CCEC8}">
          <p14:sldIdLst>
            <p14:sldId id="257"/>
            <p14:sldId id="321"/>
            <p14:sldId id="298"/>
            <p14:sldId id="323"/>
            <p14:sldId id="267"/>
            <p14:sldId id="324"/>
            <p14:sldId id="329"/>
            <p14:sldId id="325"/>
            <p14:sldId id="331"/>
            <p14:sldId id="332"/>
            <p14:sldId id="301"/>
            <p14:sldId id="319"/>
            <p14:sldId id="309"/>
            <p14:sldId id="305"/>
            <p14:sldId id="336"/>
            <p14:sldId id="337"/>
            <p14:sldId id="335"/>
            <p14:sldId id="308"/>
            <p14:sldId id="315"/>
            <p14:sldId id="333"/>
            <p14:sldId id="334"/>
            <p14:sldId id="313"/>
            <p14:sldId id="317"/>
            <p14:sldId id="262"/>
          </p14:sldIdLst>
        </p14:section>
        <p14:section name="Appendix" id="{9D0C2F92-3572-4D96-8382-BEEC624EAD7E}">
          <p14:sldIdLst>
            <p14:sldId id="261"/>
            <p14:sldId id="271"/>
            <p14:sldId id="275"/>
            <p14:sldId id="276"/>
            <p14:sldId id="277"/>
            <p14:sldId id="2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EAAABA-7157-B0DE-DFBC-B1B4E700D7AC}" name="Dalal, Mrinmoy" initials="DM" userId="S::dalalm@purdue.edu::397ff971-e778-44ea-ba08-c45f4dea36a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FFB71B"/>
    <a:srgbClr val="05A8E2"/>
    <a:srgbClr val="005CB9"/>
    <a:srgbClr val="47371F"/>
    <a:srgbClr val="00A7E1"/>
    <a:srgbClr val="46371E"/>
    <a:srgbClr val="555960"/>
    <a:srgbClr val="F6F4EE"/>
    <a:srgbClr val="FBFA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176FA-15EB-FA4C-A47E-B00C2F370F7D}" v="102" dt="2023-03-30T15:38:56.840"/>
    <p1510:client id="{53BB99DD-E11A-4AC5-9DF7-93144241BC20}" v="18801" dt="2023-04-01T16:15:20.8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120" y="24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9.fntdata"/><Relationship Id="rId47" Type="http://schemas.openxmlformats.org/officeDocument/2006/relationships/font" Target="fonts/font14.fntdata"/><Relationship Id="rId63" Type="http://schemas.openxmlformats.org/officeDocument/2006/relationships/font" Target="fonts/font30.fntdata"/><Relationship Id="rId68" Type="http://schemas.openxmlformats.org/officeDocument/2006/relationships/tableStyles" Target="tableStyles.xml"/><Relationship Id="rId7" Type="http://schemas.openxmlformats.org/officeDocument/2006/relationships/slide" Target="slides/slide6.xml"/><Relationship Id="rId71"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font" Target="fonts/font31.fntdata"/><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6.fntdata"/><Relationship Id="rId34" Type="http://schemas.openxmlformats.org/officeDocument/2006/relationships/font" Target="fonts/font1.fntdata"/><Relationship Id="rId50" Type="http://schemas.openxmlformats.org/officeDocument/2006/relationships/font" Target="fonts/font17.fntdata"/><Relationship Id="rId55" Type="http://schemas.openxmlformats.org/officeDocument/2006/relationships/font" Target="fonts/font2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etha, Venkatesh" userId="S::vseetha@purdue.edu::be8ab8e5-ed79-44d7-9c46-db743c6f72d2" providerId="AD" clId="Web-{9B9B5E2E-551E-4B07-89B9-381F49889344}"/>
    <pc:docChg chg="modSld">
      <pc:chgData name="Seetha, Venkatesh" userId="S::vseetha@purdue.edu::be8ab8e5-ed79-44d7-9c46-db743c6f72d2" providerId="AD" clId="Web-{9B9B5E2E-551E-4B07-89B9-381F49889344}" dt="2023-02-05T17:11:05.638" v="8" actId="1076"/>
      <pc:docMkLst>
        <pc:docMk/>
      </pc:docMkLst>
      <pc:sldChg chg="modSp">
        <pc:chgData name="Seetha, Venkatesh" userId="S::vseetha@purdue.edu::be8ab8e5-ed79-44d7-9c46-db743c6f72d2" providerId="AD" clId="Web-{9B9B5E2E-551E-4B07-89B9-381F49889344}" dt="2023-02-05T17:11:05.638" v="8" actId="1076"/>
        <pc:sldMkLst>
          <pc:docMk/>
          <pc:sldMk cId="4191635363" sldId="283"/>
        </pc:sldMkLst>
        <pc:spChg chg="mod">
          <ac:chgData name="Seetha, Venkatesh" userId="S::vseetha@purdue.edu::be8ab8e5-ed79-44d7-9c46-db743c6f72d2" providerId="AD" clId="Web-{9B9B5E2E-551E-4B07-89B9-381F49889344}" dt="2023-02-05T17:11:05.638" v="8" actId="1076"/>
          <ac:spMkLst>
            <pc:docMk/>
            <pc:sldMk cId="4191635363" sldId="283"/>
            <ac:spMk id="45" creationId="{7AD5C00C-112B-AF34-97A3-9452FD64F8BC}"/>
          </ac:spMkLst>
        </pc:spChg>
      </pc:sldChg>
    </pc:docChg>
  </pc:docChgLst>
  <pc:docChgLst>
    <pc:chgData name="Seetha, Venkatesh" userId="S::vseetha@purdue.edu::be8ab8e5-ed79-44d7-9c46-db743c6f72d2" providerId="AD" clId="Web-{5D667D76-9708-4C31-83B1-E4ED6371DAE5}"/>
    <pc:docChg chg="modSld">
      <pc:chgData name="Seetha, Venkatesh" userId="S::vseetha@purdue.edu::be8ab8e5-ed79-44d7-9c46-db743c6f72d2" providerId="AD" clId="Web-{5D667D76-9708-4C31-83B1-E4ED6371DAE5}" dt="2023-01-29T21:48:50.168" v="0" actId="14100"/>
      <pc:docMkLst>
        <pc:docMk/>
      </pc:docMkLst>
      <pc:sldChg chg="modSp">
        <pc:chgData name="Seetha, Venkatesh" userId="S::vseetha@purdue.edu::be8ab8e5-ed79-44d7-9c46-db743c6f72d2" providerId="AD" clId="Web-{5D667D76-9708-4C31-83B1-E4ED6371DAE5}" dt="2023-01-29T21:48:50.168" v="0" actId="14100"/>
        <pc:sldMkLst>
          <pc:docMk/>
          <pc:sldMk cId="1893904032" sldId="276"/>
        </pc:sldMkLst>
        <pc:spChg chg="mod">
          <ac:chgData name="Seetha, Venkatesh" userId="S::vseetha@purdue.edu::be8ab8e5-ed79-44d7-9c46-db743c6f72d2" providerId="AD" clId="Web-{5D667D76-9708-4C31-83B1-E4ED6371DAE5}" dt="2023-01-29T21:48:50.168" v="0" actId="14100"/>
          <ac:spMkLst>
            <pc:docMk/>
            <pc:sldMk cId="1893904032" sldId="276"/>
            <ac:spMk id="4" creationId="{93D16173-C6B0-81C5-DB8A-771E2B8B39E1}"/>
          </ac:spMkLst>
        </pc:spChg>
      </pc:sldChg>
    </pc:docChg>
  </pc:docChgLst>
  <pc:docChgLst>
    <pc:chgData name="Gautam, Sankarsan" userId="S::gautam15@purdue.edu::65d8486a-9107-4e06-a3f5-a0925e65bae0" providerId="AD" clId="Web-{9F40F8D4-8899-4152-9B0F-C4FBD26985B5}"/>
    <pc:docChg chg="modSld">
      <pc:chgData name="Gautam, Sankarsan" userId="S::gautam15@purdue.edu::65d8486a-9107-4e06-a3f5-a0925e65bae0" providerId="AD" clId="Web-{9F40F8D4-8899-4152-9B0F-C4FBD26985B5}" dt="2023-03-23T19:48:27.892" v="38" actId="14100"/>
      <pc:docMkLst>
        <pc:docMk/>
      </pc:docMkLst>
      <pc:sldChg chg="modSp">
        <pc:chgData name="Gautam, Sankarsan" userId="S::gautam15@purdue.edu::65d8486a-9107-4e06-a3f5-a0925e65bae0" providerId="AD" clId="Web-{9F40F8D4-8899-4152-9B0F-C4FBD26985B5}" dt="2023-03-23T19:43:43.681" v="0" actId="1076"/>
        <pc:sldMkLst>
          <pc:docMk/>
          <pc:sldMk cId="2929751722" sldId="286"/>
        </pc:sldMkLst>
        <pc:spChg chg="mod">
          <ac:chgData name="Gautam, Sankarsan" userId="S::gautam15@purdue.edu::65d8486a-9107-4e06-a3f5-a0925e65bae0" providerId="AD" clId="Web-{9F40F8D4-8899-4152-9B0F-C4FBD26985B5}" dt="2023-03-23T19:43:43.681" v="0" actId="1076"/>
          <ac:spMkLst>
            <pc:docMk/>
            <pc:sldMk cId="2929751722" sldId="286"/>
            <ac:spMk id="7" creationId="{867CE565-CD59-6786-509A-2374671F4BD6}"/>
          </ac:spMkLst>
        </pc:spChg>
      </pc:sldChg>
      <pc:sldChg chg="addSp delSp modSp">
        <pc:chgData name="Gautam, Sankarsan" userId="S::gautam15@purdue.edu::65d8486a-9107-4e06-a3f5-a0925e65bae0" providerId="AD" clId="Web-{9F40F8D4-8899-4152-9B0F-C4FBD26985B5}" dt="2023-03-23T19:48:27.892" v="38" actId="14100"/>
        <pc:sldMkLst>
          <pc:docMk/>
          <pc:sldMk cId="3353980414" sldId="301"/>
        </pc:sldMkLst>
        <pc:spChg chg="mod">
          <ac:chgData name="Gautam, Sankarsan" userId="S::gautam15@purdue.edu::65d8486a-9107-4e06-a3f5-a0925e65bae0" providerId="AD" clId="Web-{9F40F8D4-8899-4152-9B0F-C4FBD26985B5}" dt="2023-03-23T19:46:56.577" v="25" actId="1076"/>
          <ac:spMkLst>
            <pc:docMk/>
            <pc:sldMk cId="3353980414" sldId="301"/>
            <ac:spMk id="3" creationId="{C4CB911D-2EC5-946E-C863-9F582E366AF7}"/>
          </ac:spMkLst>
        </pc:spChg>
        <pc:spChg chg="ord">
          <ac:chgData name="Gautam, Sankarsan" userId="S::gautam15@purdue.edu::65d8486a-9107-4e06-a3f5-a0925e65bae0" providerId="AD" clId="Web-{9F40F8D4-8899-4152-9B0F-C4FBD26985B5}" dt="2023-03-23T19:44:36.761" v="8"/>
          <ac:spMkLst>
            <pc:docMk/>
            <pc:sldMk cId="3353980414" sldId="301"/>
            <ac:spMk id="4" creationId="{9713BAE3-8536-79AC-2C82-CCBB915AD4CE}"/>
          </ac:spMkLst>
        </pc:spChg>
        <pc:spChg chg="mod ord">
          <ac:chgData name="Gautam, Sankarsan" userId="S::gautam15@purdue.edu::65d8486a-9107-4e06-a3f5-a0925e65bae0" providerId="AD" clId="Web-{9F40F8D4-8899-4152-9B0F-C4FBD26985B5}" dt="2023-03-23T19:45:02.011" v="12" actId="1076"/>
          <ac:spMkLst>
            <pc:docMk/>
            <pc:sldMk cId="3353980414" sldId="301"/>
            <ac:spMk id="9" creationId="{9452A751-EA00-F7A3-2314-0A29F5AC7A0D}"/>
          </ac:spMkLst>
        </pc:spChg>
        <pc:spChg chg="mod ord">
          <ac:chgData name="Gautam, Sankarsan" userId="S::gautam15@purdue.edu::65d8486a-9107-4e06-a3f5-a0925e65bae0" providerId="AD" clId="Web-{9F40F8D4-8899-4152-9B0F-C4FBD26985B5}" dt="2023-03-23T19:45:21.903" v="14" actId="1076"/>
          <ac:spMkLst>
            <pc:docMk/>
            <pc:sldMk cId="3353980414" sldId="301"/>
            <ac:spMk id="25" creationId="{E1A1FBCE-566B-471B-3D74-FBD8A6C4CE3F}"/>
          </ac:spMkLst>
        </pc:spChg>
        <pc:spChg chg="mod ord">
          <ac:chgData name="Gautam, Sankarsan" userId="S::gautam15@purdue.edu::65d8486a-9107-4e06-a3f5-a0925e65bae0" providerId="AD" clId="Web-{9F40F8D4-8899-4152-9B0F-C4FBD26985B5}" dt="2023-03-23T19:45:52.982" v="19" actId="1076"/>
          <ac:spMkLst>
            <pc:docMk/>
            <pc:sldMk cId="3353980414" sldId="301"/>
            <ac:spMk id="26" creationId="{E17FBD2A-BAF5-5F7E-3D4B-DE6A96C047C7}"/>
          </ac:spMkLst>
        </pc:spChg>
        <pc:spChg chg="del">
          <ac:chgData name="Gautam, Sankarsan" userId="S::gautam15@purdue.edu::65d8486a-9107-4e06-a3f5-a0925e65bae0" providerId="AD" clId="Web-{9F40F8D4-8899-4152-9B0F-C4FBD26985B5}" dt="2023-03-23T19:46:49.999" v="23"/>
          <ac:spMkLst>
            <pc:docMk/>
            <pc:sldMk cId="3353980414" sldId="301"/>
            <ac:spMk id="35" creationId="{8D73FEF8-A622-AF1A-F18D-9E11CB7455B5}"/>
          </ac:spMkLst>
        </pc:spChg>
        <pc:spChg chg="mod">
          <ac:chgData name="Gautam, Sankarsan" userId="S::gautam15@purdue.edu::65d8486a-9107-4e06-a3f5-a0925e65bae0" providerId="AD" clId="Web-{9F40F8D4-8899-4152-9B0F-C4FBD26985B5}" dt="2023-03-23T19:47:39.219" v="31" actId="1076"/>
          <ac:spMkLst>
            <pc:docMk/>
            <pc:sldMk cId="3353980414" sldId="301"/>
            <ac:spMk id="39" creationId="{7CE676E9-5E3B-D54B-ECD5-9D1E9984E760}"/>
          </ac:spMkLst>
        </pc:spChg>
        <pc:spChg chg="mod">
          <ac:chgData name="Gautam, Sankarsan" userId="S::gautam15@purdue.edu::65d8486a-9107-4e06-a3f5-a0925e65bae0" providerId="AD" clId="Web-{9F40F8D4-8899-4152-9B0F-C4FBD26985B5}" dt="2023-03-23T19:47:43.860" v="32" actId="1076"/>
          <ac:spMkLst>
            <pc:docMk/>
            <pc:sldMk cId="3353980414" sldId="301"/>
            <ac:spMk id="43" creationId="{6034B30D-2888-F27D-0186-5EAB94C62FD4}"/>
          </ac:spMkLst>
        </pc:spChg>
        <pc:grpChg chg="add mod">
          <ac:chgData name="Gautam, Sankarsan" userId="S::gautam15@purdue.edu::65d8486a-9107-4e06-a3f5-a0925e65bae0" providerId="AD" clId="Web-{9F40F8D4-8899-4152-9B0F-C4FBD26985B5}" dt="2023-03-23T19:45:38.309" v="16" actId="1076"/>
          <ac:grpSpMkLst>
            <pc:docMk/>
            <pc:sldMk cId="3353980414" sldId="301"/>
            <ac:grpSpMk id="8" creationId="{FE4561B3-0FCA-91CC-8629-470FD61CF382}"/>
          </ac:grpSpMkLst>
        </pc:grpChg>
        <pc:grpChg chg="add mod">
          <ac:chgData name="Gautam, Sankarsan" userId="S::gautam15@purdue.edu::65d8486a-9107-4e06-a3f5-a0925e65bae0" providerId="AD" clId="Web-{9F40F8D4-8899-4152-9B0F-C4FBD26985B5}" dt="2023-03-23T19:46:10.779" v="21" actId="14100"/>
          <ac:grpSpMkLst>
            <pc:docMk/>
            <pc:sldMk cId="3353980414" sldId="301"/>
            <ac:grpSpMk id="10" creationId="{9FCF2F45-837A-80E2-09F3-495A3AEC7720}"/>
          </ac:grpSpMkLst>
        </pc:grpChg>
        <pc:grpChg chg="add mod">
          <ac:chgData name="Gautam, Sankarsan" userId="S::gautam15@purdue.edu::65d8486a-9107-4e06-a3f5-a0925e65bae0" providerId="AD" clId="Web-{9F40F8D4-8899-4152-9B0F-C4FBD26985B5}" dt="2023-03-23T19:48:27.892" v="38" actId="14100"/>
          <ac:grpSpMkLst>
            <pc:docMk/>
            <pc:sldMk cId="3353980414" sldId="301"/>
            <ac:grpSpMk id="18" creationId="{A640E30D-DEA0-CAB7-0A67-51109E0B67C4}"/>
          </ac:grpSpMkLst>
        </pc:grpChg>
        <pc:grpChg chg="mod">
          <ac:chgData name="Gautam, Sankarsan" userId="S::gautam15@purdue.edu::65d8486a-9107-4e06-a3f5-a0925e65bae0" providerId="AD" clId="Web-{9F40F8D4-8899-4152-9B0F-C4FBD26985B5}" dt="2023-03-23T19:46:31.639" v="22" actId="14100"/>
          <ac:grpSpMkLst>
            <pc:docMk/>
            <pc:sldMk cId="3353980414" sldId="301"/>
            <ac:grpSpMk id="70" creationId="{732E2A3F-4518-63AA-96F4-CA2D65680923}"/>
          </ac:grpSpMkLst>
        </pc:grpChg>
        <pc:grpChg chg="mod">
          <ac:chgData name="Gautam, Sankarsan" userId="S::gautam15@purdue.edu::65d8486a-9107-4e06-a3f5-a0925e65bae0" providerId="AD" clId="Web-{9F40F8D4-8899-4152-9B0F-C4FBD26985B5}" dt="2023-03-23T19:44:46.870" v="10" actId="1076"/>
          <ac:grpSpMkLst>
            <pc:docMk/>
            <pc:sldMk cId="3353980414" sldId="301"/>
            <ac:grpSpMk id="71" creationId="{419FB054-044A-C2D8-DA8C-237F6BBF4943}"/>
          </ac:grpSpMkLst>
        </pc:grpChg>
        <pc:cxnChg chg="mod">
          <ac:chgData name="Gautam, Sankarsan" userId="S::gautam15@purdue.edu::65d8486a-9107-4e06-a3f5-a0925e65bae0" providerId="AD" clId="Web-{9F40F8D4-8899-4152-9B0F-C4FBD26985B5}" dt="2023-03-23T19:47:27.390" v="30" actId="1076"/>
          <ac:cxnSpMkLst>
            <pc:docMk/>
            <pc:sldMk cId="3353980414" sldId="301"/>
            <ac:cxnSpMk id="7" creationId="{CFEB3828-AE68-19C1-1C46-602E00819558}"/>
          </ac:cxnSpMkLst>
        </pc:cxnChg>
      </pc:sldChg>
    </pc:docChg>
  </pc:docChgLst>
  <pc:docChgLst>
    <pc:chgData name="Joshi, Shreyas Uday" userId="70c6fb30-960e-4dec-b2f2-8781b9fadac3" providerId="ADAL" clId="{B61D91E9-206C-42F8-8A51-C47FD6D1AB2E}"/>
    <pc:docChg chg="modSld">
      <pc:chgData name="Joshi, Shreyas Uday" userId="70c6fb30-960e-4dec-b2f2-8781b9fadac3" providerId="ADAL" clId="{B61D91E9-206C-42F8-8A51-C47FD6D1AB2E}" dt="2023-03-23T22:41:42.781" v="0" actId="1035"/>
      <pc:docMkLst>
        <pc:docMk/>
      </pc:docMkLst>
      <pc:sldChg chg="modSp mod">
        <pc:chgData name="Joshi, Shreyas Uday" userId="70c6fb30-960e-4dec-b2f2-8781b9fadac3" providerId="ADAL" clId="{B61D91E9-206C-42F8-8A51-C47FD6D1AB2E}" dt="2023-03-23T22:41:42.781" v="0" actId="1035"/>
        <pc:sldMkLst>
          <pc:docMk/>
          <pc:sldMk cId="3224112894" sldId="309"/>
        </pc:sldMkLst>
        <pc:grpChg chg="mod">
          <ac:chgData name="Joshi, Shreyas Uday" userId="70c6fb30-960e-4dec-b2f2-8781b9fadac3" providerId="ADAL" clId="{B61D91E9-206C-42F8-8A51-C47FD6D1AB2E}" dt="2023-03-23T22:41:42.781" v="0" actId="1035"/>
          <ac:grpSpMkLst>
            <pc:docMk/>
            <pc:sldMk cId="3224112894" sldId="309"/>
            <ac:grpSpMk id="162" creationId="{FA878D51-C44D-1D4D-8EC1-789DE61D8119}"/>
          </ac:grpSpMkLst>
        </pc:grpChg>
      </pc:sldChg>
    </pc:docChg>
  </pc:docChgLst>
  <pc:docChgLst>
    <pc:chgData name="Gautam, Sankarsan" userId="S::gautam15@purdue.edu::65d8486a-9107-4e06-a3f5-a0925e65bae0" providerId="AD" clId="Web-{D66E9998-1759-4509-8060-21843D28EB16}"/>
    <pc:docChg chg="modSld">
      <pc:chgData name="Gautam, Sankarsan" userId="S::gautam15@purdue.edu::65d8486a-9107-4e06-a3f5-a0925e65bae0" providerId="AD" clId="Web-{D66E9998-1759-4509-8060-21843D28EB16}" dt="2023-02-05T22:05:25.777" v="279" actId="20577"/>
      <pc:docMkLst>
        <pc:docMk/>
      </pc:docMkLst>
      <pc:sldChg chg="addSp delSp modSp">
        <pc:chgData name="Gautam, Sankarsan" userId="S::gautam15@purdue.edu::65d8486a-9107-4e06-a3f5-a0925e65bae0" providerId="AD" clId="Web-{D66E9998-1759-4509-8060-21843D28EB16}" dt="2023-02-05T22:05:25.777" v="279" actId="20577"/>
        <pc:sldMkLst>
          <pc:docMk/>
          <pc:sldMk cId="4191635363" sldId="283"/>
        </pc:sldMkLst>
        <pc:spChg chg="mod">
          <ac:chgData name="Gautam, Sankarsan" userId="S::gautam15@purdue.edu::65d8486a-9107-4e06-a3f5-a0925e65bae0" providerId="AD" clId="Web-{D66E9998-1759-4509-8060-21843D28EB16}" dt="2023-02-05T21:49:58.257" v="102" actId="1076"/>
          <ac:spMkLst>
            <pc:docMk/>
            <pc:sldMk cId="4191635363" sldId="283"/>
            <ac:spMk id="3" creationId="{6B31226F-82D9-BDDC-E51C-0B2E6FA1BF09}"/>
          </ac:spMkLst>
        </pc:spChg>
        <pc:spChg chg="mod">
          <ac:chgData name="Gautam, Sankarsan" userId="S::gautam15@purdue.edu::65d8486a-9107-4e06-a3f5-a0925e65bae0" providerId="AD" clId="Web-{D66E9998-1759-4509-8060-21843D28EB16}" dt="2023-02-05T22:04:37.056" v="257" actId="20577"/>
          <ac:spMkLst>
            <pc:docMk/>
            <pc:sldMk cId="4191635363" sldId="283"/>
            <ac:spMk id="4" creationId="{13E13D5F-1BA9-DB22-4177-61CDAEA0F5B8}"/>
          </ac:spMkLst>
        </pc:spChg>
        <pc:spChg chg="mod">
          <ac:chgData name="Gautam, Sankarsan" userId="S::gautam15@purdue.edu::65d8486a-9107-4e06-a3f5-a0925e65bae0" providerId="AD" clId="Web-{D66E9998-1759-4509-8060-21843D28EB16}" dt="2023-02-05T22:04:30.478" v="256" actId="20577"/>
          <ac:spMkLst>
            <pc:docMk/>
            <pc:sldMk cId="4191635363" sldId="283"/>
            <ac:spMk id="9" creationId="{C52D6DED-28B1-BB18-3328-49E693D034DA}"/>
          </ac:spMkLst>
        </pc:spChg>
        <pc:spChg chg="add mod">
          <ac:chgData name="Gautam, Sankarsan" userId="S::gautam15@purdue.edu::65d8486a-9107-4e06-a3f5-a0925e65bae0" providerId="AD" clId="Web-{D66E9998-1759-4509-8060-21843D28EB16}" dt="2023-02-05T22:03:15.319" v="229" actId="1076"/>
          <ac:spMkLst>
            <pc:docMk/>
            <pc:sldMk cId="4191635363" sldId="283"/>
            <ac:spMk id="13" creationId="{7490D54A-06F1-75AA-7AB8-712D4639C62C}"/>
          </ac:spMkLst>
        </pc:spChg>
        <pc:spChg chg="mod">
          <ac:chgData name="Gautam, Sankarsan" userId="S::gautam15@purdue.edu::65d8486a-9107-4e06-a3f5-a0925e65bae0" providerId="AD" clId="Web-{D66E9998-1759-4509-8060-21843D28EB16}" dt="2023-02-05T22:05:25.777" v="279" actId="20577"/>
          <ac:spMkLst>
            <pc:docMk/>
            <pc:sldMk cId="4191635363" sldId="283"/>
            <ac:spMk id="41" creationId="{E9D83A94-872B-0DF6-983F-889D7A88920A}"/>
          </ac:spMkLst>
        </pc:spChg>
        <pc:spChg chg="mod">
          <ac:chgData name="Gautam, Sankarsan" userId="S::gautam15@purdue.edu::65d8486a-9107-4e06-a3f5-a0925e65bae0" providerId="AD" clId="Web-{D66E9998-1759-4509-8060-21843D28EB16}" dt="2023-02-05T22:03:48.227" v="233" actId="20577"/>
          <ac:spMkLst>
            <pc:docMk/>
            <pc:sldMk cId="4191635363" sldId="283"/>
            <ac:spMk id="42" creationId="{8DAA2CBE-E3BD-BF31-2432-2E48483D71D3}"/>
          </ac:spMkLst>
        </pc:spChg>
        <pc:spChg chg="mod">
          <ac:chgData name="Gautam, Sankarsan" userId="S::gautam15@purdue.edu::65d8486a-9107-4e06-a3f5-a0925e65bae0" providerId="AD" clId="Web-{D66E9998-1759-4509-8060-21843D28EB16}" dt="2023-02-05T22:03:51.164" v="234" actId="20577"/>
          <ac:spMkLst>
            <pc:docMk/>
            <pc:sldMk cId="4191635363" sldId="283"/>
            <ac:spMk id="43" creationId="{FCEDF54E-845B-EC2B-0CE2-5825955183D7}"/>
          </ac:spMkLst>
        </pc:spChg>
        <pc:spChg chg="add del mod">
          <ac:chgData name="Gautam, Sankarsan" userId="S::gautam15@purdue.edu::65d8486a-9107-4e06-a3f5-a0925e65bae0" providerId="AD" clId="Web-{D66E9998-1759-4509-8060-21843D28EB16}" dt="2023-02-05T22:00:50.393" v="182"/>
          <ac:spMkLst>
            <pc:docMk/>
            <pc:sldMk cId="4191635363" sldId="283"/>
            <ac:spMk id="47" creationId="{B2C156B9-137C-0577-2E82-FCAE76CC415E}"/>
          </ac:spMkLst>
        </pc:spChg>
        <pc:spChg chg="add mod">
          <ac:chgData name="Gautam, Sankarsan" userId="S::gautam15@purdue.edu::65d8486a-9107-4e06-a3f5-a0925e65bae0" providerId="AD" clId="Web-{D66E9998-1759-4509-8060-21843D28EB16}" dt="2023-02-05T22:03:24.132" v="231" actId="1076"/>
          <ac:spMkLst>
            <pc:docMk/>
            <pc:sldMk cId="4191635363" sldId="283"/>
            <ac:spMk id="50" creationId="{D80AE621-98BC-A1EB-F77F-5B768B595F96}"/>
          </ac:spMkLst>
        </pc:spChg>
        <pc:spChg chg="mod">
          <ac:chgData name="Gautam, Sankarsan" userId="S::gautam15@purdue.edu::65d8486a-9107-4e06-a3f5-a0925e65bae0" providerId="AD" clId="Web-{D66E9998-1759-4509-8060-21843D28EB16}" dt="2023-02-05T22:03:41.945" v="232" actId="1076"/>
          <ac:spMkLst>
            <pc:docMk/>
            <pc:sldMk cId="4191635363" sldId="283"/>
            <ac:spMk id="51" creationId="{ED3AB0D1-DD54-28A7-48B9-2490E02F3FF1}"/>
          </ac:spMkLst>
        </pc:spChg>
        <pc:spChg chg="mod">
          <ac:chgData name="Gautam, Sankarsan" userId="S::gautam15@purdue.edu::65d8486a-9107-4e06-a3f5-a0925e65bae0" providerId="AD" clId="Web-{D66E9998-1759-4509-8060-21843D28EB16}" dt="2023-02-05T22:03:18.429" v="230" actId="1076"/>
          <ac:spMkLst>
            <pc:docMk/>
            <pc:sldMk cId="4191635363" sldId="283"/>
            <ac:spMk id="53" creationId="{B063231F-F888-0BE8-1293-1DC3FAF91CEB}"/>
          </ac:spMkLst>
        </pc:spChg>
        <pc:cxnChg chg="mod">
          <ac:chgData name="Gautam, Sankarsan" userId="S::gautam15@purdue.edu::65d8486a-9107-4e06-a3f5-a0925e65bae0" providerId="AD" clId="Web-{D66E9998-1759-4509-8060-21843D28EB16}" dt="2023-02-05T21:46:03.890" v="4" actId="14100"/>
          <ac:cxnSpMkLst>
            <pc:docMk/>
            <pc:sldMk cId="4191635363" sldId="283"/>
            <ac:cxnSpMk id="12" creationId="{35E396E2-138B-CEE9-7925-92888792DA2A}"/>
          </ac:cxnSpMkLst>
        </pc:cxnChg>
      </pc:sldChg>
    </pc:docChg>
  </pc:docChgLst>
  <pc:docChgLst>
    <pc:chgData name="Gautam, Sankarsan" userId="S::gautam15@purdue.edu::65d8486a-9107-4e06-a3f5-a0925e65bae0" providerId="AD" clId="Web-{286FFE74-084D-498A-9CCC-35110EC0C5E2}"/>
    <pc:docChg chg="modSld">
      <pc:chgData name="Gautam, Sankarsan" userId="S::gautam15@purdue.edu::65d8486a-9107-4e06-a3f5-a0925e65bae0" providerId="AD" clId="Web-{286FFE74-084D-498A-9CCC-35110EC0C5E2}" dt="2023-03-23T19:58:24.211" v="66" actId="1076"/>
      <pc:docMkLst>
        <pc:docMk/>
      </pc:docMkLst>
      <pc:sldChg chg="modSp">
        <pc:chgData name="Gautam, Sankarsan" userId="S::gautam15@purdue.edu::65d8486a-9107-4e06-a3f5-a0925e65bae0" providerId="AD" clId="Web-{286FFE74-084D-498A-9CCC-35110EC0C5E2}" dt="2023-03-23T19:52:38.468" v="3" actId="20577"/>
        <pc:sldMkLst>
          <pc:docMk/>
          <pc:sldMk cId="2929751722" sldId="286"/>
        </pc:sldMkLst>
        <pc:spChg chg="mod">
          <ac:chgData name="Gautam, Sankarsan" userId="S::gautam15@purdue.edu::65d8486a-9107-4e06-a3f5-a0925e65bae0" providerId="AD" clId="Web-{286FFE74-084D-498A-9CCC-35110EC0C5E2}" dt="2023-03-23T19:52:38.468" v="3" actId="20577"/>
          <ac:spMkLst>
            <pc:docMk/>
            <pc:sldMk cId="2929751722" sldId="286"/>
            <ac:spMk id="7" creationId="{867CE565-CD59-6786-509A-2374671F4BD6}"/>
          </ac:spMkLst>
        </pc:spChg>
      </pc:sldChg>
      <pc:sldChg chg="addSp modSp">
        <pc:chgData name="Gautam, Sankarsan" userId="S::gautam15@purdue.edu::65d8486a-9107-4e06-a3f5-a0925e65bae0" providerId="AD" clId="Web-{286FFE74-084D-498A-9CCC-35110EC0C5E2}" dt="2023-03-23T19:58:24.211" v="66" actId="1076"/>
        <pc:sldMkLst>
          <pc:docMk/>
          <pc:sldMk cId="3353980414" sldId="301"/>
        </pc:sldMkLst>
        <pc:spChg chg="add mod">
          <ac:chgData name="Gautam, Sankarsan" userId="S::gautam15@purdue.edu::65d8486a-9107-4e06-a3f5-a0925e65bae0" providerId="AD" clId="Web-{286FFE74-084D-498A-9CCC-35110EC0C5E2}" dt="2023-03-23T19:58:24.211" v="66" actId="1076"/>
          <ac:spMkLst>
            <pc:docMk/>
            <pc:sldMk cId="3353980414" sldId="301"/>
            <ac:spMk id="33" creationId="{72BEADB0-6581-2255-AE8D-EB6B6BD9B5C7}"/>
          </ac:spMkLst>
        </pc:spChg>
        <pc:spChg chg="mod">
          <ac:chgData name="Gautam, Sankarsan" userId="S::gautam15@purdue.edu::65d8486a-9107-4e06-a3f5-a0925e65bae0" providerId="AD" clId="Web-{286FFE74-084D-498A-9CCC-35110EC0C5E2}" dt="2023-03-23T19:52:54.015" v="9" actId="20577"/>
          <ac:spMkLst>
            <pc:docMk/>
            <pc:sldMk cId="3353980414" sldId="301"/>
            <ac:spMk id="42" creationId="{1B911077-C848-FDAD-2E3F-E73E5F74CC21}"/>
          </ac:spMkLst>
        </pc:spChg>
        <pc:spChg chg="mod">
          <ac:chgData name="Gautam, Sankarsan" userId="S::gautam15@purdue.edu::65d8486a-9107-4e06-a3f5-a0925e65bae0" providerId="AD" clId="Web-{286FFE74-084D-498A-9CCC-35110EC0C5E2}" dt="2023-03-23T19:56:58.021" v="29" actId="1076"/>
          <ac:spMkLst>
            <pc:docMk/>
            <pc:sldMk cId="3353980414" sldId="301"/>
            <ac:spMk id="46" creationId="{A1F2952C-4486-7C62-B8F3-1EB911C9BDF0}"/>
          </ac:spMkLst>
        </pc:spChg>
        <pc:spChg chg="mod">
          <ac:chgData name="Gautam, Sankarsan" userId="S::gautam15@purdue.edu::65d8486a-9107-4e06-a3f5-a0925e65bae0" providerId="AD" clId="Web-{286FFE74-084D-498A-9CCC-35110EC0C5E2}" dt="2023-03-23T19:53:12.234" v="14" actId="20577"/>
          <ac:spMkLst>
            <pc:docMk/>
            <pc:sldMk cId="3353980414" sldId="301"/>
            <ac:spMk id="61" creationId="{A2F9EE12-F131-72C3-919E-B2B3CAF46C3E}"/>
          </ac:spMkLst>
        </pc:spChg>
      </pc:sldChg>
      <pc:sldChg chg="modSp">
        <pc:chgData name="Gautam, Sankarsan" userId="S::gautam15@purdue.edu::65d8486a-9107-4e06-a3f5-a0925e65bae0" providerId="AD" clId="Web-{286FFE74-084D-498A-9CCC-35110EC0C5E2}" dt="2023-03-23T19:53:50.392" v="23" actId="20577"/>
        <pc:sldMkLst>
          <pc:docMk/>
          <pc:sldMk cId="695399649" sldId="319"/>
        </pc:sldMkLst>
        <pc:spChg chg="mod">
          <ac:chgData name="Gautam, Sankarsan" userId="S::gautam15@purdue.edu::65d8486a-9107-4e06-a3f5-a0925e65bae0" providerId="AD" clId="Web-{286FFE74-084D-498A-9CCC-35110EC0C5E2}" dt="2023-03-23T19:53:50.392" v="23" actId="20577"/>
          <ac:spMkLst>
            <pc:docMk/>
            <pc:sldMk cId="695399649" sldId="319"/>
            <ac:spMk id="104" creationId="{61244FEC-61CF-D068-F886-C980830C402E}"/>
          </ac:spMkLst>
        </pc:spChg>
      </pc:sldChg>
    </pc:docChg>
  </pc:docChgLst>
  <pc:docChgLst>
    <pc:chgData name="Gulalkari, Vedanti Parag" userId="67f9710a-c151-49d4-9d6e-1c01612a5637" providerId="ADAL" clId="{8CAD1107-4C87-DD4F-BEDA-7B41B027DB95}"/>
    <pc:docChg chg="undo custSel addSld delSld modSld modSection">
      <pc:chgData name="Gulalkari, Vedanti Parag" userId="67f9710a-c151-49d4-9d6e-1c01612a5637" providerId="ADAL" clId="{8CAD1107-4C87-DD4F-BEDA-7B41B027DB95}" dt="2023-03-01T23:51:01.739" v="1072" actId="2696"/>
      <pc:docMkLst>
        <pc:docMk/>
      </pc:docMkLst>
      <pc:sldChg chg="addSp delSp modSp mod">
        <pc:chgData name="Gulalkari, Vedanti Parag" userId="67f9710a-c151-49d4-9d6e-1c01612a5637" providerId="ADAL" clId="{8CAD1107-4C87-DD4F-BEDA-7B41B027DB95}" dt="2023-01-29T21:16:01.798" v="199" actId="1076"/>
        <pc:sldMkLst>
          <pc:docMk/>
          <pc:sldMk cId="3243407261" sldId="268"/>
        </pc:sldMkLst>
        <pc:spChg chg="mod topLvl">
          <ac:chgData name="Gulalkari, Vedanti Parag" userId="67f9710a-c151-49d4-9d6e-1c01612a5637" providerId="ADAL" clId="{8CAD1107-4C87-DD4F-BEDA-7B41B027DB95}" dt="2023-01-29T21:14:33.461" v="187" actId="165"/>
          <ac:spMkLst>
            <pc:docMk/>
            <pc:sldMk cId="3243407261" sldId="268"/>
            <ac:spMk id="4" creationId="{13E13D5F-1BA9-DB22-4177-61CDAEA0F5B8}"/>
          </ac:spMkLst>
        </pc:spChg>
        <pc:spChg chg="mod topLvl">
          <ac:chgData name="Gulalkari, Vedanti Parag" userId="67f9710a-c151-49d4-9d6e-1c01612a5637" providerId="ADAL" clId="{8CAD1107-4C87-DD4F-BEDA-7B41B027DB95}" dt="2023-01-29T21:14:33.461" v="187" actId="165"/>
          <ac:spMkLst>
            <pc:docMk/>
            <pc:sldMk cId="3243407261" sldId="268"/>
            <ac:spMk id="7" creationId="{A923255D-BCA2-7B4C-83DA-1A4909CD77E3}"/>
          </ac:spMkLst>
        </pc:spChg>
        <pc:spChg chg="mod topLvl">
          <ac:chgData name="Gulalkari, Vedanti Parag" userId="67f9710a-c151-49d4-9d6e-1c01612a5637" providerId="ADAL" clId="{8CAD1107-4C87-DD4F-BEDA-7B41B027DB95}" dt="2023-01-29T21:14:33.461" v="187" actId="165"/>
          <ac:spMkLst>
            <pc:docMk/>
            <pc:sldMk cId="3243407261" sldId="268"/>
            <ac:spMk id="8" creationId="{5DC2EEEB-3070-BB4B-DC30-42B27D589D6F}"/>
          </ac:spMkLst>
        </pc:spChg>
        <pc:spChg chg="mod topLvl">
          <ac:chgData name="Gulalkari, Vedanti Parag" userId="67f9710a-c151-49d4-9d6e-1c01612a5637" providerId="ADAL" clId="{8CAD1107-4C87-DD4F-BEDA-7B41B027DB95}" dt="2023-01-29T21:14:33.461" v="187" actId="165"/>
          <ac:spMkLst>
            <pc:docMk/>
            <pc:sldMk cId="3243407261" sldId="268"/>
            <ac:spMk id="9" creationId="{C52D6DED-28B1-BB18-3328-49E693D034DA}"/>
          </ac:spMkLst>
        </pc:spChg>
        <pc:spChg chg="mod topLvl">
          <ac:chgData name="Gulalkari, Vedanti Parag" userId="67f9710a-c151-49d4-9d6e-1c01612a5637" providerId="ADAL" clId="{8CAD1107-4C87-DD4F-BEDA-7B41B027DB95}" dt="2023-01-29T21:14:33.461" v="187" actId="165"/>
          <ac:spMkLst>
            <pc:docMk/>
            <pc:sldMk cId="3243407261" sldId="268"/>
            <ac:spMk id="13" creationId="{174CA01D-DED3-BE52-7D5F-FBBE1E19D534}"/>
          </ac:spMkLst>
        </pc:spChg>
        <pc:spChg chg="mod topLvl">
          <ac:chgData name="Gulalkari, Vedanti Parag" userId="67f9710a-c151-49d4-9d6e-1c01612a5637" providerId="ADAL" clId="{8CAD1107-4C87-DD4F-BEDA-7B41B027DB95}" dt="2023-01-29T21:14:33.461" v="187" actId="165"/>
          <ac:spMkLst>
            <pc:docMk/>
            <pc:sldMk cId="3243407261" sldId="268"/>
            <ac:spMk id="15" creationId="{8BB6A043-66C2-3819-A79A-114F7B2D829B}"/>
          </ac:spMkLst>
        </pc:spChg>
        <pc:spChg chg="mod topLvl">
          <ac:chgData name="Gulalkari, Vedanti Parag" userId="67f9710a-c151-49d4-9d6e-1c01612a5637" providerId="ADAL" clId="{8CAD1107-4C87-DD4F-BEDA-7B41B027DB95}" dt="2023-01-29T21:14:33.461" v="187" actId="165"/>
          <ac:spMkLst>
            <pc:docMk/>
            <pc:sldMk cId="3243407261" sldId="268"/>
            <ac:spMk id="16" creationId="{DB9C0A23-634A-7534-C6AC-4097F486D51B}"/>
          </ac:spMkLst>
        </pc:spChg>
        <pc:spChg chg="mod topLvl">
          <ac:chgData name="Gulalkari, Vedanti Parag" userId="67f9710a-c151-49d4-9d6e-1c01612a5637" providerId="ADAL" clId="{8CAD1107-4C87-DD4F-BEDA-7B41B027DB95}" dt="2023-01-29T21:14:33.461" v="187" actId="165"/>
          <ac:spMkLst>
            <pc:docMk/>
            <pc:sldMk cId="3243407261" sldId="268"/>
            <ac:spMk id="17" creationId="{D28BD42D-66D1-2E3A-0F62-C68C9E8D7ECD}"/>
          </ac:spMkLst>
        </pc:spChg>
        <pc:spChg chg="mod topLvl">
          <ac:chgData name="Gulalkari, Vedanti Parag" userId="67f9710a-c151-49d4-9d6e-1c01612a5637" providerId="ADAL" clId="{8CAD1107-4C87-DD4F-BEDA-7B41B027DB95}" dt="2023-01-29T21:14:33.461" v="187" actId="165"/>
          <ac:spMkLst>
            <pc:docMk/>
            <pc:sldMk cId="3243407261" sldId="268"/>
            <ac:spMk id="18" creationId="{850EC1A7-F0B6-7A7B-66FE-A09E5280A3E9}"/>
          </ac:spMkLst>
        </pc:spChg>
        <pc:spChg chg="mod topLvl">
          <ac:chgData name="Gulalkari, Vedanti Parag" userId="67f9710a-c151-49d4-9d6e-1c01612a5637" providerId="ADAL" clId="{8CAD1107-4C87-DD4F-BEDA-7B41B027DB95}" dt="2023-01-29T21:14:56.948" v="191" actId="1076"/>
          <ac:spMkLst>
            <pc:docMk/>
            <pc:sldMk cId="3243407261" sldId="268"/>
            <ac:spMk id="35" creationId="{DD070310-4CD9-240B-DB8D-D634AA6D9DB7}"/>
          </ac:spMkLst>
        </pc:spChg>
        <pc:spChg chg="mod topLvl">
          <ac:chgData name="Gulalkari, Vedanti Parag" userId="67f9710a-c151-49d4-9d6e-1c01612a5637" providerId="ADAL" clId="{8CAD1107-4C87-DD4F-BEDA-7B41B027DB95}" dt="2023-01-29T21:14:48.882" v="190" actId="1076"/>
          <ac:spMkLst>
            <pc:docMk/>
            <pc:sldMk cId="3243407261" sldId="268"/>
            <ac:spMk id="36" creationId="{41DCC986-C184-1D7C-489A-88006E719642}"/>
          </ac:spMkLst>
        </pc:spChg>
        <pc:spChg chg="mod">
          <ac:chgData name="Gulalkari, Vedanti Parag" userId="67f9710a-c151-49d4-9d6e-1c01612a5637" providerId="ADAL" clId="{8CAD1107-4C87-DD4F-BEDA-7B41B027DB95}" dt="2023-01-29T21:03:07.190" v="0"/>
          <ac:spMkLst>
            <pc:docMk/>
            <pc:sldMk cId="3243407261" sldId="268"/>
            <ac:spMk id="38" creationId="{0624D62C-48D9-08B1-F00D-CEEBF28CAC72}"/>
          </ac:spMkLst>
        </pc:spChg>
        <pc:spChg chg="mod">
          <ac:chgData name="Gulalkari, Vedanti Parag" userId="67f9710a-c151-49d4-9d6e-1c01612a5637" providerId="ADAL" clId="{8CAD1107-4C87-DD4F-BEDA-7B41B027DB95}" dt="2023-01-29T21:03:07.190" v="0"/>
          <ac:spMkLst>
            <pc:docMk/>
            <pc:sldMk cId="3243407261" sldId="268"/>
            <ac:spMk id="39" creationId="{42979AB6-0138-C017-9F22-5C89219AC0D5}"/>
          </ac:spMkLst>
        </pc:spChg>
        <pc:spChg chg="mod">
          <ac:chgData name="Gulalkari, Vedanti Parag" userId="67f9710a-c151-49d4-9d6e-1c01612a5637" providerId="ADAL" clId="{8CAD1107-4C87-DD4F-BEDA-7B41B027DB95}" dt="2023-01-29T21:03:07.190" v="0"/>
          <ac:spMkLst>
            <pc:docMk/>
            <pc:sldMk cId="3243407261" sldId="268"/>
            <ac:spMk id="40" creationId="{60DE82C6-7B1D-5BB1-6C75-D994D9924176}"/>
          </ac:spMkLst>
        </pc:spChg>
        <pc:spChg chg="mod">
          <ac:chgData name="Gulalkari, Vedanti Parag" userId="67f9710a-c151-49d4-9d6e-1c01612a5637" providerId="ADAL" clId="{8CAD1107-4C87-DD4F-BEDA-7B41B027DB95}" dt="2023-01-29T21:04:30.235" v="14" actId="20577"/>
          <ac:spMkLst>
            <pc:docMk/>
            <pc:sldMk cId="3243407261" sldId="268"/>
            <ac:spMk id="41" creationId="{E9D83A94-872B-0DF6-983F-889D7A88920A}"/>
          </ac:spMkLst>
        </pc:spChg>
        <pc:spChg chg="mod">
          <ac:chgData name="Gulalkari, Vedanti Parag" userId="67f9710a-c151-49d4-9d6e-1c01612a5637" providerId="ADAL" clId="{8CAD1107-4C87-DD4F-BEDA-7B41B027DB95}" dt="2023-01-29T21:04:17.056" v="7" actId="255"/>
          <ac:spMkLst>
            <pc:docMk/>
            <pc:sldMk cId="3243407261" sldId="268"/>
            <ac:spMk id="42" creationId="{8DAA2CBE-E3BD-BF31-2432-2E48483D71D3}"/>
          </ac:spMkLst>
        </pc:spChg>
        <pc:spChg chg="mod">
          <ac:chgData name="Gulalkari, Vedanti Parag" userId="67f9710a-c151-49d4-9d6e-1c01612a5637" providerId="ADAL" clId="{8CAD1107-4C87-DD4F-BEDA-7B41B027DB95}" dt="2023-01-29T21:04:13.295" v="6" actId="255"/>
          <ac:spMkLst>
            <pc:docMk/>
            <pc:sldMk cId="3243407261" sldId="268"/>
            <ac:spMk id="43" creationId="{FCEDF54E-845B-EC2B-0CE2-5825955183D7}"/>
          </ac:spMkLst>
        </pc:spChg>
        <pc:spChg chg="mod">
          <ac:chgData name="Gulalkari, Vedanti Parag" userId="67f9710a-c151-49d4-9d6e-1c01612a5637" providerId="ADAL" clId="{8CAD1107-4C87-DD4F-BEDA-7B41B027DB95}" dt="2023-01-29T21:04:08.408" v="5" actId="255"/>
          <ac:spMkLst>
            <pc:docMk/>
            <pc:sldMk cId="3243407261" sldId="268"/>
            <ac:spMk id="44" creationId="{D3FF2DDA-1F4B-90CA-4B80-3881296EC3EA}"/>
          </ac:spMkLst>
        </pc:spChg>
        <pc:spChg chg="add mod">
          <ac:chgData name="Gulalkari, Vedanti Parag" userId="67f9710a-c151-49d4-9d6e-1c01612a5637" providerId="ADAL" clId="{8CAD1107-4C87-DD4F-BEDA-7B41B027DB95}" dt="2023-01-29T21:15:55.414" v="198" actId="1076"/>
          <ac:spMkLst>
            <pc:docMk/>
            <pc:sldMk cId="3243407261" sldId="268"/>
            <ac:spMk id="49" creationId="{58D90166-1A14-5F07-FDB1-2C11FC2EC69B}"/>
          </ac:spMkLst>
        </pc:spChg>
        <pc:spChg chg="mod">
          <ac:chgData name="Gulalkari, Vedanti Parag" userId="67f9710a-c151-49d4-9d6e-1c01612a5637" providerId="ADAL" clId="{8CAD1107-4C87-DD4F-BEDA-7B41B027DB95}" dt="2023-01-29T21:09:31.873" v="120"/>
          <ac:spMkLst>
            <pc:docMk/>
            <pc:sldMk cId="3243407261" sldId="268"/>
            <ac:spMk id="51" creationId="{EB4AAFC1-FFC9-AEE1-63EB-C76E20B2BBE1}"/>
          </ac:spMkLst>
        </pc:spChg>
        <pc:spChg chg="mod">
          <ac:chgData name="Gulalkari, Vedanti Parag" userId="67f9710a-c151-49d4-9d6e-1c01612a5637" providerId="ADAL" clId="{8CAD1107-4C87-DD4F-BEDA-7B41B027DB95}" dt="2023-01-29T21:09:31.873" v="120"/>
          <ac:spMkLst>
            <pc:docMk/>
            <pc:sldMk cId="3243407261" sldId="268"/>
            <ac:spMk id="52" creationId="{EF488584-B6EF-8880-9AB5-9FB62BA2C7F0}"/>
          </ac:spMkLst>
        </pc:spChg>
        <pc:spChg chg="mod">
          <ac:chgData name="Gulalkari, Vedanti Parag" userId="67f9710a-c151-49d4-9d6e-1c01612a5637" providerId="ADAL" clId="{8CAD1107-4C87-DD4F-BEDA-7B41B027DB95}" dt="2023-01-29T21:09:31.873" v="120"/>
          <ac:spMkLst>
            <pc:docMk/>
            <pc:sldMk cId="3243407261" sldId="268"/>
            <ac:spMk id="53" creationId="{940BD9E2-BCA6-0F8B-D0E8-530678A23454}"/>
          </ac:spMkLst>
        </pc:spChg>
        <pc:spChg chg="mod">
          <ac:chgData name="Gulalkari, Vedanti Parag" userId="67f9710a-c151-49d4-9d6e-1c01612a5637" providerId="ADAL" clId="{8CAD1107-4C87-DD4F-BEDA-7B41B027DB95}" dt="2023-01-29T21:09:31.873" v="120"/>
          <ac:spMkLst>
            <pc:docMk/>
            <pc:sldMk cId="3243407261" sldId="268"/>
            <ac:spMk id="54" creationId="{199DD5D4-D4B2-95D7-B561-CFBA29DF9061}"/>
          </ac:spMkLst>
        </pc:spChg>
        <pc:spChg chg="mod">
          <ac:chgData name="Gulalkari, Vedanti Parag" userId="67f9710a-c151-49d4-9d6e-1c01612a5637" providerId="ADAL" clId="{8CAD1107-4C87-DD4F-BEDA-7B41B027DB95}" dt="2023-01-29T21:09:31.873" v="120"/>
          <ac:spMkLst>
            <pc:docMk/>
            <pc:sldMk cId="3243407261" sldId="268"/>
            <ac:spMk id="58" creationId="{DCAFE9B1-21C3-1103-2836-1B30A4B960C9}"/>
          </ac:spMkLst>
        </pc:spChg>
        <pc:spChg chg="mod">
          <ac:chgData name="Gulalkari, Vedanti Parag" userId="67f9710a-c151-49d4-9d6e-1c01612a5637" providerId="ADAL" clId="{8CAD1107-4C87-DD4F-BEDA-7B41B027DB95}" dt="2023-01-29T21:09:31.873" v="120"/>
          <ac:spMkLst>
            <pc:docMk/>
            <pc:sldMk cId="3243407261" sldId="268"/>
            <ac:spMk id="60" creationId="{E9D2FEED-D3CC-C8ED-41E0-6E86D11B557C}"/>
          </ac:spMkLst>
        </pc:spChg>
        <pc:spChg chg="mod">
          <ac:chgData name="Gulalkari, Vedanti Parag" userId="67f9710a-c151-49d4-9d6e-1c01612a5637" providerId="ADAL" clId="{8CAD1107-4C87-DD4F-BEDA-7B41B027DB95}" dt="2023-01-29T21:09:31.873" v="120"/>
          <ac:spMkLst>
            <pc:docMk/>
            <pc:sldMk cId="3243407261" sldId="268"/>
            <ac:spMk id="61" creationId="{95AD572F-8FE7-6EC8-A853-33429DA239E3}"/>
          </ac:spMkLst>
        </pc:spChg>
        <pc:spChg chg="mod">
          <ac:chgData name="Gulalkari, Vedanti Parag" userId="67f9710a-c151-49d4-9d6e-1c01612a5637" providerId="ADAL" clId="{8CAD1107-4C87-DD4F-BEDA-7B41B027DB95}" dt="2023-01-29T21:09:31.873" v="120"/>
          <ac:spMkLst>
            <pc:docMk/>
            <pc:sldMk cId="3243407261" sldId="268"/>
            <ac:spMk id="62" creationId="{4139B2C7-AF2B-2850-262B-B219B4FFFC82}"/>
          </ac:spMkLst>
        </pc:spChg>
        <pc:spChg chg="mod">
          <ac:chgData name="Gulalkari, Vedanti Parag" userId="67f9710a-c151-49d4-9d6e-1c01612a5637" providerId="ADAL" clId="{8CAD1107-4C87-DD4F-BEDA-7B41B027DB95}" dt="2023-01-29T21:09:31.873" v="120"/>
          <ac:spMkLst>
            <pc:docMk/>
            <pc:sldMk cId="3243407261" sldId="268"/>
            <ac:spMk id="63" creationId="{B6FFFAA8-622A-1546-DC62-73D09C5BA0A5}"/>
          </ac:spMkLst>
        </pc:spChg>
        <pc:spChg chg="mod">
          <ac:chgData name="Gulalkari, Vedanti Parag" userId="67f9710a-c151-49d4-9d6e-1c01612a5637" providerId="ADAL" clId="{8CAD1107-4C87-DD4F-BEDA-7B41B027DB95}" dt="2023-01-29T21:09:31.873" v="120"/>
          <ac:spMkLst>
            <pc:docMk/>
            <pc:sldMk cId="3243407261" sldId="268"/>
            <ac:spMk id="80" creationId="{CC9BEBCE-D336-0DE8-03C5-1811B9047A5F}"/>
          </ac:spMkLst>
        </pc:spChg>
        <pc:spChg chg="mod">
          <ac:chgData name="Gulalkari, Vedanti Parag" userId="67f9710a-c151-49d4-9d6e-1c01612a5637" providerId="ADAL" clId="{8CAD1107-4C87-DD4F-BEDA-7B41B027DB95}" dt="2023-01-29T21:09:31.873" v="120"/>
          <ac:spMkLst>
            <pc:docMk/>
            <pc:sldMk cId="3243407261" sldId="268"/>
            <ac:spMk id="81" creationId="{0536BF1C-5EFC-894A-2DAC-28DA31C96697}"/>
          </ac:spMkLst>
        </pc:spChg>
        <pc:spChg chg="mod">
          <ac:chgData name="Gulalkari, Vedanti Parag" userId="67f9710a-c151-49d4-9d6e-1c01612a5637" providerId="ADAL" clId="{8CAD1107-4C87-DD4F-BEDA-7B41B027DB95}" dt="2023-01-29T21:09:31.873" v="120"/>
          <ac:spMkLst>
            <pc:docMk/>
            <pc:sldMk cId="3243407261" sldId="268"/>
            <ac:spMk id="83" creationId="{0BB27C91-0ABB-212D-1F95-12A693B7C265}"/>
          </ac:spMkLst>
        </pc:spChg>
        <pc:spChg chg="mod">
          <ac:chgData name="Gulalkari, Vedanti Parag" userId="67f9710a-c151-49d4-9d6e-1c01612a5637" providerId="ADAL" clId="{8CAD1107-4C87-DD4F-BEDA-7B41B027DB95}" dt="2023-01-29T21:09:31.873" v="120"/>
          <ac:spMkLst>
            <pc:docMk/>
            <pc:sldMk cId="3243407261" sldId="268"/>
            <ac:spMk id="84" creationId="{E26D2DF5-0D0B-DA9B-5151-D3C988E33D61}"/>
          </ac:spMkLst>
        </pc:spChg>
        <pc:spChg chg="mod">
          <ac:chgData name="Gulalkari, Vedanti Parag" userId="67f9710a-c151-49d4-9d6e-1c01612a5637" providerId="ADAL" clId="{8CAD1107-4C87-DD4F-BEDA-7B41B027DB95}" dt="2023-01-29T21:09:31.873" v="120"/>
          <ac:spMkLst>
            <pc:docMk/>
            <pc:sldMk cId="3243407261" sldId="268"/>
            <ac:spMk id="85" creationId="{6F059E6D-FC48-481A-27ED-61A7589427EA}"/>
          </ac:spMkLst>
        </pc:spChg>
        <pc:spChg chg="mod">
          <ac:chgData name="Gulalkari, Vedanti Parag" userId="67f9710a-c151-49d4-9d6e-1c01612a5637" providerId="ADAL" clId="{8CAD1107-4C87-DD4F-BEDA-7B41B027DB95}" dt="2023-01-29T21:09:31.873" v="120"/>
          <ac:spMkLst>
            <pc:docMk/>
            <pc:sldMk cId="3243407261" sldId="268"/>
            <ac:spMk id="86" creationId="{A44DDCC2-120C-6956-A1AF-5148671C9644}"/>
          </ac:spMkLst>
        </pc:spChg>
        <pc:spChg chg="mod">
          <ac:chgData name="Gulalkari, Vedanti Parag" userId="67f9710a-c151-49d4-9d6e-1c01612a5637" providerId="ADAL" clId="{8CAD1107-4C87-DD4F-BEDA-7B41B027DB95}" dt="2023-01-29T21:09:31.873" v="120"/>
          <ac:spMkLst>
            <pc:docMk/>
            <pc:sldMk cId="3243407261" sldId="268"/>
            <ac:spMk id="87" creationId="{B6913A02-A6C0-53E6-34B4-81493D346955}"/>
          </ac:spMkLst>
        </pc:spChg>
        <pc:spChg chg="mod">
          <ac:chgData name="Gulalkari, Vedanti Parag" userId="67f9710a-c151-49d4-9d6e-1c01612a5637" providerId="ADAL" clId="{8CAD1107-4C87-DD4F-BEDA-7B41B027DB95}" dt="2023-01-29T21:09:31.873" v="120"/>
          <ac:spMkLst>
            <pc:docMk/>
            <pc:sldMk cId="3243407261" sldId="268"/>
            <ac:spMk id="88" creationId="{AFDF1FC4-F103-BBCC-C94A-2F147C8CC530}"/>
          </ac:spMkLst>
        </pc:spChg>
        <pc:spChg chg="mod">
          <ac:chgData name="Gulalkari, Vedanti Parag" userId="67f9710a-c151-49d4-9d6e-1c01612a5637" providerId="ADAL" clId="{8CAD1107-4C87-DD4F-BEDA-7B41B027DB95}" dt="2023-01-29T21:09:31.873" v="120"/>
          <ac:spMkLst>
            <pc:docMk/>
            <pc:sldMk cId="3243407261" sldId="268"/>
            <ac:spMk id="89" creationId="{35EB2A2F-888E-C5D3-FC42-F22C0038F20F}"/>
          </ac:spMkLst>
        </pc:spChg>
        <pc:spChg chg="add mod">
          <ac:chgData name="Gulalkari, Vedanti Parag" userId="67f9710a-c151-49d4-9d6e-1c01612a5637" providerId="ADAL" clId="{8CAD1107-4C87-DD4F-BEDA-7B41B027DB95}" dt="2023-01-29T21:16:01.798" v="199" actId="1076"/>
          <ac:spMkLst>
            <pc:docMk/>
            <pc:sldMk cId="3243407261" sldId="268"/>
            <ac:spMk id="90" creationId="{CA39EF9B-CBAE-5E9F-593E-6A2E05C45B8A}"/>
          </ac:spMkLst>
        </pc:spChg>
        <pc:grpChg chg="add del mod">
          <ac:chgData name="Gulalkari, Vedanti Parag" userId="67f9710a-c151-49d4-9d6e-1c01612a5637" providerId="ADAL" clId="{8CAD1107-4C87-DD4F-BEDA-7B41B027DB95}" dt="2023-01-29T21:05:52.815" v="37" actId="165"/>
          <ac:grpSpMkLst>
            <pc:docMk/>
            <pc:sldMk cId="3243407261" sldId="268"/>
            <ac:grpSpMk id="3" creationId="{4DD170C5-DAC6-B9DB-6916-9AD650A4611C}"/>
          </ac:grpSpMkLst>
        </pc:grpChg>
        <pc:grpChg chg="mod topLvl">
          <ac:chgData name="Gulalkari, Vedanti Parag" userId="67f9710a-c151-49d4-9d6e-1c01612a5637" providerId="ADAL" clId="{8CAD1107-4C87-DD4F-BEDA-7B41B027DB95}" dt="2023-01-29T21:14:33.461" v="187" actId="165"/>
          <ac:grpSpMkLst>
            <pc:docMk/>
            <pc:sldMk cId="3243407261" sldId="268"/>
            <ac:grpSpMk id="10" creationId="{F59737A8-0CBF-90F0-986A-128B9F22CF1B}"/>
          </ac:grpSpMkLst>
        </pc:grpChg>
        <pc:grpChg chg="del mod topLvl">
          <ac:chgData name="Gulalkari, Vedanti Parag" userId="67f9710a-c151-49d4-9d6e-1c01612a5637" providerId="ADAL" clId="{8CAD1107-4C87-DD4F-BEDA-7B41B027DB95}" dt="2023-01-29T21:06:43.662" v="47" actId="165"/>
          <ac:grpSpMkLst>
            <pc:docMk/>
            <pc:sldMk cId="3243407261" sldId="268"/>
            <ac:grpSpMk id="26" creationId="{87C94014-A9FC-752E-D50F-CC3C45459906}"/>
          </ac:grpSpMkLst>
        </pc:grpChg>
        <pc:grpChg chg="mod topLvl">
          <ac:chgData name="Gulalkari, Vedanti Parag" userId="67f9710a-c151-49d4-9d6e-1c01612a5637" providerId="ADAL" clId="{8CAD1107-4C87-DD4F-BEDA-7B41B027DB95}" dt="2023-01-29T21:14:37.977" v="188" actId="165"/>
          <ac:grpSpMkLst>
            <pc:docMk/>
            <pc:sldMk cId="3243407261" sldId="268"/>
            <ac:grpSpMk id="34" creationId="{85F65D49-9218-D4C1-1E3D-DA102643BF9E}"/>
          </ac:grpSpMkLst>
        </pc:grpChg>
        <pc:grpChg chg="add del mod topLvl">
          <ac:chgData name="Gulalkari, Vedanti Parag" userId="67f9710a-c151-49d4-9d6e-1c01612a5637" providerId="ADAL" clId="{8CAD1107-4C87-DD4F-BEDA-7B41B027DB95}" dt="2023-01-29T21:14:37.977" v="188" actId="165"/>
          <ac:grpSpMkLst>
            <pc:docMk/>
            <pc:sldMk cId="3243407261" sldId="268"/>
            <ac:grpSpMk id="47" creationId="{C990E7CA-CD25-2608-ED89-7B732097BD00}"/>
          </ac:grpSpMkLst>
        </pc:grpChg>
        <pc:grpChg chg="add del mod">
          <ac:chgData name="Gulalkari, Vedanti Parag" userId="67f9710a-c151-49d4-9d6e-1c01612a5637" providerId="ADAL" clId="{8CAD1107-4C87-DD4F-BEDA-7B41B027DB95}" dt="2023-01-29T21:14:26.949" v="185" actId="165"/>
          <ac:grpSpMkLst>
            <pc:docMk/>
            <pc:sldMk cId="3243407261" sldId="268"/>
            <ac:grpSpMk id="48" creationId="{EA5196DD-7347-C204-EAE5-797205EAC764}"/>
          </ac:grpSpMkLst>
        </pc:grpChg>
        <pc:grpChg chg="add del mod">
          <ac:chgData name="Gulalkari, Vedanti Parag" userId="67f9710a-c151-49d4-9d6e-1c01612a5637" providerId="ADAL" clId="{8CAD1107-4C87-DD4F-BEDA-7B41B027DB95}" dt="2023-01-29T21:10:29.746" v="127" actId="478"/>
          <ac:grpSpMkLst>
            <pc:docMk/>
            <pc:sldMk cId="3243407261" sldId="268"/>
            <ac:grpSpMk id="50" creationId="{48DF7723-5DB2-ED67-B6EA-C66C5820C549}"/>
          </ac:grpSpMkLst>
        </pc:grpChg>
        <pc:grpChg chg="mod">
          <ac:chgData name="Gulalkari, Vedanti Parag" userId="67f9710a-c151-49d4-9d6e-1c01612a5637" providerId="ADAL" clId="{8CAD1107-4C87-DD4F-BEDA-7B41B027DB95}" dt="2023-01-29T21:09:31.873" v="120"/>
          <ac:grpSpMkLst>
            <pc:docMk/>
            <pc:sldMk cId="3243407261" sldId="268"/>
            <ac:grpSpMk id="55" creationId="{C83B31F5-DCE6-34AA-D6B3-439DE04E5AF4}"/>
          </ac:grpSpMkLst>
        </pc:grpChg>
        <pc:grpChg chg="mod">
          <ac:chgData name="Gulalkari, Vedanti Parag" userId="67f9710a-c151-49d4-9d6e-1c01612a5637" providerId="ADAL" clId="{8CAD1107-4C87-DD4F-BEDA-7B41B027DB95}" dt="2023-01-29T21:09:31.873" v="120"/>
          <ac:grpSpMkLst>
            <pc:docMk/>
            <pc:sldMk cId="3243407261" sldId="268"/>
            <ac:grpSpMk id="71" creationId="{482C02D2-951D-EFFE-5B5B-A83899EB3686}"/>
          </ac:grpSpMkLst>
        </pc:grpChg>
        <pc:grpChg chg="mod">
          <ac:chgData name="Gulalkari, Vedanti Parag" userId="67f9710a-c151-49d4-9d6e-1c01612a5637" providerId="ADAL" clId="{8CAD1107-4C87-DD4F-BEDA-7B41B027DB95}" dt="2023-01-29T21:09:31.873" v="120"/>
          <ac:grpSpMkLst>
            <pc:docMk/>
            <pc:sldMk cId="3243407261" sldId="268"/>
            <ac:grpSpMk id="79" creationId="{8A6851A9-5F30-5422-976F-92AEB709FDB6}"/>
          </ac:grpSpMkLst>
        </pc:grpChg>
        <pc:grpChg chg="add del">
          <ac:chgData name="Gulalkari, Vedanti Parag" userId="67f9710a-c151-49d4-9d6e-1c01612a5637" providerId="ADAL" clId="{8CAD1107-4C87-DD4F-BEDA-7B41B027DB95}" dt="2023-01-29T21:14:33.461" v="187" actId="165"/>
          <ac:grpSpMkLst>
            <pc:docMk/>
            <pc:sldMk cId="3243407261" sldId="268"/>
            <ac:grpSpMk id="91" creationId="{E22CB3DE-26E1-3BAB-C591-CCF4AF9C738E}"/>
          </ac:grpSpMkLst>
        </pc:grpChg>
        <pc:picChg chg="mod topLvl">
          <ac:chgData name="Gulalkari, Vedanti Parag" userId="67f9710a-c151-49d4-9d6e-1c01612a5637" providerId="ADAL" clId="{8CAD1107-4C87-DD4F-BEDA-7B41B027DB95}" dt="2023-01-29T21:14:33.461" v="187" actId="165"/>
          <ac:picMkLst>
            <pc:docMk/>
            <pc:sldMk cId="3243407261" sldId="268"/>
            <ac:picMk id="27" creationId="{161FC3C9-C4F4-C184-0DD0-5F76074B6976}"/>
          </ac:picMkLst>
        </pc:picChg>
        <pc:picChg chg="mod topLvl">
          <ac:chgData name="Gulalkari, Vedanti Parag" userId="67f9710a-c151-49d4-9d6e-1c01612a5637" providerId="ADAL" clId="{8CAD1107-4C87-DD4F-BEDA-7B41B027DB95}" dt="2023-01-29T21:14:33.461" v="187" actId="165"/>
          <ac:picMkLst>
            <pc:docMk/>
            <pc:sldMk cId="3243407261" sldId="268"/>
            <ac:picMk id="28" creationId="{9924F0AA-12AB-1E8C-9055-E87F5F2C36BB}"/>
          </ac:picMkLst>
        </pc:picChg>
        <pc:picChg chg="mod topLvl">
          <ac:chgData name="Gulalkari, Vedanti Parag" userId="67f9710a-c151-49d4-9d6e-1c01612a5637" providerId="ADAL" clId="{8CAD1107-4C87-DD4F-BEDA-7B41B027DB95}" dt="2023-01-29T21:14:33.461" v="187" actId="165"/>
          <ac:picMkLst>
            <pc:docMk/>
            <pc:sldMk cId="3243407261" sldId="268"/>
            <ac:picMk id="29" creationId="{5397045E-8F13-C99E-3F39-7920CE6DE050}"/>
          </ac:picMkLst>
        </pc:picChg>
        <pc:picChg chg="mod topLvl">
          <ac:chgData name="Gulalkari, Vedanti Parag" userId="67f9710a-c151-49d4-9d6e-1c01612a5637" providerId="ADAL" clId="{8CAD1107-4C87-DD4F-BEDA-7B41B027DB95}" dt="2023-01-29T21:14:33.461" v="187" actId="165"/>
          <ac:picMkLst>
            <pc:docMk/>
            <pc:sldMk cId="3243407261" sldId="268"/>
            <ac:picMk id="30" creationId="{2BA98D67-6528-80DB-C700-2F81A0A71318}"/>
          </ac:picMkLst>
        </pc:picChg>
        <pc:picChg chg="mod topLvl">
          <ac:chgData name="Gulalkari, Vedanti Parag" userId="67f9710a-c151-49d4-9d6e-1c01612a5637" providerId="ADAL" clId="{8CAD1107-4C87-DD4F-BEDA-7B41B027DB95}" dt="2023-01-29T21:14:33.461" v="187" actId="165"/>
          <ac:picMkLst>
            <pc:docMk/>
            <pc:sldMk cId="3243407261" sldId="268"/>
            <ac:picMk id="31" creationId="{0B14C538-7E24-3D25-1124-DAF0F4B44AC5}"/>
          </ac:picMkLst>
        </pc:picChg>
        <pc:picChg chg="mod topLvl">
          <ac:chgData name="Gulalkari, Vedanti Parag" userId="67f9710a-c151-49d4-9d6e-1c01612a5637" providerId="ADAL" clId="{8CAD1107-4C87-DD4F-BEDA-7B41B027DB95}" dt="2023-01-29T21:14:33.461" v="187" actId="165"/>
          <ac:picMkLst>
            <pc:docMk/>
            <pc:sldMk cId="3243407261" sldId="268"/>
            <ac:picMk id="32" creationId="{266B7B21-9D3F-9E35-AE46-280BF4049054}"/>
          </ac:picMkLst>
        </pc:picChg>
        <pc:picChg chg="mod topLvl">
          <ac:chgData name="Gulalkari, Vedanti Parag" userId="67f9710a-c151-49d4-9d6e-1c01612a5637" providerId="ADAL" clId="{8CAD1107-4C87-DD4F-BEDA-7B41B027DB95}" dt="2023-01-29T21:14:33.461" v="187" actId="165"/>
          <ac:picMkLst>
            <pc:docMk/>
            <pc:sldMk cId="3243407261" sldId="268"/>
            <ac:picMk id="33" creationId="{EB595A43-466D-DCDD-B037-CFF95251DF38}"/>
          </ac:picMkLst>
        </pc:picChg>
        <pc:picChg chg="mod">
          <ac:chgData name="Gulalkari, Vedanti Parag" userId="67f9710a-c151-49d4-9d6e-1c01612a5637" providerId="ADAL" clId="{8CAD1107-4C87-DD4F-BEDA-7B41B027DB95}" dt="2023-01-29T21:03:07.190" v="0"/>
          <ac:picMkLst>
            <pc:docMk/>
            <pc:sldMk cId="3243407261" sldId="268"/>
            <ac:picMk id="37" creationId="{CFCEEBF1-9554-409E-A897-A79DF1521E6A}"/>
          </ac:picMkLst>
        </pc:picChg>
        <pc:picChg chg="mod">
          <ac:chgData name="Gulalkari, Vedanti Parag" userId="67f9710a-c151-49d4-9d6e-1c01612a5637" providerId="ADAL" clId="{8CAD1107-4C87-DD4F-BEDA-7B41B027DB95}" dt="2023-01-29T21:09:31.873" v="120"/>
          <ac:picMkLst>
            <pc:docMk/>
            <pc:sldMk cId="3243407261" sldId="268"/>
            <ac:picMk id="72" creationId="{084AE9B5-3637-F661-5EE2-E085A9976196}"/>
          </ac:picMkLst>
        </pc:picChg>
        <pc:picChg chg="mod">
          <ac:chgData name="Gulalkari, Vedanti Parag" userId="67f9710a-c151-49d4-9d6e-1c01612a5637" providerId="ADAL" clId="{8CAD1107-4C87-DD4F-BEDA-7B41B027DB95}" dt="2023-01-29T21:09:31.873" v="120"/>
          <ac:picMkLst>
            <pc:docMk/>
            <pc:sldMk cId="3243407261" sldId="268"/>
            <ac:picMk id="73" creationId="{C27CBC75-4D6C-C72B-D169-C8D32F3740FF}"/>
          </ac:picMkLst>
        </pc:picChg>
        <pc:picChg chg="mod">
          <ac:chgData name="Gulalkari, Vedanti Parag" userId="67f9710a-c151-49d4-9d6e-1c01612a5637" providerId="ADAL" clId="{8CAD1107-4C87-DD4F-BEDA-7B41B027DB95}" dt="2023-01-29T21:09:31.873" v="120"/>
          <ac:picMkLst>
            <pc:docMk/>
            <pc:sldMk cId="3243407261" sldId="268"/>
            <ac:picMk id="74" creationId="{E265CF3A-1C9C-66DD-5F5E-171DEFBBD311}"/>
          </ac:picMkLst>
        </pc:picChg>
        <pc:picChg chg="mod">
          <ac:chgData name="Gulalkari, Vedanti Parag" userId="67f9710a-c151-49d4-9d6e-1c01612a5637" providerId="ADAL" clId="{8CAD1107-4C87-DD4F-BEDA-7B41B027DB95}" dt="2023-01-29T21:09:31.873" v="120"/>
          <ac:picMkLst>
            <pc:docMk/>
            <pc:sldMk cId="3243407261" sldId="268"/>
            <ac:picMk id="75" creationId="{112522E8-AA6F-0553-A36A-A7426286C5F1}"/>
          </ac:picMkLst>
        </pc:picChg>
        <pc:picChg chg="mod">
          <ac:chgData name="Gulalkari, Vedanti Parag" userId="67f9710a-c151-49d4-9d6e-1c01612a5637" providerId="ADAL" clId="{8CAD1107-4C87-DD4F-BEDA-7B41B027DB95}" dt="2023-01-29T21:09:31.873" v="120"/>
          <ac:picMkLst>
            <pc:docMk/>
            <pc:sldMk cId="3243407261" sldId="268"/>
            <ac:picMk id="76" creationId="{6114D972-3A11-32FC-4F5C-5CC6A26D1E4A}"/>
          </ac:picMkLst>
        </pc:picChg>
        <pc:picChg chg="mod">
          <ac:chgData name="Gulalkari, Vedanti Parag" userId="67f9710a-c151-49d4-9d6e-1c01612a5637" providerId="ADAL" clId="{8CAD1107-4C87-DD4F-BEDA-7B41B027DB95}" dt="2023-01-29T21:09:31.873" v="120"/>
          <ac:picMkLst>
            <pc:docMk/>
            <pc:sldMk cId="3243407261" sldId="268"/>
            <ac:picMk id="77" creationId="{A7AD3BA5-5DD8-F3E5-6759-DD54218FC5A6}"/>
          </ac:picMkLst>
        </pc:picChg>
        <pc:picChg chg="mod">
          <ac:chgData name="Gulalkari, Vedanti Parag" userId="67f9710a-c151-49d4-9d6e-1c01612a5637" providerId="ADAL" clId="{8CAD1107-4C87-DD4F-BEDA-7B41B027DB95}" dt="2023-01-29T21:09:31.873" v="120"/>
          <ac:picMkLst>
            <pc:docMk/>
            <pc:sldMk cId="3243407261" sldId="268"/>
            <ac:picMk id="78" creationId="{847B1043-ABEE-08A7-5853-1F8F5DA69EFC}"/>
          </ac:picMkLst>
        </pc:picChg>
        <pc:picChg chg="mod">
          <ac:chgData name="Gulalkari, Vedanti Parag" userId="67f9710a-c151-49d4-9d6e-1c01612a5637" providerId="ADAL" clId="{8CAD1107-4C87-DD4F-BEDA-7B41B027DB95}" dt="2023-01-29T21:09:31.873" v="120"/>
          <ac:picMkLst>
            <pc:docMk/>
            <pc:sldMk cId="3243407261" sldId="268"/>
            <ac:picMk id="82" creationId="{1C6B495F-3D02-EE21-FF8C-57895E504FE9}"/>
          </ac:picMkLst>
        </pc:picChg>
        <pc:cxnChg chg="mod topLvl">
          <ac:chgData name="Gulalkari, Vedanti Parag" userId="67f9710a-c151-49d4-9d6e-1c01612a5637" providerId="ADAL" clId="{8CAD1107-4C87-DD4F-BEDA-7B41B027DB95}" dt="2023-01-29T21:14:33.461" v="187" actId="165"/>
          <ac:cxnSpMkLst>
            <pc:docMk/>
            <pc:sldMk cId="3243407261" sldId="268"/>
            <ac:cxnSpMk id="11" creationId="{DD9E41ED-A1D1-738A-B9E0-C0B01CA743E6}"/>
          </ac:cxnSpMkLst>
        </pc:cxnChg>
        <pc:cxnChg chg="mod topLvl">
          <ac:chgData name="Gulalkari, Vedanti Parag" userId="67f9710a-c151-49d4-9d6e-1c01612a5637" providerId="ADAL" clId="{8CAD1107-4C87-DD4F-BEDA-7B41B027DB95}" dt="2023-01-29T21:14:33.461" v="187" actId="165"/>
          <ac:cxnSpMkLst>
            <pc:docMk/>
            <pc:sldMk cId="3243407261" sldId="268"/>
            <ac:cxnSpMk id="12" creationId="{35E396E2-138B-CEE9-7925-92888792DA2A}"/>
          </ac:cxnSpMkLst>
        </pc:cxnChg>
        <pc:cxnChg chg="mod topLvl">
          <ac:chgData name="Gulalkari, Vedanti Parag" userId="67f9710a-c151-49d4-9d6e-1c01612a5637" providerId="ADAL" clId="{8CAD1107-4C87-DD4F-BEDA-7B41B027DB95}" dt="2023-01-29T21:14:33.461" v="187" actId="165"/>
          <ac:cxnSpMkLst>
            <pc:docMk/>
            <pc:sldMk cId="3243407261" sldId="268"/>
            <ac:cxnSpMk id="14" creationId="{596D0174-0401-4C3A-B2E3-D9EE9E859905}"/>
          </ac:cxnSpMkLst>
        </pc:cxnChg>
        <pc:cxnChg chg="mod topLvl">
          <ac:chgData name="Gulalkari, Vedanti Parag" userId="67f9710a-c151-49d4-9d6e-1c01612a5637" providerId="ADAL" clId="{8CAD1107-4C87-DD4F-BEDA-7B41B027DB95}" dt="2023-01-29T21:14:33.461" v="187" actId="165"/>
          <ac:cxnSpMkLst>
            <pc:docMk/>
            <pc:sldMk cId="3243407261" sldId="268"/>
            <ac:cxnSpMk id="19" creationId="{8FFB8DD5-7D91-C022-1F00-FAB6D9EE4178}"/>
          </ac:cxnSpMkLst>
        </pc:cxnChg>
        <pc:cxnChg chg="mod topLvl">
          <ac:chgData name="Gulalkari, Vedanti Parag" userId="67f9710a-c151-49d4-9d6e-1c01612a5637" providerId="ADAL" clId="{8CAD1107-4C87-DD4F-BEDA-7B41B027DB95}" dt="2023-01-29T21:14:33.461" v="187" actId="165"/>
          <ac:cxnSpMkLst>
            <pc:docMk/>
            <pc:sldMk cId="3243407261" sldId="268"/>
            <ac:cxnSpMk id="20" creationId="{94FD032B-BF35-1663-BF95-1CB8E077EBA0}"/>
          </ac:cxnSpMkLst>
        </pc:cxnChg>
        <pc:cxnChg chg="mod topLvl">
          <ac:chgData name="Gulalkari, Vedanti Parag" userId="67f9710a-c151-49d4-9d6e-1c01612a5637" providerId="ADAL" clId="{8CAD1107-4C87-DD4F-BEDA-7B41B027DB95}" dt="2023-01-29T21:14:33.461" v="187" actId="165"/>
          <ac:cxnSpMkLst>
            <pc:docMk/>
            <pc:sldMk cId="3243407261" sldId="268"/>
            <ac:cxnSpMk id="21" creationId="{28DC2556-30A8-DFF1-1456-60B56495728E}"/>
          </ac:cxnSpMkLst>
        </pc:cxnChg>
        <pc:cxnChg chg="mod topLvl">
          <ac:chgData name="Gulalkari, Vedanti Parag" userId="67f9710a-c151-49d4-9d6e-1c01612a5637" providerId="ADAL" clId="{8CAD1107-4C87-DD4F-BEDA-7B41B027DB95}" dt="2023-01-29T21:14:33.461" v="187" actId="165"/>
          <ac:cxnSpMkLst>
            <pc:docMk/>
            <pc:sldMk cId="3243407261" sldId="268"/>
            <ac:cxnSpMk id="22" creationId="{53EB0C76-2564-3726-181F-66DEFAB871C4}"/>
          </ac:cxnSpMkLst>
        </pc:cxnChg>
        <pc:cxnChg chg="mod topLvl">
          <ac:chgData name="Gulalkari, Vedanti Parag" userId="67f9710a-c151-49d4-9d6e-1c01612a5637" providerId="ADAL" clId="{8CAD1107-4C87-DD4F-BEDA-7B41B027DB95}" dt="2023-01-29T21:14:33.461" v="187" actId="165"/>
          <ac:cxnSpMkLst>
            <pc:docMk/>
            <pc:sldMk cId="3243407261" sldId="268"/>
            <ac:cxnSpMk id="23" creationId="{826448F2-795F-8A26-4EE6-5F2CE5ED1679}"/>
          </ac:cxnSpMkLst>
        </pc:cxnChg>
        <pc:cxnChg chg="mod topLvl">
          <ac:chgData name="Gulalkari, Vedanti Parag" userId="67f9710a-c151-49d4-9d6e-1c01612a5637" providerId="ADAL" clId="{8CAD1107-4C87-DD4F-BEDA-7B41B027DB95}" dt="2023-01-29T21:14:33.461" v="187" actId="165"/>
          <ac:cxnSpMkLst>
            <pc:docMk/>
            <pc:sldMk cId="3243407261" sldId="268"/>
            <ac:cxnSpMk id="24" creationId="{2D37CF17-9220-5F8A-3997-8AB92E186A56}"/>
          </ac:cxnSpMkLst>
        </pc:cxnChg>
        <pc:cxnChg chg="mod topLvl">
          <ac:chgData name="Gulalkari, Vedanti Parag" userId="67f9710a-c151-49d4-9d6e-1c01612a5637" providerId="ADAL" clId="{8CAD1107-4C87-DD4F-BEDA-7B41B027DB95}" dt="2023-01-29T21:14:33.461" v="187" actId="165"/>
          <ac:cxnSpMkLst>
            <pc:docMk/>
            <pc:sldMk cId="3243407261" sldId="268"/>
            <ac:cxnSpMk id="25" creationId="{104FBCD6-14E6-F954-FA6D-0804615C64DB}"/>
          </ac:cxnSpMkLst>
        </pc:cxnChg>
        <pc:cxnChg chg="mod">
          <ac:chgData name="Gulalkari, Vedanti Parag" userId="67f9710a-c151-49d4-9d6e-1c01612a5637" providerId="ADAL" clId="{8CAD1107-4C87-DD4F-BEDA-7B41B027DB95}" dt="2023-01-29T21:10:29.746" v="127" actId="478"/>
          <ac:cxnSpMkLst>
            <pc:docMk/>
            <pc:sldMk cId="3243407261" sldId="268"/>
            <ac:cxnSpMk id="56" creationId="{D281B2B9-8962-6CD9-FA8F-80DD8D2F6260}"/>
          </ac:cxnSpMkLst>
        </pc:cxnChg>
        <pc:cxnChg chg="mod">
          <ac:chgData name="Gulalkari, Vedanti Parag" userId="67f9710a-c151-49d4-9d6e-1c01612a5637" providerId="ADAL" clId="{8CAD1107-4C87-DD4F-BEDA-7B41B027DB95}" dt="2023-01-29T21:10:29.746" v="127" actId="478"/>
          <ac:cxnSpMkLst>
            <pc:docMk/>
            <pc:sldMk cId="3243407261" sldId="268"/>
            <ac:cxnSpMk id="57" creationId="{97970715-CAB2-196D-5F9E-18FBB4DCB6D8}"/>
          </ac:cxnSpMkLst>
        </pc:cxnChg>
        <pc:cxnChg chg="mod">
          <ac:chgData name="Gulalkari, Vedanti Parag" userId="67f9710a-c151-49d4-9d6e-1c01612a5637" providerId="ADAL" clId="{8CAD1107-4C87-DD4F-BEDA-7B41B027DB95}" dt="2023-01-29T21:10:29.746" v="127" actId="478"/>
          <ac:cxnSpMkLst>
            <pc:docMk/>
            <pc:sldMk cId="3243407261" sldId="268"/>
            <ac:cxnSpMk id="59" creationId="{071A3D2F-942C-8BE6-A8B3-2CA98424DCE1}"/>
          </ac:cxnSpMkLst>
        </pc:cxnChg>
        <pc:cxnChg chg="mod">
          <ac:chgData name="Gulalkari, Vedanti Parag" userId="67f9710a-c151-49d4-9d6e-1c01612a5637" providerId="ADAL" clId="{8CAD1107-4C87-DD4F-BEDA-7B41B027DB95}" dt="2023-01-29T21:10:29.746" v="127" actId="478"/>
          <ac:cxnSpMkLst>
            <pc:docMk/>
            <pc:sldMk cId="3243407261" sldId="268"/>
            <ac:cxnSpMk id="64" creationId="{9DFAAA7D-159D-D27F-6F40-589860710D35}"/>
          </ac:cxnSpMkLst>
        </pc:cxnChg>
        <pc:cxnChg chg="mod">
          <ac:chgData name="Gulalkari, Vedanti Parag" userId="67f9710a-c151-49d4-9d6e-1c01612a5637" providerId="ADAL" clId="{8CAD1107-4C87-DD4F-BEDA-7B41B027DB95}" dt="2023-01-29T21:10:29.746" v="127" actId="478"/>
          <ac:cxnSpMkLst>
            <pc:docMk/>
            <pc:sldMk cId="3243407261" sldId="268"/>
            <ac:cxnSpMk id="65" creationId="{76B80DF1-D185-1D5F-66C5-E01581AEC544}"/>
          </ac:cxnSpMkLst>
        </pc:cxnChg>
        <pc:cxnChg chg="mod">
          <ac:chgData name="Gulalkari, Vedanti Parag" userId="67f9710a-c151-49d4-9d6e-1c01612a5637" providerId="ADAL" clId="{8CAD1107-4C87-DD4F-BEDA-7B41B027DB95}" dt="2023-01-29T21:10:29.746" v="127" actId="478"/>
          <ac:cxnSpMkLst>
            <pc:docMk/>
            <pc:sldMk cId="3243407261" sldId="268"/>
            <ac:cxnSpMk id="66" creationId="{9392BAB6-8A92-2193-8D05-42216EDB212D}"/>
          </ac:cxnSpMkLst>
        </pc:cxnChg>
        <pc:cxnChg chg="mod">
          <ac:chgData name="Gulalkari, Vedanti Parag" userId="67f9710a-c151-49d4-9d6e-1c01612a5637" providerId="ADAL" clId="{8CAD1107-4C87-DD4F-BEDA-7B41B027DB95}" dt="2023-01-29T21:10:29.746" v="127" actId="478"/>
          <ac:cxnSpMkLst>
            <pc:docMk/>
            <pc:sldMk cId="3243407261" sldId="268"/>
            <ac:cxnSpMk id="67" creationId="{EAE520EE-D8B7-4254-C2C5-7F9602A853BF}"/>
          </ac:cxnSpMkLst>
        </pc:cxnChg>
        <pc:cxnChg chg="mod">
          <ac:chgData name="Gulalkari, Vedanti Parag" userId="67f9710a-c151-49d4-9d6e-1c01612a5637" providerId="ADAL" clId="{8CAD1107-4C87-DD4F-BEDA-7B41B027DB95}" dt="2023-01-29T21:10:29.746" v="127" actId="478"/>
          <ac:cxnSpMkLst>
            <pc:docMk/>
            <pc:sldMk cId="3243407261" sldId="268"/>
            <ac:cxnSpMk id="68" creationId="{423D2040-E228-BC60-5CCD-FC8588CF6543}"/>
          </ac:cxnSpMkLst>
        </pc:cxnChg>
        <pc:cxnChg chg="mod">
          <ac:chgData name="Gulalkari, Vedanti Parag" userId="67f9710a-c151-49d4-9d6e-1c01612a5637" providerId="ADAL" clId="{8CAD1107-4C87-DD4F-BEDA-7B41B027DB95}" dt="2023-01-29T21:10:29.746" v="127" actId="478"/>
          <ac:cxnSpMkLst>
            <pc:docMk/>
            <pc:sldMk cId="3243407261" sldId="268"/>
            <ac:cxnSpMk id="69" creationId="{7D7F93A4-3FEC-4D4D-29E4-D4E2C594AF66}"/>
          </ac:cxnSpMkLst>
        </pc:cxnChg>
        <pc:cxnChg chg="mod">
          <ac:chgData name="Gulalkari, Vedanti Parag" userId="67f9710a-c151-49d4-9d6e-1c01612a5637" providerId="ADAL" clId="{8CAD1107-4C87-DD4F-BEDA-7B41B027DB95}" dt="2023-01-29T21:10:29.746" v="127" actId="478"/>
          <ac:cxnSpMkLst>
            <pc:docMk/>
            <pc:sldMk cId="3243407261" sldId="268"/>
            <ac:cxnSpMk id="70" creationId="{AAEE5010-8530-629B-D670-32F74EC51172}"/>
          </ac:cxnSpMkLst>
        </pc:cxnChg>
      </pc:sldChg>
      <pc:sldChg chg="addSp delSp modSp mod">
        <pc:chgData name="Gulalkari, Vedanti Parag" userId="67f9710a-c151-49d4-9d6e-1c01612a5637" providerId="ADAL" clId="{8CAD1107-4C87-DD4F-BEDA-7B41B027DB95}" dt="2023-01-29T21:58:43.582" v="548" actId="1076"/>
        <pc:sldMkLst>
          <pc:docMk/>
          <pc:sldMk cId="797170712" sldId="272"/>
        </pc:sldMkLst>
        <pc:spChg chg="add mod topLvl">
          <ac:chgData name="Gulalkari, Vedanti Parag" userId="67f9710a-c151-49d4-9d6e-1c01612a5637" providerId="ADAL" clId="{8CAD1107-4C87-DD4F-BEDA-7B41B027DB95}" dt="2023-01-29T21:57:33.297" v="531" actId="1076"/>
          <ac:spMkLst>
            <pc:docMk/>
            <pc:sldMk cId="797170712" sldId="272"/>
            <ac:spMk id="11" creationId="{9242ABE0-54E7-639F-5F4D-11BD5F42B5B8}"/>
          </ac:spMkLst>
        </pc:spChg>
        <pc:spChg chg="add mod topLvl">
          <ac:chgData name="Gulalkari, Vedanti Parag" userId="67f9710a-c151-49d4-9d6e-1c01612a5637" providerId="ADAL" clId="{8CAD1107-4C87-DD4F-BEDA-7B41B027DB95}" dt="2023-01-29T21:57:58.982" v="546" actId="1076"/>
          <ac:spMkLst>
            <pc:docMk/>
            <pc:sldMk cId="797170712" sldId="272"/>
            <ac:spMk id="12" creationId="{8E256202-C845-06BA-FE8D-C31DDF6B52E3}"/>
          </ac:spMkLst>
        </pc:spChg>
        <pc:spChg chg="add mod">
          <ac:chgData name="Gulalkari, Vedanti Parag" userId="67f9710a-c151-49d4-9d6e-1c01612a5637" providerId="ADAL" clId="{8CAD1107-4C87-DD4F-BEDA-7B41B027DB95}" dt="2023-01-29T21:58:43.582" v="548" actId="1076"/>
          <ac:spMkLst>
            <pc:docMk/>
            <pc:sldMk cId="797170712" sldId="272"/>
            <ac:spMk id="14" creationId="{4D3042F3-6B7B-BED0-B838-E0F960B4BCAA}"/>
          </ac:spMkLst>
        </pc:spChg>
        <pc:grpChg chg="add del mod">
          <ac:chgData name="Gulalkari, Vedanti Parag" userId="67f9710a-c151-49d4-9d6e-1c01612a5637" providerId="ADAL" clId="{8CAD1107-4C87-DD4F-BEDA-7B41B027DB95}" dt="2023-01-29T21:52:11.183" v="378" actId="165"/>
          <ac:grpSpMkLst>
            <pc:docMk/>
            <pc:sldMk cId="797170712" sldId="272"/>
            <ac:grpSpMk id="13" creationId="{7E302D43-FA8A-4B42-D157-E235515B116D}"/>
          </ac:grpSpMkLst>
        </pc:grpChg>
        <pc:picChg chg="add mod topLvl modCrop">
          <ac:chgData name="Gulalkari, Vedanti Parag" userId="67f9710a-c151-49d4-9d6e-1c01612a5637" providerId="ADAL" clId="{8CAD1107-4C87-DD4F-BEDA-7B41B027DB95}" dt="2023-01-29T21:57:25.366" v="530" actId="1076"/>
          <ac:picMkLst>
            <pc:docMk/>
            <pc:sldMk cId="797170712" sldId="272"/>
            <ac:picMk id="3" creationId="{361C7066-C4A5-2163-DE78-32974A4CD5F6}"/>
          </ac:picMkLst>
        </pc:picChg>
        <pc:picChg chg="add del mod">
          <ac:chgData name="Gulalkari, Vedanti Parag" userId="67f9710a-c151-49d4-9d6e-1c01612a5637" providerId="ADAL" clId="{8CAD1107-4C87-DD4F-BEDA-7B41B027DB95}" dt="2023-01-29T21:41:53.803" v="210" actId="478"/>
          <ac:picMkLst>
            <pc:docMk/>
            <pc:sldMk cId="797170712" sldId="272"/>
            <ac:picMk id="4" creationId="{E2517F9F-FC15-DD2A-8EFD-C80B2441B0AF}"/>
          </ac:picMkLst>
        </pc:picChg>
        <pc:picChg chg="add del mod">
          <ac:chgData name="Gulalkari, Vedanti Parag" userId="67f9710a-c151-49d4-9d6e-1c01612a5637" providerId="ADAL" clId="{8CAD1107-4C87-DD4F-BEDA-7B41B027DB95}" dt="2023-01-29T21:46:21.150" v="257" actId="478"/>
          <ac:picMkLst>
            <pc:docMk/>
            <pc:sldMk cId="797170712" sldId="272"/>
            <ac:picMk id="7" creationId="{54083B6D-228B-5FE3-4225-33BBC52F8046}"/>
          </ac:picMkLst>
        </pc:picChg>
        <pc:picChg chg="add del mod">
          <ac:chgData name="Gulalkari, Vedanti Parag" userId="67f9710a-c151-49d4-9d6e-1c01612a5637" providerId="ADAL" clId="{8CAD1107-4C87-DD4F-BEDA-7B41B027DB95}" dt="2023-01-29T21:47:36.918" v="273" actId="478"/>
          <ac:picMkLst>
            <pc:docMk/>
            <pc:sldMk cId="797170712" sldId="272"/>
            <ac:picMk id="8" creationId="{09A4933B-4E9B-6AA2-3FF9-BB2E83FA1BBB}"/>
          </ac:picMkLst>
        </pc:picChg>
        <pc:picChg chg="add mod topLvl">
          <ac:chgData name="Gulalkari, Vedanti Parag" userId="67f9710a-c151-49d4-9d6e-1c01612a5637" providerId="ADAL" clId="{8CAD1107-4C87-DD4F-BEDA-7B41B027DB95}" dt="2023-01-29T21:57:49.499" v="545" actId="1076"/>
          <ac:picMkLst>
            <pc:docMk/>
            <pc:sldMk cId="797170712" sldId="272"/>
            <ac:picMk id="9" creationId="{F4CCA11B-A27C-AA98-3E7B-4630B03018DA}"/>
          </ac:picMkLst>
        </pc:picChg>
        <pc:picChg chg="add mod topLvl">
          <ac:chgData name="Gulalkari, Vedanti Parag" userId="67f9710a-c151-49d4-9d6e-1c01612a5637" providerId="ADAL" clId="{8CAD1107-4C87-DD4F-BEDA-7B41B027DB95}" dt="2023-01-29T21:57:44.814" v="544" actId="1076"/>
          <ac:picMkLst>
            <pc:docMk/>
            <pc:sldMk cId="797170712" sldId="272"/>
            <ac:picMk id="10" creationId="{60671EB5-1748-7A25-A27F-FCDFEB5C0146}"/>
          </ac:picMkLst>
        </pc:picChg>
      </pc:sldChg>
      <pc:sldChg chg="addSp delSp modSp mod">
        <pc:chgData name="Gulalkari, Vedanti Parag" userId="67f9710a-c151-49d4-9d6e-1c01612a5637" providerId="ADAL" clId="{8CAD1107-4C87-DD4F-BEDA-7B41B027DB95}" dt="2023-02-05T23:51:27.693" v="919" actId="478"/>
        <pc:sldMkLst>
          <pc:docMk/>
          <pc:sldMk cId="4191635363" sldId="283"/>
        </pc:sldMkLst>
        <pc:spChg chg="mod">
          <ac:chgData name="Gulalkari, Vedanti Parag" userId="67f9710a-c151-49d4-9d6e-1c01612a5637" providerId="ADAL" clId="{8CAD1107-4C87-DD4F-BEDA-7B41B027DB95}" dt="2023-02-05T23:51:26.025" v="917"/>
          <ac:spMkLst>
            <pc:docMk/>
            <pc:sldMk cId="4191635363" sldId="283"/>
            <ac:spMk id="4" creationId="{13E13D5F-1BA9-DB22-4177-61CDAEA0F5B8}"/>
          </ac:spMkLst>
        </pc:spChg>
        <pc:spChg chg="mod">
          <ac:chgData name="Gulalkari, Vedanti Parag" userId="67f9710a-c151-49d4-9d6e-1c01612a5637" providerId="ADAL" clId="{8CAD1107-4C87-DD4F-BEDA-7B41B027DB95}" dt="2023-02-05T23:51:26.025" v="917"/>
          <ac:spMkLst>
            <pc:docMk/>
            <pc:sldMk cId="4191635363" sldId="283"/>
            <ac:spMk id="7" creationId="{A923255D-BCA2-7B4C-83DA-1A4909CD77E3}"/>
          </ac:spMkLst>
        </pc:spChg>
        <pc:spChg chg="mod">
          <ac:chgData name="Gulalkari, Vedanti Parag" userId="67f9710a-c151-49d4-9d6e-1c01612a5637" providerId="ADAL" clId="{8CAD1107-4C87-DD4F-BEDA-7B41B027DB95}" dt="2023-02-05T23:51:26.025" v="917"/>
          <ac:spMkLst>
            <pc:docMk/>
            <pc:sldMk cId="4191635363" sldId="283"/>
            <ac:spMk id="8" creationId="{5DC2EEEB-3070-BB4B-DC30-42B27D589D6F}"/>
          </ac:spMkLst>
        </pc:spChg>
        <pc:spChg chg="mod">
          <ac:chgData name="Gulalkari, Vedanti Parag" userId="67f9710a-c151-49d4-9d6e-1c01612a5637" providerId="ADAL" clId="{8CAD1107-4C87-DD4F-BEDA-7B41B027DB95}" dt="2023-02-05T23:51:26.025" v="917"/>
          <ac:spMkLst>
            <pc:docMk/>
            <pc:sldMk cId="4191635363" sldId="283"/>
            <ac:spMk id="9" creationId="{C52D6DED-28B1-BB18-3328-49E693D034DA}"/>
          </ac:spMkLst>
        </pc:spChg>
        <pc:spChg chg="mod">
          <ac:chgData name="Gulalkari, Vedanti Parag" userId="67f9710a-c151-49d4-9d6e-1c01612a5637" providerId="ADAL" clId="{8CAD1107-4C87-DD4F-BEDA-7B41B027DB95}" dt="2023-02-05T23:51:26.025" v="917"/>
          <ac:spMkLst>
            <pc:docMk/>
            <pc:sldMk cId="4191635363" sldId="283"/>
            <ac:spMk id="15" creationId="{8BB6A043-66C2-3819-A79A-114F7B2D829B}"/>
          </ac:spMkLst>
        </pc:spChg>
        <pc:spChg chg="mod">
          <ac:chgData name="Gulalkari, Vedanti Parag" userId="67f9710a-c151-49d4-9d6e-1c01612a5637" providerId="ADAL" clId="{8CAD1107-4C87-DD4F-BEDA-7B41B027DB95}" dt="2023-02-05T23:51:26.025" v="917"/>
          <ac:spMkLst>
            <pc:docMk/>
            <pc:sldMk cId="4191635363" sldId="283"/>
            <ac:spMk id="16" creationId="{DB9C0A23-634A-7534-C6AC-4097F486D51B}"/>
          </ac:spMkLst>
        </pc:spChg>
        <pc:spChg chg="mod">
          <ac:chgData name="Gulalkari, Vedanti Parag" userId="67f9710a-c151-49d4-9d6e-1c01612a5637" providerId="ADAL" clId="{8CAD1107-4C87-DD4F-BEDA-7B41B027DB95}" dt="2023-02-05T23:51:26.025" v="917"/>
          <ac:spMkLst>
            <pc:docMk/>
            <pc:sldMk cId="4191635363" sldId="283"/>
            <ac:spMk id="35" creationId="{DD070310-4CD9-240B-DB8D-D634AA6D9DB7}"/>
          </ac:spMkLst>
        </pc:spChg>
        <pc:spChg chg="mod">
          <ac:chgData name="Gulalkari, Vedanti Parag" userId="67f9710a-c151-49d4-9d6e-1c01612a5637" providerId="ADAL" clId="{8CAD1107-4C87-DD4F-BEDA-7B41B027DB95}" dt="2023-02-05T23:51:26.025" v="917"/>
          <ac:spMkLst>
            <pc:docMk/>
            <pc:sldMk cId="4191635363" sldId="283"/>
            <ac:spMk id="36" creationId="{41DCC986-C184-1D7C-489A-88006E719642}"/>
          </ac:spMkLst>
        </pc:spChg>
        <pc:spChg chg="mod">
          <ac:chgData name="Gulalkari, Vedanti Parag" userId="67f9710a-c151-49d4-9d6e-1c01612a5637" providerId="ADAL" clId="{8CAD1107-4C87-DD4F-BEDA-7B41B027DB95}" dt="2023-02-05T23:51:26.025" v="917"/>
          <ac:spMkLst>
            <pc:docMk/>
            <pc:sldMk cId="4191635363" sldId="283"/>
            <ac:spMk id="38" creationId="{0624D62C-48D9-08B1-F00D-CEEBF28CAC72}"/>
          </ac:spMkLst>
        </pc:spChg>
        <pc:spChg chg="mod">
          <ac:chgData name="Gulalkari, Vedanti Parag" userId="67f9710a-c151-49d4-9d6e-1c01612a5637" providerId="ADAL" clId="{8CAD1107-4C87-DD4F-BEDA-7B41B027DB95}" dt="2023-02-05T23:51:26.025" v="917"/>
          <ac:spMkLst>
            <pc:docMk/>
            <pc:sldMk cId="4191635363" sldId="283"/>
            <ac:spMk id="39" creationId="{42979AB6-0138-C017-9F22-5C89219AC0D5}"/>
          </ac:spMkLst>
        </pc:spChg>
        <pc:spChg chg="mod">
          <ac:chgData name="Gulalkari, Vedanti Parag" userId="67f9710a-c151-49d4-9d6e-1c01612a5637" providerId="ADAL" clId="{8CAD1107-4C87-DD4F-BEDA-7B41B027DB95}" dt="2023-02-05T23:51:26.025" v="917"/>
          <ac:spMkLst>
            <pc:docMk/>
            <pc:sldMk cId="4191635363" sldId="283"/>
            <ac:spMk id="40" creationId="{60DE82C6-7B1D-5BB1-6C75-D994D9924176}"/>
          </ac:spMkLst>
        </pc:spChg>
        <pc:spChg chg="mod">
          <ac:chgData name="Gulalkari, Vedanti Parag" userId="67f9710a-c151-49d4-9d6e-1c01612a5637" providerId="ADAL" clId="{8CAD1107-4C87-DD4F-BEDA-7B41B027DB95}" dt="2023-02-05T23:51:26.025" v="917"/>
          <ac:spMkLst>
            <pc:docMk/>
            <pc:sldMk cId="4191635363" sldId="283"/>
            <ac:spMk id="41" creationId="{E9D83A94-872B-0DF6-983F-889D7A88920A}"/>
          </ac:spMkLst>
        </pc:spChg>
        <pc:spChg chg="mod">
          <ac:chgData name="Gulalkari, Vedanti Parag" userId="67f9710a-c151-49d4-9d6e-1c01612a5637" providerId="ADAL" clId="{8CAD1107-4C87-DD4F-BEDA-7B41B027DB95}" dt="2023-02-05T23:51:26.025" v="917"/>
          <ac:spMkLst>
            <pc:docMk/>
            <pc:sldMk cId="4191635363" sldId="283"/>
            <ac:spMk id="42" creationId="{8DAA2CBE-E3BD-BF31-2432-2E48483D71D3}"/>
          </ac:spMkLst>
        </pc:spChg>
        <pc:spChg chg="mod">
          <ac:chgData name="Gulalkari, Vedanti Parag" userId="67f9710a-c151-49d4-9d6e-1c01612a5637" providerId="ADAL" clId="{8CAD1107-4C87-DD4F-BEDA-7B41B027DB95}" dt="2023-02-05T23:51:26.025" v="917"/>
          <ac:spMkLst>
            <pc:docMk/>
            <pc:sldMk cId="4191635363" sldId="283"/>
            <ac:spMk id="43" creationId="{FCEDF54E-845B-EC2B-0CE2-5825955183D7}"/>
          </ac:spMkLst>
        </pc:spChg>
        <pc:spChg chg="mod">
          <ac:chgData name="Gulalkari, Vedanti Parag" userId="67f9710a-c151-49d4-9d6e-1c01612a5637" providerId="ADAL" clId="{8CAD1107-4C87-DD4F-BEDA-7B41B027DB95}" dt="2023-02-05T23:51:26.025" v="917"/>
          <ac:spMkLst>
            <pc:docMk/>
            <pc:sldMk cId="4191635363" sldId="283"/>
            <ac:spMk id="44" creationId="{D3FF2DDA-1F4B-90CA-4B80-3881296EC3EA}"/>
          </ac:spMkLst>
        </pc:spChg>
        <pc:spChg chg="mod">
          <ac:chgData name="Gulalkari, Vedanti Parag" userId="67f9710a-c151-49d4-9d6e-1c01612a5637" providerId="ADAL" clId="{8CAD1107-4C87-DD4F-BEDA-7B41B027DB95}" dt="2023-02-05T23:40:12.533" v="869" actId="1076"/>
          <ac:spMkLst>
            <pc:docMk/>
            <pc:sldMk cId="4191635363" sldId="283"/>
            <ac:spMk id="45" creationId="{7AD5C00C-112B-AF34-97A3-9452FD64F8BC}"/>
          </ac:spMkLst>
        </pc:spChg>
        <pc:spChg chg="mod">
          <ac:chgData name="Gulalkari, Vedanti Parag" userId="67f9710a-c151-49d4-9d6e-1c01612a5637" providerId="ADAL" clId="{8CAD1107-4C87-DD4F-BEDA-7B41B027DB95}" dt="2023-02-05T23:44:54.696" v="916" actId="403"/>
          <ac:spMkLst>
            <pc:docMk/>
            <pc:sldMk cId="4191635363" sldId="283"/>
            <ac:spMk id="46" creationId="{B0859CA6-5610-C6FE-2582-A67F33432461}"/>
          </ac:spMkLst>
        </pc:spChg>
        <pc:spChg chg="mod">
          <ac:chgData name="Gulalkari, Vedanti Parag" userId="67f9710a-c151-49d4-9d6e-1c01612a5637" providerId="ADAL" clId="{8CAD1107-4C87-DD4F-BEDA-7B41B027DB95}" dt="2023-02-05T23:51:26.025" v="917"/>
          <ac:spMkLst>
            <pc:docMk/>
            <pc:sldMk cId="4191635363" sldId="283"/>
            <ac:spMk id="49" creationId="{58D90166-1A14-5F07-FDB1-2C11FC2EC69B}"/>
          </ac:spMkLst>
        </pc:spChg>
        <pc:spChg chg="mod">
          <ac:chgData name="Gulalkari, Vedanti Parag" userId="67f9710a-c151-49d4-9d6e-1c01612a5637" providerId="ADAL" clId="{8CAD1107-4C87-DD4F-BEDA-7B41B027DB95}" dt="2023-02-05T23:51:26.025" v="917"/>
          <ac:spMkLst>
            <pc:docMk/>
            <pc:sldMk cId="4191635363" sldId="283"/>
            <ac:spMk id="90" creationId="{CA39EF9B-CBAE-5E9F-593E-6A2E05C45B8A}"/>
          </ac:spMkLst>
        </pc:spChg>
        <pc:grpChg chg="mod">
          <ac:chgData name="Gulalkari, Vedanti Parag" userId="67f9710a-c151-49d4-9d6e-1c01612a5637" providerId="ADAL" clId="{8CAD1107-4C87-DD4F-BEDA-7B41B027DB95}" dt="2023-02-05T23:51:26.025" v="917"/>
          <ac:grpSpMkLst>
            <pc:docMk/>
            <pc:sldMk cId="4191635363" sldId="283"/>
            <ac:grpSpMk id="10" creationId="{F59737A8-0CBF-90F0-986A-128B9F22CF1B}"/>
          </ac:grpSpMkLst>
        </pc:grpChg>
        <pc:grpChg chg="mod">
          <ac:chgData name="Gulalkari, Vedanti Parag" userId="67f9710a-c151-49d4-9d6e-1c01612a5637" providerId="ADAL" clId="{8CAD1107-4C87-DD4F-BEDA-7B41B027DB95}" dt="2023-02-05T23:51:26.025" v="917"/>
          <ac:grpSpMkLst>
            <pc:docMk/>
            <pc:sldMk cId="4191635363" sldId="283"/>
            <ac:grpSpMk id="34" creationId="{85F65D49-9218-D4C1-1E3D-DA102643BF9E}"/>
          </ac:grpSpMkLst>
        </pc:grpChg>
        <pc:grpChg chg="mod">
          <ac:chgData name="Gulalkari, Vedanti Parag" userId="67f9710a-c151-49d4-9d6e-1c01612a5637" providerId="ADAL" clId="{8CAD1107-4C87-DD4F-BEDA-7B41B027DB95}" dt="2023-02-05T23:51:26.025" v="917"/>
          <ac:grpSpMkLst>
            <pc:docMk/>
            <pc:sldMk cId="4191635363" sldId="283"/>
            <ac:grpSpMk id="92" creationId="{86670944-49FA-2DEF-2158-4CFF67A53F2E}"/>
          </ac:grpSpMkLst>
        </pc:grpChg>
        <pc:picChg chg="mod">
          <ac:chgData name="Gulalkari, Vedanti Parag" userId="67f9710a-c151-49d4-9d6e-1c01612a5637" providerId="ADAL" clId="{8CAD1107-4C87-DD4F-BEDA-7B41B027DB95}" dt="2023-02-05T23:51:26.025" v="917"/>
          <ac:picMkLst>
            <pc:docMk/>
            <pc:sldMk cId="4191635363" sldId="283"/>
            <ac:picMk id="27" creationId="{161FC3C9-C4F4-C184-0DD0-5F76074B6976}"/>
          </ac:picMkLst>
        </pc:picChg>
        <pc:picChg chg="mod">
          <ac:chgData name="Gulalkari, Vedanti Parag" userId="67f9710a-c151-49d4-9d6e-1c01612a5637" providerId="ADAL" clId="{8CAD1107-4C87-DD4F-BEDA-7B41B027DB95}" dt="2023-02-05T23:51:26.025" v="917"/>
          <ac:picMkLst>
            <pc:docMk/>
            <pc:sldMk cId="4191635363" sldId="283"/>
            <ac:picMk id="28" creationId="{9924F0AA-12AB-1E8C-9055-E87F5F2C36BB}"/>
          </ac:picMkLst>
        </pc:picChg>
        <pc:picChg chg="mod">
          <ac:chgData name="Gulalkari, Vedanti Parag" userId="67f9710a-c151-49d4-9d6e-1c01612a5637" providerId="ADAL" clId="{8CAD1107-4C87-DD4F-BEDA-7B41B027DB95}" dt="2023-02-05T23:51:26.025" v="917"/>
          <ac:picMkLst>
            <pc:docMk/>
            <pc:sldMk cId="4191635363" sldId="283"/>
            <ac:picMk id="29" creationId="{5397045E-8F13-C99E-3F39-7920CE6DE050}"/>
          </ac:picMkLst>
        </pc:picChg>
        <pc:picChg chg="mod">
          <ac:chgData name="Gulalkari, Vedanti Parag" userId="67f9710a-c151-49d4-9d6e-1c01612a5637" providerId="ADAL" clId="{8CAD1107-4C87-DD4F-BEDA-7B41B027DB95}" dt="2023-02-05T23:51:26.025" v="917"/>
          <ac:picMkLst>
            <pc:docMk/>
            <pc:sldMk cId="4191635363" sldId="283"/>
            <ac:picMk id="30" creationId="{2BA98D67-6528-80DB-C700-2F81A0A71318}"/>
          </ac:picMkLst>
        </pc:picChg>
        <pc:picChg chg="mod">
          <ac:chgData name="Gulalkari, Vedanti Parag" userId="67f9710a-c151-49d4-9d6e-1c01612a5637" providerId="ADAL" clId="{8CAD1107-4C87-DD4F-BEDA-7B41B027DB95}" dt="2023-02-05T23:51:26.025" v="917"/>
          <ac:picMkLst>
            <pc:docMk/>
            <pc:sldMk cId="4191635363" sldId="283"/>
            <ac:picMk id="31" creationId="{0B14C538-7E24-3D25-1124-DAF0F4B44AC5}"/>
          </ac:picMkLst>
        </pc:picChg>
        <pc:picChg chg="mod">
          <ac:chgData name="Gulalkari, Vedanti Parag" userId="67f9710a-c151-49d4-9d6e-1c01612a5637" providerId="ADAL" clId="{8CAD1107-4C87-DD4F-BEDA-7B41B027DB95}" dt="2023-02-05T23:51:26.025" v="917"/>
          <ac:picMkLst>
            <pc:docMk/>
            <pc:sldMk cId="4191635363" sldId="283"/>
            <ac:picMk id="32" creationId="{266B7B21-9D3F-9E35-AE46-280BF4049054}"/>
          </ac:picMkLst>
        </pc:picChg>
        <pc:picChg chg="mod">
          <ac:chgData name="Gulalkari, Vedanti Parag" userId="67f9710a-c151-49d4-9d6e-1c01612a5637" providerId="ADAL" clId="{8CAD1107-4C87-DD4F-BEDA-7B41B027DB95}" dt="2023-02-05T23:51:26.025" v="917"/>
          <ac:picMkLst>
            <pc:docMk/>
            <pc:sldMk cId="4191635363" sldId="283"/>
            <ac:picMk id="33" creationId="{EB595A43-466D-DCDD-B037-CFF95251DF38}"/>
          </ac:picMkLst>
        </pc:picChg>
        <pc:picChg chg="mod">
          <ac:chgData name="Gulalkari, Vedanti Parag" userId="67f9710a-c151-49d4-9d6e-1c01612a5637" providerId="ADAL" clId="{8CAD1107-4C87-DD4F-BEDA-7B41B027DB95}" dt="2023-02-05T23:51:26.025" v="917"/>
          <ac:picMkLst>
            <pc:docMk/>
            <pc:sldMk cId="4191635363" sldId="283"/>
            <ac:picMk id="37" creationId="{CFCEEBF1-9554-409E-A897-A79DF1521E6A}"/>
          </ac:picMkLst>
        </pc:picChg>
        <pc:picChg chg="add del mod">
          <ac:chgData name="Gulalkari, Vedanti Parag" userId="67f9710a-c151-49d4-9d6e-1c01612a5637" providerId="ADAL" clId="{8CAD1107-4C87-DD4F-BEDA-7B41B027DB95}" dt="2023-02-05T23:51:27.693" v="919" actId="478"/>
          <ac:picMkLst>
            <pc:docMk/>
            <pc:sldMk cId="4191635363" sldId="283"/>
            <ac:picMk id="47" creationId="{2E6D6D1C-D132-2233-833E-07198F80787A}"/>
          </ac:picMkLst>
        </pc:picChg>
        <pc:cxnChg chg="mod">
          <ac:chgData name="Gulalkari, Vedanti Parag" userId="67f9710a-c151-49d4-9d6e-1c01612a5637" providerId="ADAL" clId="{8CAD1107-4C87-DD4F-BEDA-7B41B027DB95}" dt="2023-02-05T23:51:26.025" v="917"/>
          <ac:cxnSpMkLst>
            <pc:docMk/>
            <pc:sldMk cId="4191635363" sldId="283"/>
            <ac:cxnSpMk id="11" creationId="{DD9E41ED-A1D1-738A-B9E0-C0B01CA743E6}"/>
          </ac:cxnSpMkLst>
        </pc:cxnChg>
        <pc:cxnChg chg="mod">
          <ac:chgData name="Gulalkari, Vedanti Parag" userId="67f9710a-c151-49d4-9d6e-1c01612a5637" providerId="ADAL" clId="{8CAD1107-4C87-DD4F-BEDA-7B41B027DB95}" dt="2023-02-05T23:51:26.025" v="917"/>
          <ac:cxnSpMkLst>
            <pc:docMk/>
            <pc:sldMk cId="4191635363" sldId="283"/>
            <ac:cxnSpMk id="12" creationId="{35E396E2-138B-CEE9-7925-92888792DA2A}"/>
          </ac:cxnSpMkLst>
        </pc:cxnChg>
        <pc:cxnChg chg="mod">
          <ac:chgData name="Gulalkari, Vedanti Parag" userId="67f9710a-c151-49d4-9d6e-1c01612a5637" providerId="ADAL" clId="{8CAD1107-4C87-DD4F-BEDA-7B41B027DB95}" dt="2023-02-05T23:51:26.025" v="917"/>
          <ac:cxnSpMkLst>
            <pc:docMk/>
            <pc:sldMk cId="4191635363" sldId="283"/>
            <ac:cxnSpMk id="14" creationId="{596D0174-0401-4C3A-B2E3-D9EE9E859905}"/>
          </ac:cxnSpMkLst>
        </pc:cxnChg>
        <pc:cxnChg chg="mod">
          <ac:chgData name="Gulalkari, Vedanti Parag" userId="67f9710a-c151-49d4-9d6e-1c01612a5637" providerId="ADAL" clId="{8CAD1107-4C87-DD4F-BEDA-7B41B027DB95}" dt="2023-02-05T23:51:26.025" v="917"/>
          <ac:cxnSpMkLst>
            <pc:docMk/>
            <pc:sldMk cId="4191635363" sldId="283"/>
            <ac:cxnSpMk id="19" creationId="{8FFB8DD5-7D91-C022-1F00-FAB6D9EE4178}"/>
          </ac:cxnSpMkLst>
        </pc:cxnChg>
        <pc:cxnChg chg="mod">
          <ac:chgData name="Gulalkari, Vedanti Parag" userId="67f9710a-c151-49d4-9d6e-1c01612a5637" providerId="ADAL" clId="{8CAD1107-4C87-DD4F-BEDA-7B41B027DB95}" dt="2023-02-05T23:51:26.025" v="917"/>
          <ac:cxnSpMkLst>
            <pc:docMk/>
            <pc:sldMk cId="4191635363" sldId="283"/>
            <ac:cxnSpMk id="20" creationId="{94FD032B-BF35-1663-BF95-1CB8E077EBA0}"/>
          </ac:cxnSpMkLst>
        </pc:cxnChg>
        <pc:cxnChg chg="mod">
          <ac:chgData name="Gulalkari, Vedanti Parag" userId="67f9710a-c151-49d4-9d6e-1c01612a5637" providerId="ADAL" clId="{8CAD1107-4C87-DD4F-BEDA-7B41B027DB95}" dt="2023-02-05T23:51:26.025" v="917"/>
          <ac:cxnSpMkLst>
            <pc:docMk/>
            <pc:sldMk cId="4191635363" sldId="283"/>
            <ac:cxnSpMk id="21" creationId="{28DC2556-30A8-DFF1-1456-60B56495728E}"/>
          </ac:cxnSpMkLst>
        </pc:cxnChg>
        <pc:cxnChg chg="mod">
          <ac:chgData name="Gulalkari, Vedanti Parag" userId="67f9710a-c151-49d4-9d6e-1c01612a5637" providerId="ADAL" clId="{8CAD1107-4C87-DD4F-BEDA-7B41B027DB95}" dt="2023-02-05T23:51:26.025" v="917"/>
          <ac:cxnSpMkLst>
            <pc:docMk/>
            <pc:sldMk cId="4191635363" sldId="283"/>
            <ac:cxnSpMk id="22" creationId="{53EB0C76-2564-3726-181F-66DEFAB871C4}"/>
          </ac:cxnSpMkLst>
        </pc:cxnChg>
        <pc:cxnChg chg="mod">
          <ac:chgData name="Gulalkari, Vedanti Parag" userId="67f9710a-c151-49d4-9d6e-1c01612a5637" providerId="ADAL" clId="{8CAD1107-4C87-DD4F-BEDA-7B41B027DB95}" dt="2023-02-05T23:51:26.025" v="917"/>
          <ac:cxnSpMkLst>
            <pc:docMk/>
            <pc:sldMk cId="4191635363" sldId="283"/>
            <ac:cxnSpMk id="23" creationId="{826448F2-795F-8A26-4EE6-5F2CE5ED1679}"/>
          </ac:cxnSpMkLst>
        </pc:cxnChg>
        <pc:cxnChg chg="mod">
          <ac:chgData name="Gulalkari, Vedanti Parag" userId="67f9710a-c151-49d4-9d6e-1c01612a5637" providerId="ADAL" clId="{8CAD1107-4C87-DD4F-BEDA-7B41B027DB95}" dt="2023-02-05T23:51:26.025" v="917"/>
          <ac:cxnSpMkLst>
            <pc:docMk/>
            <pc:sldMk cId="4191635363" sldId="283"/>
            <ac:cxnSpMk id="24" creationId="{2D37CF17-9220-5F8A-3997-8AB92E186A56}"/>
          </ac:cxnSpMkLst>
        </pc:cxnChg>
        <pc:cxnChg chg="mod">
          <ac:chgData name="Gulalkari, Vedanti Parag" userId="67f9710a-c151-49d4-9d6e-1c01612a5637" providerId="ADAL" clId="{8CAD1107-4C87-DD4F-BEDA-7B41B027DB95}" dt="2023-02-05T23:51:26.025" v="917"/>
          <ac:cxnSpMkLst>
            <pc:docMk/>
            <pc:sldMk cId="4191635363" sldId="283"/>
            <ac:cxnSpMk id="25" creationId="{104FBCD6-14E6-F954-FA6D-0804615C64DB}"/>
          </ac:cxnSpMkLst>
        </pc:cxnChg>
      </pc:sldChg>
      <pc:sldChg chg="addSp delSp modSp new mod">
        <pc:chgData name="Gulalkari, Vedanti Parag" userId="67f9710a-c151-49d4-9d6e-1c01612a5637" providerId="ADAL" clId="{8CAD1107-4C87-DD4F-BEDA-7B41B027DB95}" dt="2023-02-12T20:19:49.446" v="943" actId="20577"/>
        <pc:sldMkLst>
          <pc:docMk/>
          <pc:sldMk cId="4045613904" sldId="284"/>
        </pc:sldMkLst>
        <pc:spChg chg="mod">
          <ac:chgData name="Gulalkari, Vedanti Parag" userId="67f9710a-c151-49d4-9d6e-1c01612a5637" providerId="ADAL" clId="{8CAD1107-4C87-DD4F-BEDA-7B41B027DB95}" dt="2023-02-12T20:19:49.446" v="943" actId="20577"/>
          <ac:spMkLst>
            <pc:docMk/>
            <pc:sldMk cId="4045613904" sldId="284"/>
            <ac:spMk id="2" creationId="{9F8BA435-11F2-EFD5-E5A1-0E8CE1E0B886}"/>
          </ac:spMkLst>
        </pc:spChg>
        <pc:spChg chg="del">
          <ac:chgData name="Gulalkari, Vedanti Parag" userId="67f9710a-c151-49d4-9d6e-1c01612a5637" providerId="ADAL" clId="{8CAD1107-4C87-DD4F-BEDA-7B41B027DB95}" dt="2023-02-05T20:14:35.231" v="562" actId="478"/>
          <ac:spMkLst>
            <pc:docMk/>
            <pc:sldMk cId="4045613904" sldId="284"/>
            <ac:spMk id="3" creationId="{A73F6C5E-568D-F62F-BB6B-ACB9ABE8BFD4}"/>
          </ac:spMkLst>
        </pc:spChg>
        <pc:spChg chg="del">
          <ac:chgData name="Gulalkari, Vedanti Parag" userId="67f9710a-c151-49d4-9d6e-1c01612a5637" providerId="ADAL" clId="{8CAD1107-4C87-DD4F-BEDA-7B41B027DB95}" dt="2023-02-05T20:14:37.059" v="563" actId="478"/>
          <ac:spMkLst>
            <pc:docMk/>
            <pc:sldMk cId="4045613904" sldId="284"/>
            <ac:spMk id="4" creationId="{B56BE345-C08C-D7F9-70DD-751119FBB283}"/>
          </ac:spMkLst>
        </pc:spChg>
        <pc:picChg chg="add mod">
          <ac:chgData name="Gulalkari, Vedanti Parag" userId="67f9710a-c151-49d4-9d6e-1c01612a5637" providerId="ADAL" clId="{8CAD1107-4C87-DD4F-BEDA-7B41B027DB95}" dt="2023-02-05T20:27:35.081" v="713" actId="552"/>
          <ac:picMkLst>
            <pc:docMk/>
            <pc:sldMk cId="4045613904" sldId="284"/>
            <ac:picMk id="7" creationId="{8CD1897C-495E-B98D-8AFA-E3E429234EA0}"/>
          </ac:picMkLst>
        </pc:picChg>
        <pc:picChg chg="add mod">
          <ac:chgData name="Gulalkari, Vedanti Parag" userId="67f9710a-c151-49d4-9d6e-1c01612a5637" providerId="ADAL" clId="{8CAD1107-4C87-DD4F-BEDA-7B41B027DB95}" dt="2023-02-05T20:27:39.639" v="714" actId="552"/>
          <ac:picMkLst>
            <pc:docMk/>
            <pc:sldMk cId="4045613904" sldId="284"/>
            <ac:picMk id="8" creationId="{24827EBC-65F4-4CAF-E96D-056DE7CDFA58}"/>
          </ac:picMkLst>
        </pc:picChg>
        <pc:picChg chg="add mod">
          <ac:chgData name="Gulalkari, Vedanti Parag" userId="67f9710a-c151-49d4-9d6e-1c01612a5637" providerId="ADAL" clId="{8CAD1107-4C87-DD4F-BEDA-7B41B027DB95}" dt="2023-02-05T20:27:39.639" v="714" actId="552"/>
          <ac:picMkLst>
            <pc:docMk/>
            <pc:sldMk cId="4045613904" sldId="284"/>
            <ac:picMk id="9" creationId="{3D9F8A34-08B7-48E5-E17E-5527B39CE0AF}"/>
          </ac:picMkLst>
        </pc:picChg>
        <pc:picChg chg="add mod">
          <ac:chgData name="Gulalkari, Vedanti Parag" userId="67f9710a-c151-49d4-9d6e-1c01612a5637" providerId="ADAL" clId="{8CAD1107-4C87-DD4F-BEDA-7B41B027DB95}" dt="2023-02-05T20:27:35.081" v="713" actId="552"/>
          <ac:picMkLst>
            <pc:docMk/>
            <pc:sldMk cId="4045613904" sldId="284"/>
            <ac:picMk id="10" creationId="{693FC89B-B8D0-201C-7491-E2EE81742320}"/>
          </ac:picMkLst>
        </pc:picChg>
      </pc:sldChg>
      <pc:sldChg chg="addSp delSp modSp add mod">
        <pc:chgData name="Gulalkari, Vedanti Parag" userId="67f9710a-c151-49d4-9d6e-1c01612a5637" providerId="ADAL" clId="{8CAD1107-4C87-DD4F-BEDA-7B41B027DB95}" dt="2023-02-05T20:33:07.511" v="807" actId="14100"/>
        <pc:sldMkLst>
          <pc:docMk/>
          <pc:sldMk cId="1465515582" sldId="285"/>
        </pc:sldMkLst>
        <pc:picChg chg="mod">
          <ac:chgData name="Gulalkari, Vedanti Parag" userId="67f9710a-c151-49d4-9d6e-1c01612a5637" providerId="ADAL" clId="{8CAD1107-4C87-DD4F-BEDA-7B41B027DB95}" dt="2023-02-05T20:32:04.441" v="801" actId="14826"/>
          <ac:picMkLst>
            <pc:docMk/>
            <pc:sldMk cId="1465515582" sldId="285"/>
            <ac:picMk id="3" creationId="{361C7066-C4A5-2163-DE78-32974A4CD5F6}"/>
          </ac:picMkLst>
        </pc:picChg>
        <pc:picChg chg="add del mod">
          <ac:chgData name="Gulalkari, Vedanti Parag" userId="67f9710a-c151-49d4-9d6e-1c01612a5637" providerId="ADAL" clId="{8CAD1107-4C87-DD4F-BEDA-7B41B027DB95}" dt="2023-02-05T20:30:59.733" v="742" actId="478"/>
          <ac:picMkLst>
            <pc:docMk/>
            <pc:sldMk cId="1465515582" sldId="285"/>
            <ac:picMk id="4" creationId="{E4ACF8EA-CE16-8B2C-F6F9-BC85CD4C33B2}"/>
          </ac:picMkLst>
        </pc:picChg>
        <pc:picChg chg="mod">
          <ac:chgData name="Gulalkari, Vedanti Parag" userId="67f9710a-c151-49d4-9d6e-1c01612a5637" providerId="ADAL" clId="{8CAD1107-4C87-DD4F-BEDA-7B41B027DB95}" dt="2023-02-05T20:33:07.511" v="807" actId="14100"/>
          <ac:picMkLst>
            <pc:docMk/>
            <pc:sldMk cId="1465515582" sldId="285"/>
            <ac:picMk id="10" creationId="{60671EB5-1748-7A25-A27F-FCDFEB5C0146}"/>
          </ac:picMkLst>
        </pc:picChg>
      </pc:sldChg>
      <pc:sldChg chg="addSp delSp modSp mod">
        <pc:chgData name="Gulalkari, Vedanti Parag" userId="67f9710a-c151-49d4-9d6e-1c01612a5637" providerId="ADAL" clId="{8CAD1107-4C87-DD4F-BEDA-7B41B027DB95}" dt="2023-02-06T03:10:42.708" v="936"/>
        <pc:sldMkLst>
          <pc:docMk/>
          <pc:sldMk cId="2929751722" sldId="286"/>
        </pc:sldMkLst>
        <pc:spChg chg="add del mod">
          <ac:chgData name="Gulalkari, Vedanti Parag" userId="67f9710a-c151-49d4-9d6e-1c01612a5637" providerId="ADAL" clId="{8CAD1107-4C87-DD4F-BEDA-7B41B027DB95}" dt="2023-02-06T03:10:42.708" v="936"/>
          <ac:spMkLst>
            <pc:docMk/>
            <pc:sldMk cId="2929751722" sldId="286"/>
            <ac:spMk id="114" creationId="{CB177A69-8734-C38B-C95C-E2B7A8FDA8D4}"/>
          </ac:spMkLst>
        </pc:spChg>
        <pc:picChg chg="add mod">
          <ac:chgData name="Gulalkari, Vedanti Parag" userId="67f9710a-c151-49d4-9d6e-1c01612a5637" providerId="ADAL" clId="{8CAD1107-4C87-DD4F-BEDA-7B41B027DB95}" dt="2023-02-06T00:11:03.398" v="926" actId="14100"/>
          <ac:picMkLst>
            <pc:docMk/>
            <pc:sldMk cId="2929751722" sldId="286"/>
            <ac:picMk id="7" creationId="{07181864-1577-6C58-C021-E06D6F28E5B4}"/>
          </ac:picMkLst>
        </pc:picChg>
        <pc:picChg chg="add del">
          <ac:chgData name="Gulalkari, Vedanti Parag" userId="67f9710a-c151-49d4-9d6e-1c01612a5637" providerId="ADAL" clId="{8CAD1107-4C87-DD4F-BEDA-7B41B027DB95}" dt="2023-02-05T23:59:38.311" v="924"/>
          <ac:picMkLst>
            <pc:docMk/>
            <pc:sldMk cId="2929751722" sldId="286"/>
            <ac:picMk id="7" creationId="{651C128C-82E2-144C-3025-5388456FDA27}"/>
          </ac:picMkLst>
        </pc:picChg>
        <pc:picChg chg="add del mod">
          <ac:chgData name="Gulalkari, Vedanti Parag" userId="67f9710a-c151-49d4-9d6e-1c01612a5637" providerId="ADAL" clId="{8CAD1107-4C87-DD4F-BEDA-7B41B027DB95}" dt="2023-02-06T00:11:19.061" v="930" actId="478"/>
          <ac:picMkLst>
            <pc:docMk/>
            <pc:sldMk cId="2929751722" sldId="286"/>
            <ac:picMk id="8" creationId="{797B7D5A-8A3B-57D9-EF0A-335B9CA196E4}"/>
          </ac:picMkLst>
        </pc:picChg>
        <pc:picChg chg="add">
          <ac:chgData name="Gulalkari, Vedanti Parag" userId="67f9710a-c151-49d4-9d6e-1c01612a5637" providerId="ADAL" clId="{8CAD1107-4C87-DD4F-BEDA-7B41B027DB95}" dt="2023-02-06T00:11:23.263" v="931"/>
          <ac:picMkLst>
            <pc:docMk/>
            <pc:sldMk cId="2929751722" sldId="286"/>
            <ac:picMk id="9" creationId="{1358EF11-4DCC-A86E-807C-E1BA6FBA3ED7}"/>
          </ac:picMkLst>
        </pc:picChg>
        <pc:picChg chg="add mod">
          <ac:chgData name="Gulalkari, Vedanti Parag" userId="67f9710a-c151-49d4-9d6e-1c01612a5637" providerId="ADAL" clId="{8CAD1107-4C87-DD4F-BEDA-7B41B027DB95}" dt="2023-02-05T23:56:15.277" v="922" actId="1076"/>
          <ac:picMkLst>
            <pc:docMk/>
            <pc:sldMk cId="2929751722" sldId="286"/>
            <ac:picMk id="11" creationId="{6526CA31-46D5-3B30-92AC-8F1AA6E93A1B}"/>
          </ac:picMkLst>
        </pc:picChg>
        <pc:picChg chg="add mod">
          <ac:chgData name="Gulalkari, Vedanti Parag" userId="67f9710a-c151-49d4-9d6e-1c01612a5637" providerId="ADAL" clId="{8CAD1107-4C87-DD4F-BEDA-7B41B027DB95}" dt="2023-02-06T00:12:52.128" v="933" actId="14100"/>
          <ac:picMkLst>
            <pc:docMk/>
            <pc:sldMk cId="2929751722" sldId="286"/>
            <ac:picMk id="12" creationId="{0308EBBD-68F6-716A-DC73-F9E5200155E5}"/>
          </ac:picMkLst>
        </pc:picChg>
      </pc:sldChg>
      <pc:sldChg chg="addSp delSp modSp add mod">
        <pc:chgData name="Gulalkari, Vedanti Parag" userId="67f9710a-c151-49d4-9d6e-1c01612a5637" providerId="ADAL" clId="{8CAD1107-4C87-DD4F-BEDA-7B41B027DB95}" dt="2023-02-12T20:40:57.106" v="1069" actId="1035"/>
        <pc:sldMkLst>
          <pc:docMk/>
          <pc:sldMk cId="3031520235" sldId="287"/>
        </pc:sldMkLst>
        <pc:spChg chg="mod">
          <ac:chgData name="Gulalkari, Vedanti Parag" userId="67f9710a-c151-49d4-9d6e-1c01612a5637" providerId="ADAL" clId="{8CAD1107-4C87-DD4F-BEDA-7B41B027DB95}" dt="2023-02-12T20:20:01.109" v="949" actId="20577"/>
          <ac:spMkLst>
            <pc:docMk/>
            <pc:sldMk cId="3031520235" sldId="287"/>
            <ac:spMk id="2" creationId="{9F8BA435-11F2-EFD5-E5A1-0E8CE1E0B886}"/>
          </ac:spMkLst>
        </pc:spChg>
        <pc:picChg chg="add del mod">
          <ac:chgData name="Gulalkari, Vedanti Parag" userId="67f9710a-c151-49d4-9d6e-1c01612a5637" providerId="ADAL" clId="{8CAD1107-4C87-DD4F-BEDA-7B41B027DB95}" dt="2023-02-12T20:37:40.728" v="987" actId="478"/>
          <ac:picMkLst>
            <pc:docMk/>
            <pc:sldMk cId="3031520235" sldId="287"/>
            <ac:picMk id="3" creationId="{1A5F06DD-2B35-4717-CBE8-DEEDE179937E}"/>
          </ac:picMkLst>
        </pc:picChg>
        <pc:picChg chg="add del mod">
          <ac:chgData name="Gulalkari, Vedanti Parag" userId="67f9710a-c151-49d4-9d6e-1c01612a5637" providerId="ADAL" clId="{8CAD1107-4C87-DD4F-BEDA-7B41B027DB95}" dt="2023-02-12T20:33:45.499" v="967" actId="478"/>
          <ac:picMkLst>
            <pc:docMk/>
            <pc:sldMk cId="3031520235" sldId="287"/>
            <ac:picMk id="4" creationId="{F8C23418-1240-B07A-BF84-58104214018F}"/>
          </ac:picMkLst>
        </pc:picChg>
        <pc:picChg chg="del">
          <ac:chgData name="Gulalkari, Vedanti Parag" userId="67f9710a-c151-49d4-9d6e-1c01612a5637" providerId="ADAL" clId="{8CAD1107-4C87-DD4F-BEDA-7B41B027DB95}" dt="2023-02-12T20:24:01.543" v="950" actId="478"/>
          <ac:picMkLst>
            <pc:docMk/>
            <pc:sldMk cId="3031520235" sldId="287"/>
            <ac:picMk id="7" creationId="{8CD1897C-495E-B98D-8AFA-E3E429234EA0}"/>
          </ac:picMkLst>
        </pc:picChg>
        <pc:picChg chg="del">
          <ac:chgData name="Gulalkari, Vedanti Parag" userId="67f9710a-c151-49d4-9d6e-1c01612a5637" providerId="ADAL" clId="{8CAD1107-4C87-DD4F-BEDA-7B41B027DB95}" dt="2023-02-12T20:25:42.043" v="960" actId="478"/>
          <ac:picMkLst>
            <pc:docMk/>
            <pc:sldMk cId="3031520235" sldId="287"/>
            <ac:picMk id="8" creationId="{24827EBC-65F4-4CAF-E96D-056DE7CDFA58}"/>
          </ac:picMkLst>
        </pc:picChg>
        <pc:picChg chg="del">
          <ac:chgData name="Gulalkari, Vedanti Parag" userId="67f9710a-c151-49d4-9d6e-1c01612a5637" providerId="ADAL" clId="{8CAD1107-4C87-DD4F-BEDA-7B41B027DB95}" dt="2023-02-12T20:35:33.727" v="976" actId="478"/>
          <ac:picMkLst>
            <pc:docMk/>
            <pc:sldMk cId="3031520235" sldId="287"/>
            <ac:picMk id="9" creationId="{3D9F8A34-08B7-48E5-E17E-5527B39CE0AF}"/>
          </ac:picMkLst>
        </pc:picChg>
        <pc:picChg chg="del">
          <ac:chgData name="Gulalkari, Vedanti Parag" userId="67f9710a-c151-49d4-9d6e-1c01612a5637" providerId="ADAL" clId="{8CAD1107-4C87-DD4F-BEDA-7B41B027DB95}" dt="2023-02-12T20:35:35.166" v="977" actId="478"/>
          <ac:picMkLst>
            <pc:docMk/>
            <pc:sldMk cId="3031520235" sldId="287"/>
            <ac:picMk id="10" creationId="{693FC89B-B8D0-201C-7491-E2EE81742320}"/>
          </ac:picMkLst>
        </pc:picChg>
        <pc:picChg chg="add del mod">
          <ac:chgData name="Gulalkari, Vedanti Parag" userId="67f9710a-c151-49d4-9d6e-1c01612a5637" providerId="ADAL" clId="{8CAD1107-4C87-DD4F-BEDA-7B41B027DB95}" dt="2023-02-12T20:35:01.211" v="972" actId="478"/>
          <ac:picMkLst>
            <pc:docMk/>
            <pc:sldMk cId="3031520235" sldId="287"/>
            <ac:picMk id="11" creationId="{EE7587B4-4F2D-FF6D-E751-2722BD9F4CDD}"/>
          </ac:picMkLst>
        </pc:picChg>
        <pc:picChg chg="add mod">
          <ac:chgData name="Gulalkari, Vedanti Parag" userId="67f9710a-c151-49d4-9d6e-1c01612a5637" providerId="ADAL" clId="{8CAD1107-4C87-DD4F-BEDA-7B41B027DB95}" dt="2023-02-12T20:40:46.666" v="1059" actId="108"/>
          <ac:picMkLst>
            <pc:docMk/>
            <pc:sldMk cId="3031520235" sldId="287"/>
            <ac:picMk id="12" creationId="{5D7CFE8F-3583-285D-1F97-55A51BA566F4}"/>
          </ac:picMkLst>
        </pc:picChg>
        <pc:picChg chg="add mod">
          <ac:chgData name="Gulalkari, Vedanti Parag" userId="67f9710a-c151-49d4-9d6e-1c01612a5637" providerId="ADAL" clId="{8CAD1107-4C87-DD4F-BEDA-7B41B027DB95}" dt="2023-02-12T20:40:47.249" v="1060" actId="108"/>
          <ac:picMkLst>
            <pc:docMk/>
            <pc:sldMk cId="3031520235" sldId="287"/>
            <ac:picMk id="13" creationId="{BFE911FB-CAD9-0944-A8CB-E98E6EB85827}"/>
          </ac:picMkLst>
        </pc:picChg>
        <pc:picChg chg="add mod">
          <ac:chgData name="Gulalkari, Vedanti Parag" userId="67f9710a-c151-49d4-9d6e-1c01612a5637" providerId="ADAL" clId="{8CAD1107-4C87-DD4F-BEDA-7B41B027DB95}" dt="2023-02-12T20:40:47.749" v="1061" actId="108"/>
          <ac:picMkLst>
            <pc:docMk/>
            <pc:sldMk cId="3031520235" sldId="287"/>
            <ac:picMk id="14" creationId="{F86B3669-2021-B59E-6D79-99DDE0ABD138}"/>
          </ac:picMkLst>
        </pc:picChg>
        <pc:picChg chg="add mod">
          <ac:chgData name="Gulalkari, Vedanti Parag" userId="67f9710a-c151-49d4-9d6e-1c01612a5637" providerId="ADAL" clId="{8CAD1107-4C87-DD4F-BEDA-7B41B027DB95}" dt="2023-02-12T20:40:57.106" v="1069" actId="1035"/>
          <ac:picMkLst>
            <pc:docMk/>
            <pc:sldMk cId="3031520235" sldId="287"/>
            <ac:picMk id="15" creationId="{7107C7EF-10B2-7F74-B9E4-6BD83C4D5FA4}"/>
          </ac:picMkLst>
        </pc:picChg>
      </pc:sldChg>
      <pc:sldChg chg="add del">
        <pc:chgData name="Gulalkari, Vedanti Parag" userId="67f9710a-c151-49d4-9d6e-1c01612a5637" providerId="ADAL" clId="{8CAD1107-4C87-DD4F-BEDA-7B41B027DB95}" dt="2023-03-01T23:51:01.737" v="1071" actId="2696"/>
        <pc:sldMkLst>
          <pc:docMk/>
          <pc:sldMk cId="2075850054" sldId="289"/>
        </pc:sldMkLst>
      </pc:sldChg>
      <pc:sldMasterChg chg="delSldLayout">
        <pc:chgData name="Gulalkari, Vedanti Parag" userId="67f9710a-c151-49d4-9d6e-1c01612a5637" providerId="ADAL" clId="{8CAD1107-4C87-DD4F-BEDA-7B41B027DB95}" dt="2023-03-01T23:51:01.739" v="1072" actId="2696"/>
        <pc:sldMasterMkLst>
          <pc:docMk/>
          <pc:sldMasterMk cId="3595336832" sldId="2147483708"/>
        </pc:sldMasterMkLst>
        <pc:sldLayoutChg chg="del">
          <pc:chgData name="Gulalkari, Vedanti Parag" userId="67f9710a-c151-49d4-9d6e-1c01612a5637" providerId="ADAL" clId="{8CAD1107-4C87-DD4F-BEDA-7B41B027DB95}" dt="2023-03-01T23:51:01.739" v="1072" actId="2696"/>
          <pc:sldLayoutMkLst>
            <pc:docMk/>
            <pc:sldMasterMk cId="3595336832" sldId="2147483708"/>
            <pc:sldLayoutMk cId="3683146901" sldId="2147483727"/>
          </pc:sldLayoutMkLst>
        </pc:sldLayoutChg>
      </pc:sldMasterChg>
    </pc:docChg>
  </pc:docChgLst>
  <pc:docChgLst>
    <pc:chgData name="Gautam, Sankarsan" userId="S::gautam15@purdue.edu::65d8486a-9107-4e06-a3f5-a0925e65bae0" providerId="AD" clId="Web-{BCD1529D-A048-4222-8476-95F03F763D68}"/>
    <pc:docChg chg="modSld">
      <pc:chgData name="Gautam, Sankarsan" userId="S::gautam15@purdue.edu::65d8486a-9107-4e06-a3f5-a0925e65bae0" providerId="AD" clId="Web-{BCD1529D-A048-4222-8476-95F03F763D68}" dt="2023-03-23T17:53:36.714" v="18" actId="20577"/>
      <pc:docMkLst>
        <pc:docMk/>
      </pc:docMkLst>
      <pc:sldChg chg="modSp">
        <pc:chgData name="Gautam, Sankarsan" userId="S::gautam15@purdue.edu::65d8486a-9107-4e06-a3f5-a0925e65bae0" providerId="AD" clId="Web-{BCD1529D-A048-4222-8476-95F03F763D68}" dt="2023-03-23T17:53:36.714" v="18" actId="20577"/>
        <pc:sldMkLst>
          <pc:docMk/>
          <pc:sldMk cId="2929751722" sldId="286"/>
        </pc:sldMkLst>
        <pc:spChg chg="mod">
          <ac:chgData name="Gautam, Sankarsan" userId="S::gautam15@purdue.edu::65d8486a-9107-4e06-a3f5-a0925e65bae0" providerId="AD" clId="Web-{BCD1529D-A048-4222-8476-95F03F763D68}" dt="2023-03-23T17:53:36.714" v="18" actId="20577"/>
          <ac:spMkLst>
            <pc:docMk/>
            <pc:sldMk cId="2929751722" sldId="286"/>
            <ac:spMk id="7" creationId="{867CE565-CD59-6786-509A-2374671F4BD6}"/>
          </ac:spMkLst>
        </pc:spChg>
      </pc:sldChg>
      <pc:sldChg chg="modSp">
        <pc:chgData name="Gautam, Sankarsan" userId="S::gautam15@purdue.edu::65d8486a-9107-4e06-a3f5-a0925e65bae0" providerId="AD" clId="Web-{BCD1529D-A048-4222-8476-95F03F763D68}" dt="2023-03-23T17:50:52.553" v="3" actId="20577"/>
        <pc:sldMkLst>
          <pc:docMk/>
          <pc:sldMk cId="2488352394" sldId="293"/>
        </pc:sldMkLst>
        <pc:spChg chg="mod">
          <ac:chgData name="Gautam, Sankarsan" userId="S::gautam15@purdue.edu::65d8486a-9107-4e06-a3f5-a0925e65bae0" providerId="AD" clId="Web-{BCD1529D-A048-4222-8476-95F03F763D68}" dt="2023-03-23T17:50:52.553" v="3" actId="20577"/>
          <ac:spMkLst>
            <pc:docMk/>
            <pc:sldMk cId="2488352394" sldId="293"/>
            <ac:spMk id="3" creationId="{72FDA032-96A1-D82D-B3F4-34C07A7C0EEA}"/>
          </ac:spMkLst>
        </pc:spChg>
        <pc:spChg chg="mod">
          <ac:chgData name="Gautam, Sankarsan" userId="S::gautam15@purdue.edu::65d8486a-9107-4e06-a3f5-a0925e65bae0" providerId="AD" clId="Web-{BCD1529D-A048-4222-8476-95F03F763D68}" dt="2023-03-23T17:50:40.990" v="1" actId="20577"/>
          <ac:spMkLst>
            <pc:docMk/>
            <pc:sldMk cId="2488352394" sldId="293"/>
            <ac:spMk id="4" creationId="{79FAEB30-B7EE-F746-B0D7-C70B6B2E9A1C}"/>
          </ac:spMkLst>
        </pc:spChg>
      </pc:sldChg>
    </pc:docChg>
  </pc:docChgLst>
  <pc:docChgLst>
    <pc:chgData name="Joshi, Shreyas Uday" userId="70c6fb30-960e-4dec-b2f2-8781b9fadac3" providerId="ADAL" clId="{6118EAA7-1A96-4D89-9DFE-F0A4A2B256F6}"/>
    <pc:docChg chg="modSld">
      <pc:chgData name="Joshi, Shreyas Uday" userId="70c6fb30-960e-4dec-b2f2-8781b9fadac3" providerId="ADAL" clId="{6118EAA7-1A96-4D89-9DFE-F0A4A2B256F6}" dt="2023-01-29T21:19:42.327" v="467" actId="20577"/>
      <pc:docMkLst>
        <pc:docMk/>
      </pc:docMkLst>
      <pc:sldChg chg="modSp mod">
        <pc:chgData name="Joshi, Shreyas Uday" userId="70c6fb30-960e-4dec-b2f2-8781b9fadac3" providerId="ADAL" clId="{6118EAA7-1A96-4D89-9DFE-F0A4A2B256F6}" dt="2023-01-29T21:19:42.327" v="467" actId="20577"/>
        <pc:sldMkLst>
          <pc:docMk/>
          <pc:sldMk cId="2066119006" sldId="267"/>
        </pc:sldMkLst>
        <pc:spChg chg="mod">
          <ac:chgData name="Joshi, Shreyas Uday" userId="70c6fb30-960e-4dec-b2f2-8781b9fadac3" providerId="ADAL" clId="{6118EAA7-1A96-4D89-9DFE-F0A4A2B256F6}" dt="2023-01-29T21:19:42.327" v="467" actId="20577"/>
          <ac:spMkLst>
            <pc:docMk/>
            <pc:sldMk cId="2066119006" sldId="267"/>
            <ac:spMk id="3" creationId="{D9B72366-8015-BBA3-3BD1-4B9DDF78FF54}"/>
          </ac:spMkLst>
        </pc:spChg>
      </pc:sldChg>
    </pc:docChg>
  </pc:docChgLst>
  <pc:docChgLst>
    <pc:chgData name="Dalal, Mrinmoy" userId="397ff971-e778-44ea-ba08-c45f4dea36a7" providerId="ADAL" clId="{53BB99DD-E11A-4AC5-9DF7-93144241BC20}"/>
    <pc:docChg chg="undo redo custSel addSld delSld modSld sldOrd modMainMaster addSection delSection modSection">
      <pc:chgData name="Dalal, Mrinmoy" userId="397ff971-e778-44ea-ba08-c45f4dea36a7" providerId="ADAL" clId="{53BB99DD-E11A-4AC5-9DF7-93144241BC20}" dt="2023-04-01T16:15:20.819" v="30846" actId="164"/>
      <pc:docMkLst>
        <pc:docMk/>
      </pc:docMkLst>
      <pc:sldChg chg="addSp delSp modSp mod modTransition modClrScheme modAnim chgLayout">
        <pc:chgData name="Dalal, Mrinmoy" userId="397ff971-e778-44ea-ba08-c45f4dea36a7" providerId="ADAL" clId="{53BB99DD-E11A-4AC5-9DF7-93144241BC20}" dt="2023-03-28T18:17:07.600" v="20173"/>
        <pc:sldMkLst>
          <pc:docMk/>
          <pc:sldMk cId="2664743580" sldId="257"/>
        </pc:sldMkLst>
        <pc:spChg chg="add del mod ord">
          <ac:chgData name="Dalal, Mrinmoy" userId="397ff971-e778-44ea-ba08-c45f4dea36a7" providerId="ADAL" clId="{53BB99DD-E11A-4AC5-9DF7-93144241BC20}" dt="2023-03-22T16:46:06.525" v="8005" actId="700"/>
          <ac:spMkLst>
            <pc:docMk/>
            <pc:sldMk cId="2664743580" sldId="257"/>
            <ac:spMk id="3" creationId="{2DD69FC0-37DE-861C-C4E7-9B3CF057F3AA}"/>
          </ac:spMkLst>
        </pc:spChg>
        <pc:spChg chg="add del mod ord">
          <ac:chgData name="Dalal, Mrinmoy" userId="397ff971-e778-44ea-ba08-c45f4dea36a7" providerId="ADAL" clId="{53BB99DD-E11A-4AC5-9DF7-93144241BC20}" dt="2023-03-22T16:46:06.525" v="8005" actId="700"/>
          <ac:spMkLst>
            <pc:docMk/>
            <pc:sldMk cId="2664743580" sldId="257"/>
            <ac:spMk id="4" creationId="{E601DE52-F114-3FA4-DAC3-06BD7426A863}"/>
          </ac:spMkLst>
        </pc:spChg>
        <pc:spChg chg="add del mod ord">
          <ac:chgData name="Dalal, Mrinmoy" userId="397ff971-e778-44ea-ba08-c45f4dea36a7" providerId="ADAL" clId="{53BB99DD-E11A-4AC5-9DF7-93144241BC20}" dt="2023-03-22T16:46:12.384" v="8007" actId="700"/>
          <ac:spMkLst>
            <pc:docMk/>
            <pc:sldMk cId="2664743580" sldId="257"/>
            <ac:spMk id="5" creationId="{088E5038-D3A9-8E65-7540-E8FDF0F3751A}"/>
          </ac:spMkLst>
        </pc:spChg>
        <pc:spChg chg="add del mod ord">
          <ac:chgData name="Dalal, Mrinmoy" userId="397ff971-e778-44ea-ba08-c45f4dea36a7" providerId="ADAL" clId="{53BB99DD-E11A-4AC5-9DF7-93144241BC20}" dt="2023-03-22T16:46:12.384" v="8007" actId="700"/>
          <ac:spMkLst>
            <pc:docMk/>
            <pc:sldMk cId="2664743580" sldId="257"/>
            <ac:spMk id="6" creationId="{D7E7D7E5-0EFC-D9CD-75DB-A5A6749002B6}"/>
          </ac:spMkLst>
        </pc:spChg>
        <pc:spChg chg="mod">
          <ac:chgData name="Dalal, Mrinmoy" userId="397ff971-e778-44ea-ba08-c45f4dea36a7" providerId="ADAL" clId="{53BB99DD-E11A-4AC5-9DF7-93144241BC20}" dt="2023-03-22T16:47:18.893" v="8088" actId="571"/>
          <ac:spMkLst>
            <pc:docMk/>
            <pc:sldMk cId="2664743580" sldId="257"/>
            <ac:spMk id="15" creationId="{FFCA9834-1EB2-0591-C86B-528FCF18852E}"/>
          </ac:spMkLst>
        </pc:spChg>
        <pc:spChg chg="mod">
          <ac:chgData name="Dalal, Mrinmoy" userId="397ff971-e778-44ea-ba08-c45f4dea36a7" providerId="ADAL" clId="{53BB99DD-E11A-4AC5-9DF7-93144241BC20}" dt="2023-03-22T16:47:18.893" v="8088" actId="571"/>
          <ac:spMkLst>
            <pc:docMk/>
            <pc:sldMk cId="2664743580" sldId="257"/>
            <ac:spMk id="18" creationId="{7FD91624-6620-E6EA-A9BA-D2FBA977D027}"/>
          </ac:spMkLst>
        </pc:spChg>
        <pc:spChg chg="mod">
          <ac:chgData name="Dalal, Mrinmoy" userId="397ff971-e778-44ea-ba08-c45f4dea36a7" providerId="ADAL" clId="{53BB99DD-E11A-4AC5-9DF7-93144241BC20}" dt="2023-03-22T16:47:18.893" v="8088" actId="571"/>
          <ac:spMkLst>
            <pc:docMk/>
            <pc:sldMk cId="2664743580" sldId="257"/>
            <ac:spMk id="21" creationId="{79EBFA7C-BEE7-729D-F665-1D7654D501B7}"/>
          </ac:spMkLst>
        </pc:spChg>
        <pc:spChg chg="mod">
          <ac:chgData name="Dalal, Mrinmoy" userId="397ff971-e778-44ea-ba08-c45f4dea36a7" providerId="ADAL" clId="{53BB99DD-E11A-4AC5-9DF7-93144241BC20}" dt="2023-03-22T16:47:18.893" v="8088" actId="571"/>
          <ac:spMkLst>
            <pc:docMk/>
            <pc:sldMk cId="2664743580" sldId="257"/>
            <ac:spMk id="24" creationId="{C8B2F600-2F43-E9C0-45F0-DB4C06DF0D7B}"/>
          </ac:spMkLst>
        </pc:spChg>
        <pc:spChg chg="mod">
          <ac:chgData name="Dalal, Mrinmoy" userId="397ff971-e778-44ea-ba08-c45f4dea36a7" providerId="ADAL" clId="{53BB99DD-E11A-4AC5-9DF7-93144241BC20}" dt="2023-03-22T16:47:18.893" v="8088" actId="571"/>
          <ac:spMkLst>
            <pc:docMk/>
            <pc:sldMk cId="2664743580" sldId="257"/>
            <ac:spMk id="27" creationId="{DEACA6C0-E475-BD72-B3B2-D9542B6B9A7B}"/>
          </ac:spMkLst>
        </pc:spChg>
        <pc:spChg chg="add del mod ord">
          <ac:chgData name="Dalal, Mrinmoy" userId="397ff971-e778-44ea-ba08-c45f4dea36a7" providerId="ADAL" clId="{53BB99DD-E11A-4AC5-9DF7-93144241BC20}" dt="2023-03-22T17:12:25.199" v="8343" actId="478"/>
          <ac:spMkLst>
            <pc:docMk/>
            <pc:sldMk cId="2664743580" sldId="257"/>
            <ac:spMk id="30" creationId="{FCE98B35-7403-341D-8D7B-6E2F635B5BB9}"/>
          </ac:spMkLst>
        </pc:spChg>
        <pc:spChg chg="add del mod ord">
          <ac:chgData name="Dalal, Mrinmoy" userId="397ff971-e778-44ea-ba08-c45f4dea36a7" providerId="ADAL" clId="{53BB99DD-E11A-4AC5-9DF7-93144241BC20}" dt="2023-03-22T17:12:27.042" v="8344" actId="478"/>
          <ac:spMkLst>
            <pc:docMk/>
            <pc:sldMk cId="2664743580" sldId="257"/>
            <ac:spMk id="31" creationId="{0E898487-ED67-876B-1024-8DC2A415BA41}"/>
          </ac:spMkLst>
        </pc:spChg>
        <pc:spChg chg="mod topLvl">
          <ac:chgData name="Dalal, Mrinmoy" userId="397ff971-e778-44ea-ba08-c45f4dea36a7" providerId="ADAL" clId="{53BB99DD-E11A-4AC5-9DF7-93144241BC20}" dt="2023-03-28T18:09:30.139" v="20090" actId="165"/>
          <ac:spMkLst>
            <pc:docMk/>
            <pc:sldMk cId="2664743580" sldId="257"/>
            <ac:spMk id="62" creationId="{681A8510-C9A3-0896-9E4D-48E09BF31B7D}"/>
          </ac:spMkLst>
        </pc:spChg>
        <pc:spChg chg="mod topLvl">
          <ac:chgData name="Dalal, Mrinmoy" userId="397ff971-e778-44ea-ba08-c45f4dea36a7" providerId="ADAL" clId="{53BB99DD-E11A-4AC5-9DF7-93144241BC20}" dt="2023-03-28T18:09:30.139" v="20090" actId="165"/>
          <ac:spMkLst>
            <pc:docMk/>
            <pc:sldMk cId="2664743580" sldId="257"/>
            <ac:spMk id="1024" creationId="{3D438047-9C57-0C10-B9CC-9749DE53F99D}"/>
          </ac:spMkLst>
        </pc:spChg>
        <pc:spChg chg="mod topLvl">
          <ac:chgData name="Dalal, Mrinmoy" userId="397ff971-e778-44ea-ba08-c45f4dea36a7" providerId="ADAL" clId="{53BB99DD-E11A-4AC5-9DF7-93144241BC20}" dt="2023-03-28T18:11:28.620" v="20130" actId="165"/>
          <ac:spMkLst>
            <pc:docMk/>
            <pc:sldMk cId="2664743580" sldId="257"/>
            <ac:spMk id="1027" creationId="{9A5CC1B8-29D5-971D-6E44-119A226E75E7}"/>
          </ac:spMkLst>
        </pc:spChg>
        <pc:spChg chg="mod topLvl">
          <ac:chgData name="Dalal, Mrinmoy" userId="397ff971-e778-44ea-ba08-c45f4dea36a7" providerId="ADAL" clId="{53BB99DD-E11A-4AC5-9DF7-93144241BC20}" dt="2023-03-28T18:11:28.620" v="20130" actId="165"/>
          <ac:spMkLst>
            <pc:docMk/>
            <pc:sldMk cId="2664743580" sldId="257"/>
            <ac:spMk id="1029" creationId="{AAD8E95B-CCDA-8FFA-E8FD-07930295FDC3}"/>
          </ac:spMkLst>
        </pc:spChg>
        <pc:spChg chg="mod topLvl">
          <ac:chgData name="Dalal, Mrinmoy" userId="397ff971-e778-44ea-ba08-c45f4dea36a7" providerId="ADAL" clId="{53BB99DD-E11A-4AC5-9DF7-93144241BC20}" dt="2023-03-28T18:11:28.620" v="20130" actId="165"/>
          <ac:spMkLst>
            <pc:docMk/>
            <pc:sldMk cId="2664743580" sldId="257"/>
            <ac:spMk id="1031" creationId="{92F142CA-0159-9107-5358-EE91B39401C6}"/>
          </ac:spMkLst>
        </pc:spChg>
        <pc:spChg chg="mod topLvl">
          <ac:chgData name="Dalal, Mrinmoy" userId="397ff971-e778-44ea-ba08-c45f4dea36a7" providerId="ADAL" clId="{53BB99DD-E11A-4AC5-9DF7-93144241BC20}" dt="2023-03-28T18:11:28.620" v="20130" actId="165"/>
          <ac:spMkLst>
            <pc:docMk/>
            <pc:sldMk cId="2664743580" sldId="257"/>
            <ac:spMk id="1033" creationId="{2D2F4F94-77E5-332F-5C83-C1B26798012B}"/>
          </ac:spMkLst>
        </pc:spChg>
        <pc:spChg chg="mod topLvl">
          <ac:chgData name="Dalal, Mrinmoy" userId="397ff971-e778-44ea-ba08-c45f4dea36a7" providerId="ADAL" clId="{53BB99DD-E11A-4AC5-9DF7-93144241BC20}" dt="2023-03-28T18:11:28.620" v="20130" actId="165"/>
          <ac:spMkLst>
            <pc:docMk/>
            <pc:sldMk cId="2664743580" sldId="257"/>
            <ac:spMk id="1035" creationId="{81C14832-4ED0-55B9-29E6-3FBCC95E7AB0}"/>
          </ac:spMkLst>
        </pc:spChg>
        <pc:spChg chg="mod topLvl">
          <ac:chgData name="Dalal, Mrinmoy" userId="397ff971-e778-44ea-ba08-c45f4dea36a7" providerId="ADAL" clId="{53BB99DD-E11A-4AC5-9DF7-93144241BC20}" dt="2023-03-28T18:11:28.620" v="20130" actId="165"/>
          <ac:spMkLst>
            <pc:docMk/>
            <pc:sldMk cId="2664743580" sldId="257"/>
            <ac:spMk id="1037" creationId="{2EFFBC30-7E93-9378-579E-7D3A258D3C17}"/>
          </ac:spMkLst>
        </pc:spChg>
        <pc:spChg chg="mod topLvl">
          <ac:chgData name="Dalal, Mrinmoy" userId="397ff971-e778-44ea-ba08-c45f4dea36a7" providerId="ADAL" clId="{53BB99DD-E11A-4AC5-9DF7-93144241BC20}" dt="2023-03-28T18:09:34.365" v="20093" actId="1076"/>
          <ac:spMkLst>
            <pc:docMk/>
            <pc:sldMk cId="2664743580" sldId="257"/>
            <ac:spMk id="1040" creationId="{6D20A5EA-A6C2-42BE-7117-9B2267B3575C}"/>
          </ac:spMkLst>
        </pc:spChg>
        <pc:grpChg chg="add mod">
          <ac:chgData name="Dalal, Mrinmoy" userId="397ff971-e778-44ea-ba08-c45f4dea36a7" providerId="ADAL" clId="{53BB99DD-E11A-4AC5-9DF7-93144241BC20}" dt="2023-03-22T16:46:36.443" v="8012" actId="164"/>
          <ac:grpSpMkLst>
            <pc:docMk/>
            <pc:sldMk cId="2664743580" sldId="257"/>
            <ac:grpSpMk id="2" creationId="{E6769E08-50CD-F3C4-4EBE-14865DDE855A}"/>
          </ac:grpSpMkLst>
        </pc:grpChg>
        <pc:grpChg chg="add del mod topLvl">
          <ac:chgData name="Dalal, Mrinmoy" userId="397ff971-e778-44ea-ba08-c45f4dea36a7" providerId="ADAL" clId="{53BB99DD-E11A-4AC5-9DF7-93144241BC20}" dt="2023-03-28T18:11:28.620" v="20130" actId="165"/>
          <ac:grpSpMkLst>
            <pc:docMk/>
            <pc:sldMk cId="2664743580" sldId="257"/>
            <ac:grpSpMk id="7" creationId="{74194355-5CEC-3E21-D251-C21FD52060AC}"/>
          </ac:grpSpMkLst>
        </pc:grpChg>
        <pc:grpChg chg="add del mod topLvl">
          <ac:chgData name="Dalal, Mrinmoy" userId="397ff971-e778-44ea-ba08-c45f4dea36a7" providerId="ADAL" clId="{53BB99DD-E11A-4AC5-9DF7-93144241BC20}" dt="2023-03-28T18:11:28.620" v="20130" actId="165"/>
          <ac:grpSpMkLst>
            <pc:docMk/>
            <pc:sldMk cId="2664743580" sldId="257"/>
            <ac:grpSpMk id="8" creationId="{AFCC10D5-033A-2DBB-CD52-AFE072493E97}"/>
          </ac:grpSpMkLst>
        </pc:grpChg>
        <pc:grpChg chg="add del mod topLvl">
          <ac:chgData name="Dalal, Mrinmoy" userId="397ff971-e778-44ea-ba08-c45f4dea36a7" providerId="ADAL" clId="{53BB99DD-E11A-4AC5-9DF7-93144241BC20}" dt="2023-03-28T18:11:28.620" v="20130" actId="165"/>
          <ac:grpSpMkLst>
            <pc:docMk/>
            <pc:sldMk cId="2664743580" sldId="257"/>
            <ac:grpSpMk id="9" creationId="{65FCB99B-02B4-26BF-80F6-605629805C60}"/>
          </ac:grpSpMkLst>
        </pc:grpChg>
        <pc:grpChg chg="add del mod topLvl">
          <ac:chgData name="Dalal, Mrinmoy" userId="397ff971-e778-44ea-ba08-c45f4dea36a7" providerId="ADAL" clId="{53BB99DD-E11A-4AC5-9DF7-93144241BC20}" dt="2023-03-28T18:11:28.620" v="20130" actId="165"/>
          <ac:grpSpMkLst>
            <pc:docMk/>
            <pc:sldMk cId="2664743580" sldId="257"/>
            <ac:grpSpMk id="10" creationId="{CEA0993A-D156-1E7F-022E-657C5D013973}"/>
          </ac:grpSpMkLst>
        </pc:grpChg>
        <pc:grpChg chg="add del mod topLvl">
          <ac:chgData name="Dalal, Mrinmoy" userId="397ff971-e778-44ea-ba08-c45f4dea36a7" providerId="ADAL" clId="{53BB99DD-E11A-4AC5-9DF7-93144241BC20}" dt="2023-03-28T18:11:28.620" v="20130" actId="165"/>
          <ac:grpSpMkLst>
            <pc:docMk/>
            <pc:sldMk cId="2664743580" sldId="257"/>
            <ac:grpSpMk id="11" creationId="{4789A495-5406-DDD7-2D52-93F08A016F82}"/>
          </ac:grpSpMkLst>
        </pc:grpChg>
        <pc:grpChg chg="add del mod topLvl">
          <ac:chgData name="Dalal, Mrinmoy" userId="397ff971-e778-44ea-ba08-c45f4dea36a7" providerId="ADAL" clId="{53BB99DD-E11A-4AC5-9DF7-93144241BC20}" dt="2023-03-28T18:11:28.620" v="20130" actId="165"/>
          <ac:grpSpMkLst>
            <pc:docMk/>
            <pc:sldMk cId="2664743580" sldId="257"/>
            <ac:grpSpMk id="12" creationId="{383D33EE-6486-674F-4498-EDEAAAF33EED}"/>
          </ac:grpSpMkLst>
        </pc:grpChg>
        <pc:grpChg chg="add mod">
          <ac:chgData name="Dalal, Mrinmoy" userId="397ff971-e778-44ea-ba08-c45f4dea36a7" providerId="ADAL" clId="{53BB99DD-E11A-4AC5-9DF7-93144241BC20}" dt="2023-03-22T16:47:18.893" v="8088" actId="571"/>
          <ac:grpSpMkLst>
            <pc:docMk/>
            <pc:sldMk cId="2664743580" sldId="257"/>
            <ac:grpSpMk id="13" creationId="{F39B2816-B30C-2ACB-45CF-2BCC678E825B}"/>
          </ac:grpSpMkLst>
        </pc:grpChg>
        <pc:grpChg chg="add mod">
          <ac:chgData name="Dalal, Mrinmoy" userId="397ff971-e778-44ea-ba08-c45f4dea36a7" providerId="ADAL" clId="{53BB99DD-E11A-4AC5-9DF7-93144241BC20}" dt="2023-03-22T16:47:18.893" v="8088" actId="571"/>
          <ac:grpSpMkLst>
            <pc:docMk/>
            <pc:sldMk cId="2664743580" sldId="257"/>
            <ac:grpSpMk id="16" creationId="{606C7446-1FDF-B5E5-8EA5-EC07AA67576C}"/>
          </ac:grpSpMkLst>
        </pc:grpChg>
        <pc:grpChg chg="add mod">
          <ac:chgData name="Dalal, Mrinmoy" userId="397ff971-e778-44ea-ba08-c45f4dea36a7" providerId="ADAL" clId="{53BB99DD-E11A-4AC5-9DF7-93144241BC20}" dt="2023-03-22T16:47:18.893" v="8088" actId="571"/>
          <ac:grpSpMkLst>
            <pc:docMk/>
            <pc:sldMk cId="2664743580" sldId="257"/>
            <ac:grpSpMk id="19" creationId="{78BBA9A9-A179-06BC-3372-4B7A1154833A}"/>
          </ac:grpSpMkLst>
        </pc:grpChg>
        <pc:grpChg chg="add mod">
          <ac:chgData name="Dalal, Mrinmoy" userId="397ff971-e778-44ea-ba08-c45f4dea36a7" providerId="ADAL" clId="{53BB99DD-E11A-4AC5-9DF7-93144241BC20}" dt="2023-03-22T16:47:18.893" v="8088" actId="571"/>
          <ac:grpSpMkLst>
            <pc:docMk/>
            <pc:sldMk cId="2664743580" sldId="257"/>
            <ac:grpSpMk id="22" creationId="{9FACCB9E-3570-1FE8-B5CD-A834CF103C06}"/>
          </ac:grpSpMkLst>
        </pc:grpChg>
        <pc:grpChg chg="add mod">
          <ac:chgData name="Dalal, Mrinmoy" userId="397ff971-e778-44ea-ba08-c45f4dea36a7" providerId="ADAL" clId="{53BB99DD-E11A-4AC5-9DF7-93144241BC20}" dt="2023-03-22T16:47:18.893" v="8088" actId="571"/>
          <ac:grpSpMkLst>
            <pc:docMk/>
            <pc:sldMk cId="2664743580" sldId="257"/>
            <ac:grpSpMk id="25" creationId="{427DB9D2-9FC5-6ADA-3B31-5BEE7E0BF8F6}"/>
          </ac:grpSpMkLst>
        </pc:grpChg>
        <pc:grpChg chg="add del mod topLvl">
          <ac:chgData name="Dalal, Mrinmoy" userId="397ff971-e778-44ea-ba08-c45f4dea36a7" providerId="ADAL" clId="{53BB99DD-E11A-4AC5-9DF7-93144241BC20}" dt="2023-03-28T18:09:30.765" v="20091" actId="165"/>
          <ac:grpSpMkLst>
            <pc:docMk/>
            <pc:sldMk cId="2664743580" sldId="257"/>
            <ac:grpSpMk id="28" creationId="{1A3CCEDB-80CC-8FDC-FCE7-B8A19A4D083C}"/>
          </ac:grpSpMkLst>
        </pc:grpChg>
        <pc:grpChg chg="add del mod">
          <ac:chgData name="Dalal, Mrinmoy" userId="397ff971-e778-44ea-ba08-c45f4dea36a7" providerId="ADAL" clId="{53BB99DD-E11A-4AC5-9DF7-93144241BC20}" dt="2023-03-28T18:09:30.139" v="20090" actId="165"/>
          <ac:grpSpMkLst>
            <pc:docMk/>
            <pc:sldMk cId="2664743580" sldId="257"/>
            <ac:grpSpMk id="29" creationId="{3F7DBBA7-8A23-8F65-CA4C-985E8787D42E}"/>
          </ac:grpSpMkLst>
        </pc:grpChg>
        <pc:grpChg chg="del mod topLvl">
          <ac:chgData name="Dalal, Mrinmoy" userId="397ff971-e778-44ea-ba08-c45f4dea36a7" providerId="ADAL" clId="{53BB99DD-E11A-4AC5-9DF7-93144241BC20}" dt="2023-01-29T19:54:04.085" v="178" actId="165"/>
          <ac:grpSpMkLst>
            <pc:docMk/>
            <pc:sldMk cId="2664743580" sldId="257"/>
            <ac:grpSpMk id="63" creationId="{E358BE3F-E79B-700F-C767-E1FCA66D85EC}"/>
          </ac:grpSpMkLst>
        </pc:grpChg>
        <pc:grpChg chg="del mod">
          <ac:chgData name="Dalal, Mrinmoy" userId="397ff971-e778-44ea-ba08-c45f4dea36a7" providerId="ADAL" clId="{53BB99DD-E11A-4AC5-9DF7-93144241BC20}" dt="2023-03-22T17:00:56.396" v="8107" actId="165"/>
          <ac:grpSpMkLst>
            <pc:docMk/>
            <pc:sldMk cId="2664743580" sldId="257"/>
            <ac:grpSpMk id="1038" creationId="{892D24CC-5171-17CC-39C3-760BDEFF35A4}"/>
          </ac:grpSpMkLst>
        </pc:grpChg>
        <pc:grpChg chg="del">
          <ac:chgData name="Dalal, Mrinmoy" userId="397ff971-e778-44ea-ba08-c45f4dea36a7" providerId="ADAL" clId="{53BB99DD-E11A-4AC5-9DF7-93144241BC20}" dt="2023-01-29T19:54:01.657" v="177" actId="165"/>
          <ac:grpSpMkLst>
            <pc:docMk/>
            <pc:sldMk cId="2664743580" sldId="257"/>
            <ac:grpSpMk id="1042" creationId="{24D715AA-464A-35A1-8080-D30528C924D7}"/>
          </ac:grpSpMkLst>
        </pc:grpChg>
        <pc:picChg chg="mod">
          <ac:chgData name="Dalal, Mrinmoy" userId="397ff971-e778-44ea-ba08-c45f4dea36a7" providerId="ADAL" clId="{53BB99DD-E11A-4AC5-9DF7-93144241BC20}" dt="2023-03-22T16:47:18.893" v="8088" actId="571"/>
          <ac:picMkLst>
            <pc:docMk/>
            <pc:sldMk cId="2664743580" sldId="257"/>
            <ac:picMk id="14" creationId="{EC123668-D6C1-E586-58D2-FB8B98D124A9}"/>
          </ac:picMkLst>
        </pc:picChg>
        <pc:picChg chg="mod">
          <ac:chgData name="Dalal, Mrinmoy" userId="397ff971-e778-44ea-ba08-c45f4dea36a7" providerId="ADAL" clId="{53BB99DD-E11A-4AC5-9DF7-93144241BC20}" dt="2023-03-22T16:47:18.893" v="8088" actId="571"/>
          <ac:picMkLst>
            <pc:docMk/>
            <pc:sldMk cId="2664743580" sldId="257"/>
            <ac:picMk id="17" creationId="{D73188C4-E49F-8F2C-AC46-C7197BA03E55}"/>
          </ac:picMkLst>
        </pc:picChg>
        <pc:picChg chg="mod">
          <ac:chgData name="Dalal, Mrinmoy" userId="397ff971-e778-44ea-ba08-c45f4dea36a7" providerId="ADAL" clId="{53BB99DD-E11A-4AC5-9DF7-93144241BC20}" dt="2023-03-22T16:47:18.893" v="8088" actId="571"/>
          <ac:picMkLst>
            <pc:docMk/>
            <pc:sldMk cId="2664743580" sldId="257"/>
            <ac:picMk id="20" creationId="{CCBD4619-CD24-1056-93AA-63651AC86AEC}"/>
          </ac:picMkLst>
        </pc:picChg>
        <pc:picChg chg="mod">
          <ac:chgData name="Dalal, Mrinmoy" userId="397ff971-e778-44ea-ba08-c45f4dea36a7" providerId="ADAL" clId="{53BB99DD-E11A-4AC5-9DF7-93144241BC20}" dt="2023-03-22T16:47:18.893" v="8088" actId="571"/>
          <ac:picMkLst>
            <pc:docMk/>
            <pc:sldMk cId="2664743580" sldId="257"/>
            <ac:picMk id="23" creationId="{27FEA01E-EA68-E5DF-ABE9-25EE14E1D009}"/>
          </ac:picMkLst>
        </pc:picChg>
        <pc:picChg chg="mod">
          <ac:chgData name="Dalal, Mrinmoy" userId="397ff971-e778-44ea-ba08-c45f4dea36a7" providerId="ADAL" clId="{53BB99DD-E11A-4AC5-9DF7-93144241BC20}" dt="2023-03-22T16:47:18.893" v="8088" actId="571"/>
          <ac:picMkLst>
            <pc:docMk/>
            <pc:sldMk cId="2664743580" sldId="257"/>
            <ac:picMk id="26" creationId="{A9D14CCF-0020-9154-62B9-06E580FE4010}"/>
          </ac:picMkLst>
        </pc:picChg>
        <pc:picChg chg="mod">
          <ac:chgData name="Dalal, Mrinmoy" userId="397ff971-e778-44ea-ba08-c45f4dea36a7" providerId="ADAL" clId="{53BB99DD-E11A-4AC5-9DF7-93144241BC20}" dt="2023-03-22T16:47:43.492" v="8093" actId="1076"/>
          <ac:picMkLst>
            <pc:docMk/>
            <pc:sldMk cId="2664743580" sldId="257"/>
            <ac:picMk id="59" creationId="{6B50599E-BAB6-7749-13D5-7E88116EEECB}"/>
          </ac:picMkLst>
        </pc:picChg>
        <pc:picChg chg="mod topLvl">
          <ac:chgData name="Dalal, Mrinmoy" userId="397ff971-e778-44ea-ba08-c45f4dea36a7" providerId="ADAL" clId="{53BB99DD-E11A-4AC5-9DF7-93144241BC20}" dt="2023-03-28T18:11:28.620" v="20130" actId="165"/>
          <ac:picMkLst>
            <pc:docMk/>
            <pc:sldMk cId="2664743580" sldId="257"/>
            <ac:picMk id="1025" creationId="{B57ED5E4-04BF-6700-2634-726CBBF75CCF}"/>
          </ac:picMkLst>
        </pc:picChg>
        <pc:picChg chg="mod topLvl">
          <ac:chgData name="Dalal, Mrinmoy" userId="397ff971-e778-44ea-ba08-c45f4dea36a7" providerId="ADAL" clId="{53BB99DD-E11A-4AC5-9DF7-93144241BC20}" dt="2023-03-28T18:11:28.620" v="20130" actId="165"/>
          <ac:picMkLst>
            <pc:docMk/>
            <pc:sldMk cId="2664743580" sldId="257"/>
            <ac:picMk id="1028" creationId="{4FFBADCB-163B-0984-D8D8-BF735016128B}"/>
          </ac:picMkLst>
        </pc:picChg>
        <pc:picChg chg="mod topLvl">
          <ac:chgData name="Dalal, Mrinmoy" userId="397ff971-e778-44ea-ba08-c45f4dea36a7" providerId="ADAL" clId="{53BB99DD-E11A-4AC5-9DF7-93144241BC20}" dt="2023-03-28T18:11:28.620" v="20130" actId="165"/>
          <ac:picMkLst>
            <pc:docMk/>
            <pc:sldMk cId="2664743580" sldId="257"/>
            <ac:picMk id="1030" creationId="{C9486F64-1A39-6915-36C5-3F2215EC856D}"/>
          </ac:picMkLst>
        </pc:picChg>
        <pc:picChg chg="mod topLvl">
          <ac:chgData name="Dalal, Mrinmoy" userId="397ff971-e778-44ea-ba08-c45f4dea36a7" providerId="ADAL" clId="{53BB99DD-E11A-4AC5-9DF7-93144241BC20}" dt="2023-03-28T18:11:28.620" v="20130" actId="165"/>
          <ac:picMkLst>
            <pc:docMk/>
            <pc:sldMk cId="2664743580" sldId="257"/>
            <ac:picMk id="1032" creationId="{BAAA675D-CFFF-C9D6-1932-F1D5F91DA292}"/>
          </ac:picMkLst>
        </pc:picChg>
        <pc:picChg chg="mod topLvl">
          <ac:chgData name="Dalal, Mrinmoy" userId="397ff971-e778-44ea-ba08-c45f4dea36a7" providerId="ADAL" clId="{53BB99DD-E11A-4AC5-9DF7-93144241BC20}" dt="2023-03-28T18:11:28.620" v="20130" actId="165"/>
          <ac:picMkLst>
            <pc:docMk/>
            <pc:sldMk cId="2664743580" sldId="257"/>
            <ac:picMk id="1034" creationId="{7420CC0E-C22C-8D5B-EC8D-0FCABBDD0682}"/>
          </ac:picMkLst>
        </pc:picChg>
        <pc:picChg chg="mod topLvl">
          <ac:chgData name="Dalal, Mrinmoy" userId="397ff971-e778-44ea-ba08-c45f4dea36a7" providerId="ADAL" clId="{53BB99DD-E11A-4AC5-9DF7-93144241BC20}" dt="2023-03-28T18:11:28.620" v="20130" actId="165"/>
          <ac:picMkLst>
            <pc:docMk/>
            <pc:sldMk cId="2664743580" sldId="257"/>
            <ac:picMk id="1036" creationId="{9673064E-E172-28C2-69A6-66DEE27C2E76}"/>
          </ac:picMkLst>
        </pc:picChg>
        <pc:picChg chg="mod topLvl">
          <ac:chgData name="Dalal, Mrinmoy" userId="397ff971-e778-44ea-ba08-c45f4dea36a7" providerId="ADAL" clId="{53BB99DD-E11A-4AC5-9DF7-93144241BC20}" dt="2023-03-28T18:09:30.139" v="20090" actId="165"/>
          <ac:picMkLst>
            <pc:docMk/>
            <pc:sldMk cId="2664743580" sldId="257"/>
            <ac:picMk id="1039" creationId="{7BB64965-ECDA-2C89-B11C-30EE87723757}"/>
          </ac:picMkLst>
        </pc:picChg>
      </pc:sldChg>
      <pc:sldChg chg="mod modShow">
        <pc:chgData name="Dalal, Mrinmoy" userId="397ff971-e778-44ea-ba08-c45f4dea36a7" providerId="ADAL" clId="{53BB99DD-E11A-4AC5-9DF7-93144241BC20}" dt="2023-03-23T19:43:49.542" v="18261" actId="729"/>
        <pc:sldMkLst>
          <pc:docMk/>
          <pc:sldMk cId="4000766671" sldId="261"/>
        </pc:sldMkLst>
      </pc:sldChg>
      <pc:sldChg chg="addSp delSp modSp mod ord modTransition">
        <pc:chgData name="Dalal, Mrinmoy" userId="397ff971-e778-44ea-ba08-c45f4dea36a7" providerId="ADAL" clId="{53BB99DD-E11A-4AC5-9DF7-93144241BC20}" dt="2023-03-28T18:17:07.600" v="20173"/>
        <pc:sldMkLst>
          <pc:docMk/>
          <pc:sldMk cId="688098976" sldId="262"/>
        </pc:sldMkLst>
        <pc:spChg chg="del">
          <ac:chgData name="Dalal, Mrinmoy" userId="397ff971-e778-44ea-ba08-c45f4dea36a7" providerId="ADAL" clId="{53BB99DD-E11A-4AC5-9DF7-93144241BC20}" dt="2023-03-23T18:07:50.031" v="17047" actId="478"/>
          <ac:spMkLst>
            <pc:docMk/>
            <pc:sldMk cId="688098976" sldId="262"/>
            <ac:spMk id="2" creationId="{03354486-2A6A-DD4E-9A8D-861B2E201A1F}"/>
          </ac:spMkLst>
        </pc:spChg>
        <pc:spChg chg="add mod">
          <ac:chgData name="Dalal, Mrinmoy" userId="397ff971-e778-44ea-ba08-c45f4dea36a7" providerId="ADAL" clId="{53BB99DD-E11A-4AC5-9DF7-93144241BC20}" dt="2023-03-23T18:07:57.489" v="17059" actId="5793"/>
          <ac:spMkLst>
            <pc:docMk/>
            <pc:sldMk cId="688098976" sldId="262"/>
            <ac:spMk id="3" creationId="{0736651F-9946-3387-6991-AA888CD0B7CF}"/>
          </ac:spMkLst>
        </pc:spChg>
        <pc:spChg chg="del">
          <ac:chgData name="Dalal, Mrinmoy" userId="397ff971-e778-44ea-ba08-c45f4dea36a7" providerId="ADAL" clId="{53BB99DD-E11A-4AC5-9DF7-93144241BC20}" dt="2023-03-23T18:07:37.744" v="17035" actId="478"/>
          <ac:spMkLst>
            <pc:docMk/>
            <pc:sldMk cId="688098976" sldId="262"/>
            <ac:spMk id="4" creationId="{0B04DDC6-A6C5-6D40-8160-BEDB0CF8C6DD}"/>
          </ac:spMkLst>
        </pc:spChg>
        <pc:spChg chg="del">
          <ac:chgData name="Dalal, Mrinmoy" userId="397ff971-e778-44ea-ba08-c45f4dea36a7" providerId="ADAL" clId="{53BB99DD-E11A-4AC5-9DF7-93144241BC20}" dt="2023-03-23T18:07:37.744" v="17035" actId="478"/>
          <ac:spMkLst>
            <pc:docMk/>
            <pc:sldMk cId="688098976" sldId="262"/>
            <ac:spMk id="5" creationId="{B05C2BE5-BF22-EF46-A621-4EB44D385B5E}"/>
          </ac:spMkLst>
        </pc:spChg>
        <pc:spChg chg="add del mod">
          <ac:chgData name="Dalal, Mrinmoy" userId="397ff971-e778-44ea-ba08-c45f4dea36a7" providerId="ADAL" clId="{53BB99DD-E11A-4AC5-9DF7-93144241BC20}" dt="2023-03-23T18:07:52.984" v="17048" actId="478"/>
          <ac:spMkLst>
            <pc:docMk/>
            <pc:sldMk cId="688098976" sldId="262"/>
            <ac:spMk id="7" creationId="{CB3F8CFD-4EC6-3C55-50CE-D39AA8FCED69}"/>
          </ac:spMkLst>
        </pc:spChg>
      </pc:sldChg>
      <pc:sldChg chg="addSp delSp modSp del mod">
        <pc:chgData name="Dalal, Mrinmoy" userId="397ff971-e778-44ea-ba08-c45f4dea36a7" providerId="ADAL" clId="{53BB99DD-E11A-4AC5-9DF7-93144241BC20}" dt="2023-03-28T18:06:06.828" v="20089" actId="47"/>
        <pc:sldMkLst>
          <pc:docMk/>
          <pc:sldMk cId="2215213868" sldId="263"/>
        </pc:sldMkLst>
        <pc:spChg chg="del mod topLvl">
          <ac:chgData name="Dalal, Mrinmoy" userId="397ff971-e778-44ea-ba08-c45f4dea36a7" providerId="ADAL" clId="{53BB99DD-E11A-4AC5-9DF7-93144241BC20}" dt="2023-03-22T17:19:23.320" v="8348" actId="478"/>
          <ac:spMkLst>
            <pc:docMk/>
            <pc:sldMk cId="2215213868" sldId="263"/>
            <ac:spMk id="4" creationId="{00CFFC07-EFD3-A763-63B2-5342C7127EBF}"/>
          </ac:spMkLst>
        </pc:spChg>
        <pc:spChg chg="add mod">
          <ac:chgData name="Dalal, Mrinmoy" userId="397ff971-e778-44ea-ba08-c45f4dea36a7" providerId="ADAL" clId="{53BB99DD-E11A-4AC5-9DF7-93144241BC20}" dt="2023-03-23T19:49:12.447" v="18293" actId="164"/>
          <ac:spMkLst>
            <pc:docMk/>
            <pc:sldMk cId="2215213868" sldId="263"/>
            <ac:spMk id="12" creationId="{738B2C3B-EB8A-6B9B-5AC2-C54F375059BB}"/>
          </ac:spMkLst>
        </pc:spChg>
        <pc:spChg chg="add mod">
          <ac:chgData name="Dalal, Mrinmoy" userId="397ff971-e778-44ea-ba08-c45f4dea36a7" providerId="ADAL" clId="{53BB99DD-E11A-4AC5-9DF7-93144241BC20}" dt="2023-03-23T19:49:12.447" v="18293" actId="164"/>
          <ac:spMkLst>
            <pc:docMk/>
            <pc:sldMk cId="2215213868" sldId="263"/>
            <ac:spMk id="13" creationId="{5EAEA3DC-5A3C-2C0A-B7CA-96AEEF7E6589}"/>
          </ac:spMkLst>
        </pc:spChg>
        <pc:spChg chg="add mod">
          <ac:chgData name="Dalal, Mrinmoy" userId="397ff971-e778-44ea-ba08-c45f4dea36a7" providerId="ADAL" clId="{53BB99DD-E11A-4AC5-9DF7-93144241BC20}" dt="2023-03-23T19:49:12.447" v="18293" actId="164"/>
          <ac:spMkLst>
            <pc:docMk/>
            <pc:sldMk cId="2215213868" sldId="263"/>
            <ac:spMk id="14" creationId="{6C4F63A1-860E-5793-8119-A0BCBB95B678}"/>
          </ac:spMkLst>
        </pc:spChg>
        <pc:spChg chg="add mod">
          <ac:chgData name="Dalal, Mrinmoy" userId="397ff971-e778-44ea-ba08-c45f4dea36a7" providerId="ADAL" clId="{53BB99DD-E11A-4AC5-9DF7-93144241BC20}" dt="2023-03-23T19:49:12.447" v="18293" actId="164"/>
          <ac:spMkLst>
            <pc:docMk/>
            <pc:sldMk cId="2215213868" sldId="263"/>
            <ac:spMk id="15" creationId="{46D8E05C-0BA9-7EC4-DC15-ECAEAEEC4AEB}"/>
          </ac:spMkLst>
        </pc:spChg>
        <pc:spChg chg="add mod">
          <ac:chgData name="Dalal, Mrinmoy" userId="397ff971-e778-44ea-ba08-c45f4dea36a7" providerId="ADAL" clId="{53BB99DD-E11A-4AC5-9DF7-93144241BC20}" dt="2023-03-23T19:49:12.447" v="18293" actId="164"/>
          <ac:spMkLst>
            <pc:docMk/>
            <pc:sldMk cId="2215213868" sldId="263"/>
            <ac:spMk id="16" creationId="{7493F96C-4FA4-9FDB-9D4C-8A26621E603A}"/>
          </ac:spMkLst>
        </pc:spChg>
        <pc:spChg chg="mod">
          <ac:chgData name="Dalal, Mrinmoy" userId="397ff971-e778-44ea-ba08-c45f4dea36a7" providerId="ADAL" clId="{53BB99DD-E11A-4AC5-9DF7-93144241BC20}" dt="2023-03-23T17:39:34.955" v="16852" actId="165"/>
          <ac:spMkLst>
            <pc:docMk/>
            <pc:sldMk cId="2215213868" sldId="263"/>
            <ac:spMk id="26" creationId="{226C3D7D-8DA4-BB0D-B453-EBA8A884D96B}"/>
          </ac:spMkLst>
        </pc:spChg>
        <pc:spChg chg="mod">
          <ac:chgData name="Dalal, Mrinmoy" userId="397ff971-e778-44ea-ba08-c45f4dea36a7" providerId="ADAL" clId="{53BB99DD-E11A-4AC5-9DF7-93144241BC20}" dt="2023-03-23T17:39:34.955" v="16852" actId="165"/>
          <ac:spMkLst>
            <pc:docMk/>
            <pc:sldMk cId="2215213868" sldId="263"/>
            <ac:spMk id="30" creationId="{76C4BEA4-3364-AD27-E76C-DF2BC55D549E}"/>
          </ac:spMkLst>
        </pc:spChg>
        <pc:spChg chg="mod">
          <ac:chgData name="Dalal, Mrinmoy" userId="397ff971-e778-44ea-ba08-c45f4dea36a7" providerId="ADAL" clId="{53BB99DD-E11A-4AC5-9DF7-93144241BC20}" dt="2023-03-23T17:39:34.955" v="16852" actId="165"/>
          <ac:spMkLst>
            <pc:docMk/>
            <pc:sldMk cId="2215213868" sldId="263"/>
            <ac:spMk id="34" creationId="{E3EDFC2B-EB5E-07A2-A4B1-2CFEE92D793C}"/>
          </ac:spMkLst>
        </pc:spChg>
        <pc:spChg chg="mod">
          <ac:chgData name="Dalal, Mrinmoy" userId="397ff971-e778-44ea-ba08-c45f4dea36a7" providerId="ADAL" clId="{53BB99DD-E11A-4AC5-9DF7-93144241BC20}" dt="2023-03-23T17:39:34.955" v="16852" actId="165"/>
          <ac:spMkLst>
            <pc:docMk/>
            <pc:sldMk cId="2215213868" sldId="263"/>
            <ac:spMk id="38" creationId="{931C6D5B-8956-BCCC-6781-B682CE0B7C1F}"/>
          </ac:spMkLst>
        </pc:spChg>
        <pc:spChg chg="mod">
          <ac:chgData name="Dalal, Mrinmoy" userId="397ff971-e778-44ea-ba08-c45f4dea36a7" providerId="ADAL" clId="{53BB99DD-E11A-4AC5-9DF7-93144241BC20}" dt="2023-03-23T17:39:34.955" v="16852" actId="165"/>
          <ac:spMkLst>
            <pc:docMk/>
            <pc:sldMk cId="2215213868" sldId="263"/>
            <ac:spMk id="42" creationId="{6C79FB09-30C9-897D-E572-3CAE2CB5B1B4}"/>
          </ac:spMkLst>
        </pc:spChg>
        <pc:spChg chg="mod">
          <ac:chgData name="Dalal, Mrinmoy" userId="397ff971-e778-44ea-ba08-c45f4dea36a7" providerId="ADAL" clId="{53BB99DD-E11A-4AC5-9DF7-93144241BC20}" dt="2023-03-23T17:39:34.955" v="16852" actId="165"/>
          <ac:spMkLst>
            <pc:docMk/>
            <pc:sldMk cId="2215213868" sldId="263"/>
            <ac:spMk id="46" creationId="{245925C1-7430-206B-F0A5-0E97F40C5BE8}"/>
          </ac:spMkLst>
        </pc:spChg>
        <pc:spChg chg="add mod">
          <ac:chgData name="Dalal, Mrinmoy" userId="397ff971-e778-44ea-ba08-c45f4dea36a7" providerId="ADAL" clId="{53BB99DD-E11A-4AC5-9DF7-93144241BC20}" dt="2023-03-23T19:53:47.716" v="18521" actId="1076"/>
          <ac:spMkLst>
            <pc:docMk/>
            <pc:sldMk cId="2215213868" sldId="263"/>
            <ac:spMk id="48" creationId="{830B704A-3E49-E275-8F3B-2AF482A00DF2}"/>
          </ac:spMkLst>
        </pc:spChg>
        <pc:spChg chg="add mod">
          <ac:chgData name="Dalal, Mrinmoy" userId="397ff971-e778-44ea-ba08-c45f4dea36a7" providerId="ADAL" clId="{53BB99DD-E11A-4AC5-9DF7-93144241BC20}" dt="2023-03-23T19:53:47.716" v="18521" actId="1076"/>
          <ac:spMkLst>
            <pc:docMk/>
            <pc:sldMk cId="2215213868" sldId="263"/>
            <ac:spMk id="50" creationId="{ABF4D605-9408-1F6D-DE04-B1BD7398AFF5}"/>
          </ac:spMkLst>
        </pc:spChg>
        <pc:spChg chg="add mod">
          <ac:chgData name="Dalal, Mrinmoy" userId="397ff971-e778-44ea-ba08-c45f4dea36a7" providerId="ADAL" clId="{53BB99DD-E11A-4AC5-9DF7-93144241BC20}" dt="2023-03-23T19:53:47.716" v="18521" actId="1076"/>
          <ac:spMkLst>
            <pc:docMk/>
            <pc:sldMk cId="2215213868" sldId="263"/>
            <ac:spMk id="51" creationId="{64068676-58A9-FD13-96F0-74E7659B12ED}"/>
          </ac:spMkLst>
        </pc:spChg>
        <pc:spChg chg="add mod">
          <ac:chgData name="Dalal, Mrinmoy" userId="397ff971-e778-44ea-ba08-c45f4dea36a7" providerId="ADAL" clId="{53BB99DD-E11A-4AC5-9DF7-93144241BC20}" dt="2023-03-23T19:53:47.716" v="18521" actId="1076"/>
          <ac:spMkLst>
            <pc:docMk/>
            <pc:sldMk cId="2215213868" sldId="263"/>
            <ac:spMk id="52" creationId="{9DE37833-CE1F-ACA6-9B47-F22DAE71447A}"/>
          </ac:spMkLst>
        </pc:spChg>
        <pc:spChg chg="add mod">
          <ac:chgData name="Dalal, Mrinmoy" userId="397ff971-e778-44ea-ba08-c45f4dea36a7" providerId="ADAL" clId="{53BB99DD-E11A-4AC5-9DF7-93144241BC20}" dt="2023-03-23T19:53:47.716" v="18521" actId="1076"/>
          <ac:spMkLst>
            <pc:docMk/>
            <pc:sldMk cId="2215213868" sldId="263"/>
            <ac:spMk id="53" creationId="{F034DCED-91A3-1D9C-6135-49C70BCC169D}"/>
          </ac:spMkLst>
        </pc:spChg>
        <pc:spChg chg="add mod">
          <ac:chgData name="Dalal, Mrinmoy" userId="397ff971-e778-44ea-ba08-c45f4dea36a7" providerId="ADAL" clId="{53BB99DD-E11A-4AC5-9DF7-93144241BC20}" dt="2023-03-23T19:53:47.716" v="18521" actId="1076"/>
          <ac:spMkLst>
            <pc:docMk/>
            <pc:sldMk cId="2215213868" sldId="263"/>
            <ac:spMk id="54" creationId="{C21673E8-6627-029B-3183-C6789963D8F1}"/>
          </ac:spMkLst>
        </pc:spChg>
        <pc:spChg chg="add mod">
          <ac:chgData name="Dalal, Mrinmoy" userId="397ff971-e778-44ea-ba08-c45f4dea36a7" providerId="ADAL" clId="{53BB99DD-E11A-4AC5-9DF7-93144241BC20}" dt="2023-03-23T19:53:47.716" v="18521" actId="1076"/>
          <ac:spMkLst>
            <pc:docMk/>
            <pc:sldMk cId="2215213868" sldId="263"/>
            <ac:spMk id="55" creationId="{ED725B45-9107-C427-2C7C-85246C5543E0}"/>
          </ac:spMkLst>
        </pc:spChg>
        <pc:spChg chg="add mod">
          <ac:chgData name="Dalal, Mrinmoy" userId="397ff971-e778-44ea-ba08-c45f4dea36a7" providerId="ADAL" clId="{53BB99DD-E11A-4AC5-9DF7-93144241BC20}" dt="2023-03-23T19:53:47.716" v="18521" actId="1076"/>
          <ac:spMkLst>
            <pc:docMk/>
            <pc:sldMk cId="2215213868" sldId="263"/>
            <ac:spMk id="56" creationId="{B05B7B3D-DDDE-BEAD-6B6C-E640E39E808C}"/>
          </ac:spMkLst>
        </pc:spChg>
        <pc:spChg chg="add mod">
          <ac:chgData name="Dalal, Mrinmoy" userId="397ff971-e778-44ea-ba08-c45f4dea36a7" providerId="ADAL" clId="{53BB99DD-E11A-4AC5-9DF7-93144241BC20}" dt="2023-03-23T19:53:47.716" v="18521" actId="1076"/>
          <ac:spMkLst>
            <pc:docMk/>
            <pc:sldMk cId="2215213868" sldId="263"/>
            <ac:spMk id="57" creationId="{CC8E6901-16D9-DECA-B082-66EC9F63642D}"/>
          </ac:spMkLst>
        </pc:spChg>
        <pc:spChg chg="add del mod">
          <ac:chgData name="Dalal, Mrinmoy" userId="397ff971-e778-44ea-ba08-c45f4dea36a7" providerId="ADAL" clId="{53BB99DD-E11A-4AC5-9DF7-93144241BC20}" dt="2023-03-23T19:52:32.742" v="18508" actId="478"/>
          <ac:spMkLst>
            <pc:docMk/>
            <pc:sldMk cId="2215213868" sldId="263"/>
            <ac:spMk id="58" creationId="{07660C25-83C0-C1CB-47DE-722CFF5061D6}"/>
          </ac:spMkLst>
        </pc:spChg>
        <pc:grpChg chg="add del mod">
          <ac:chgData name="Dalal, Mrinmoy" userId="397ff971-e778-44ea-ba08-c45f4dea36a7" providerId="ADAL" clId="{53BB99DD-E11A-4AC5-9DF7-93144241BC20}" dt="2023-01-29T19:26:05.080" v="15" actId="165"/>
          <ac:grpSpMkLst>
            <pc:docMk/>
            <pc:sldMk cId="2215213868" sldId="263"/>
            <ac:grpSpMk id="3" creationId="{447D3A84-F8BD-9599-ADD8-F057A113FB25}"/>
          </ac:grpSpMkLst>
        </pc:grpChg>
        <pc:grpChg chg="add del mod">
          <ac:chgData name="Dalal, Mrinmoy" userId="397ff971-e778-44ea-ba08-c45f4dea36a7" providerId="ADAL" clId="{53BB99DD-E11A-4AC5-9DF7-93144241BC20}" dt="2023-03-23T17:39:33.960" v="16851" actId="165"/>
          <ac:grpSpMkLst>
            <pc:docMk/>
            <pc:sldMk cId="2215213868" sldId="263"/>
            <ac:grpSpMk id="17" creationId="{7B8E51C7-03C5-E983-07D2-D2962BC44357}"/>
          </ac:grpSpMkLst>
        </pc:grpChg>
        <pc:grpChg chg="del mod topLvl">
          <ac:chgData name="Dalal, Mrinmoy" userId="397ff971-e778-44ea-ba08-c45f4dea36a7" providerId="ADAL" clId="{53BB99DD-E11A-4AC5-9DF7-93144241BC20}" dt="2023-03-23T17:39:34.955" v="16852" actId="165"/>
          <ac:grpSpMkLst>
            <pc:docMk/>
            <pc:sldMk cId="2215213868" sldId="263"/>
            <ac:grpSpMk id="18" creationId="{A9157777-BD9C-BC7C-AC25-30BB36EEE044}"/>
          </ac:grpSpMkLst>
        </pc:grpChg>
        <pc:grpChg chg="del mod topLvl">
          <ac:chgData name="Dalal, Mrinmoy" userId="397ff971-e778-44ea-ba08-c45f4dea36a7" providerId="ADAL" clId="{53BB99DD-E11A-4AC5-9DF7-93144241BC20}" dt="2023-03-23T17:39:34.955" v="16852" actId="165"/>
          <ac:grpSpMkLst>
            <pc:docMk/>
            <pc:sldMk cId="2215213868" sldId="263"/>
            <ac:grpSpMk id="19" creationId="{0BC35D7E-9943-3B41-DD8C-AD07D2A264D5}"/>
          </ac:grpSpMkLst>
        </pc:grpChg>
        <pc:grpChg chg="del mod topLvl">
          <ac:chgData name="Dalal, Mrinmoy" userId="397ff971-e778-44ea-ba08-c45f4dea36a7" providerId="ADAL" clId="{53BB99DD-E11A-4AC5-9DF7-93144241BC20}" dt="2023-03-23T17:39:34.955" v="16852" actId="165"/>
          <ac:grpSpMkLst>
            <pc:docMk/>
            <pc:sldMk cId="2215213868" sldId="263"/>
            <ac:grpSpMk id="20" creationId="{05F3E38B-D2B5-E06C-EE6F-8E7795AA494B}"/>
          </ac:grpSpMkLst>
        </pc:grpChg>
        <pc:grpChg chg="del mod topLvl">
          <ac:chgData name="Dalal, Mrinmoy" userId="397ff971-e778-44ea-ba08-c45f4dea36a7" providerId="ADAL" clId="{53BB99DD-E11A-4AC5-9DF7-93144241BC20}" dt="2023-03-23T17:39:34.955" v="16852" actId="165"/>
          <ac:grpSpMkLst>
            <pc:docMk/>
            <pc:sldMk cId="2215213868" sldId="263"/>
            <ac:grpSpMk id="21" creationId="{2EAB1F0F-A1EA-1708-0790-A972984678DA}"/>
          </ac:grpSpMkLst>
        </pc:grpChg>
        <pc:grpChg chg="del mod topLvl">
          <ac:chgData name="Dalal, Mrinmoy" userId="397ff971-e778-44ea-ba08-c45f4dea36a7" providerId="ADAL" clId="{53BB99DD-E11A-4AC5-9DF7-93144241BC20}" dt="2023-03-23T17:39:34.955" v="16852" actId="165"/>
          <ac:grpSpMkLst>
            <pc:docMk/>
            <pc:sldMk cId="2215213868" sldId="263"/>
            <ac:grpSpMk id="22" creationId="{10C1FA86-9A39-DDFE-1076-074BC43A1843}"/>
          </ac:grpSpMkLst>
        </pc:grpChg>
        <pc:grpChg chg="del mod topLvl">
          <ac:chgData name="Dalal, Mrinmoy" userId="397ff971-e778-44ea-ba08-c45f4dea36a7" providerId="ADAL" clId="{53BB99DD-E11A-4AC5-9DF7-93144241BC20}" dt="2023-03-23T17:39:34.955" v="16852" actId="165"/>
          <ac:grpSpMkLst>
            <pc:docMk/>
            <pc:sldMk cId="2215213868" sldId="263"/>
            <ac:grpSpMk id="23" creationId="{3C1DEF5D-9D63-AD91-917F-FB3B9F4CF28F}"/>
          </ac:grpSpMkLst>
        </pc:grpChg>
        <pc:grpChg chg="del mod topLvl">
          <ac:chgData name="Dalal, Mrinmoy" userId="397ff971-e778-44ea-ba08-c45f4dea36a7" providerId="ADAL" clId="{53BB99DD-E11A-4AC5-9DF7-93144241BC20}" dt="2023-03-23T17:39:38.166" v="16853" actId="478"/>
          <ac:grpSpMkLst>
            <pc:docMk/>
            <pc:sldMk cId="2215213868" sldId="263"/>
            <ac:grpSpMk id="25" creationId="{600A15EB-87DB-43D3-1037-1E800D25D563}"/>
          </ac:grpSpMkLst>
        </pc:grpChg>
        <pc:grpChg chg="del mod topLvl">
          <ac:chgData name="Dalal, Mrinmoy" userId="397ff971-e778-44ea-ba08-c45f4dea36a7" providerId="ADAL" clId="{53BB99DD-E11A-4AC5-9DF7-93144241BC20}" dt="2023-03-23T17:39:38.166" v="16853" actId="478"/>
          <ac:grpSpMkLst>
            <pc:docMk/>
            <pc:sldMk cId="2215213868" sldId="263"/>
            <ac:grpSpMk id="29" creationId="{EBDE3A25-E9F7-C833-5E42-61BF9442AA58}"/>
          </ac:grpSpMkLst>
        </pc:grpChg>
        <pc:grpChg chg="del mod topLvl">
          <ac:chgData name="Dalal, Mrinmoy" userId="397ff971-e778-44ea-ba08-c45f4dea36a7" providerId="ADAL" clId="{53BB99DD-E11A-4AC5-9DF7-93144241BC20}" dt="2023-03-23T17:39:38.166" v="16853" actId="478"/>
          <ac:grpSpMkLst>
            <pc:docMk/>
            <pc:sldMk cId="2215213868" sldId="263"/>
            <ac:grpSpMk id="33" creationId="{A507F604-B137-EC4D-FC79-A8FDBB43F049}"/>
          </ac:grpSpMkLst>
        </pc:grpChg>
        <pc:grpChg chg="del mod topLvl">
          <ac:chgData name="Dalal, Mrinmoy" userId="397ff971-e778-44ea-ba08-c45f4dea36a7" providerId="ADAL" clId="{53BB99DD-E11A-4AC5-9DF7-93144241BC20}" dt="2023-03-23T17:39:38.166" v="16853" actId="478"/>
          <ac:grpSpMkLst>
            <pc:docMk/>
            <pc:sldMk cId="2215213868" sldId="263"/>
            <ac:grpSpMk id="37" creationId="{EE4BE768-0D8E-3A9E-9322-4563F6A4D607}"/>
          </ac:grpSpMkLst>
        </pc:grpChg>
        <pc:grpChg chg="del mod topLvl">
          <ac:chgData name="Dalal, Mrinmoy" userId="397ff971-e778-44ea-ba08-c45f4dea36a7" providerId="ADAL" clId="{53BB99DD-E11A-4AC5-9DF7-93144241BC20}" dt="2023-03-23T17:39:38.166" v="16853" actId="478"/>
          <ac:grpSpMkLst>
            <pc:docMk/>
            <pc:sldMk cId="2215213868" sldId="263"/>
            <ac:grpSpMk id="41" creationId="{BF42DD27-8098-A397-3FC0-824DE088DFA9}"/>
          </ac:grpSpMkLst>
        </pc:grpChg>
        <pc:grpChg chg="del mod topLvl">
          <ac:chgData name="Dalal, Mrinmoy" userId="397ff971-e778-44ea-ba08-c45f4dea36a7" providerId="ADAL" clId="{53BB99DD-E11A-4AC5-9DF7-93144241BC20}" dt="2023-03-23T17:39:38.166" v="16853" actId="478"/>
          <ac:grpSpMkLst>
            <pc:docMk/>
            <pc:sldMk cId="2215213868" sldId="263"/>
            <ac:grpSpMk id="45" creationId="{C9DAB3FF-E978-72E9-3413-9E6934BCDA6F}"/>
          </ac:grpSpMkLst>
        </pc:grpChg>
        <pc:grpChg chg="add mod modVis">
          <ac:chgData name="Dalal, Mrinmoy" userId="397ff971-e778-44ea-ba08-c45f4dea36a7" providerId="ADAL" clId="{53BB99DD-E11A-4AC5-9DF7-93144241BC20}" dt="2023-03-23T19:49:14.075" v="18294" actId="14430"/>
          <ac:grpSpMkLst>
            <pc:docMk/>
            <pc:sldMk cId="2215213868" sldId="263"/>
            <ac:grpSpMk id="49" creationId="{077377F0-6A75-EEC9-ACAF-455D3964E83B}"/>
          </ac:grpSpMkLst>
        </pc:grpChg>
        <pc:picChg chg="mod topLvl">
          <ac:chgData name="Dalal, Mrinmoy" userId="397ff971-e778-44ea-ba08-c45f4dea36a7" providerId="ADAL" clId="{53BB99DD-E11A-4AC5-9DF7-93144241BC20}" dt="2023-03-23T19:53:47.716" v="18521" actId="1076"/>
          <ac:picMkLst>
            <pc:docMk/>
            <pc:sldMk cId="2215213868" sldId="263"/>
            <ac:picMk id="7" creationId="{89DF3803-174B-91CC-38F6-0B6ABF340171}"/>
          </ac:picMkLst>
        </pc:picChg>
        <pc:picChg chg="mod topLvl">
          <ac:chgData name="Dalal, Mrinmoy" userId="397ff971-e778-44ea-ba08-c45f4dea36a7" providerId="ADAL" clId="{53BB99DD-E11A-4AC5-9DF7-93144241BC20}" dt="2023-03-23T19:53:47.716" v="18521" actId="1076"/>
          <ac:picMkLst>
            <pc:docMk/>
            <pc:sldMk cId="2215213868" sldId="263"/>
            <ac:picMk id="8" creationId="{8DDE1E86-0F26-298D-5BCC-696370E94477}"/>
          </ac:picMkLst>
        </pc:picChg>
        <pc:picChg chg="mod topLvl">
          <ac:chgData name="Dalal, Mrinmoy" userId="397ff971-e778-44ea-ba08-c45f4dea36a7" providerId="ADAL" clId="{53BB99DD-E11A-4AC5-9DF7-93144241BC20}" dt="2023-03-23T19:53:47.716" v="18521" actId="1076"/>
          <ac:picMkLst>
            <pc:docMk/>
            <pc:sldMk cId="2215213868" sldId="263"/>
            <ac:picMk id="9" creationId="{47F7CA03-3E6F-E3E4-2CB6-A027873D6165}"/>
          </ac:picMkLst>
        </pc:picChg>
        <pc:picChg chg="mod topLvl">
          <ac:chgData name="Dalal, Mrinmoy" userId="397ff971-e778-44ea-ba08-c45f4dea36a7" providerId="ADAL" clId="{53BB99DD-E11A-4AC5-9DF7-93144241BC20}" dt="2023-03-23T19:53:47.716" v="18521" actId="1076"/>
          <ac:picMkLst>
            <pc:docMk/>
            <pc:sldMk cId="2215213868" sldId="263"/>
            <ac:picMk id="10" creationId="{29AEA706-0BB8-60D8-071F-F12B29AF6668}"/>
          </ac:picMkLst>
        </pc:picChg>
        <pc:picChg chg="del mod topLvl">
          <ac:chgData name="Dalal, Mrinmoy" userId="397ff971-e778-44ea-ba08-c45f4dea36a7" providerId="ADAL" clId="{53BB99DD-E11A-4AC5-9DF7-93144241BC20}" dt="2023-03-23T17:41:15.720" v="16874" actId="21"/>
          <ac:picMkLst>
            <pc:docMk/>
            <pc:sldMk cId="2215213868" sldId="263"/>
            <ac:picMk id="24" creationId="{6CEFAF66-E4FF-FBF9-1F6B-647DE8E503E7}"/>
          </ac:picMkLst>
        </pc:picChg>
        <pc:picChg chg="mod">
          <ac:chgData name="Dalal, Mrinmoy" userId="397ff971-e778-44ea-ba08-c45f4dea36a7" providerId="ADAL" clId="{53BB99DD-E11A-4AC5-9DF7-93144241BC20}" dt="2023-03-23T17:39:34.955" v="16852" actId="165"/>
          <ac:picMkLst>
            <pc:docMk/>
            <pc:sldMk cId="2215213868" sldId="263"/>
            <ac:picMk id="27" creationId="{1A4BE14F-6B5E-BC6C-6054-18813F3C8CA1}"/>
          </ac:picMkLst>
        </pc:picChg>
        <pc:picChg chg="del mod topLvl">
          <ac:chgData name="Dalal, Mrinmoy" userId="397ff971-e778-44ea-ba08-c45f4dea36a7" providerId="ADAL" clId="{53BB99DD-E11A-4AC5-9DF7-93144241BC20}" dt="2023-03-23T17:41:15.720" v="16874" actId="21"/>
          <ac:picMkLst>
            <pc:docMk/>
            <pc:sldMk cId="2215213868" sldId="263"/>
            <ac:picMk id="28" creationId="{0E7A6F51-6376-7F6E-7B2A-13C9AF053863}"/>
          </ac:picMkLst>
        </pc:picChg>
        <pc:picChg chg="mod">
          <ac:chgData name="Dalal, Mrinmoy" userId="397ff971-e778-44ea-ba08-c45f4dea36a7" providerId="ADAL" clId="{53BB99DD-E11A-4AC5-9DF7-93144241BC20}" dt="2023-03-23T17:39:34.955" v="16852" actId="165"/>
          <ac:picMkLst>
            <pc:docMk/>
            <pc:sldMk cId="2215213868" sldId="263"/>
            <ac:picMk id="31" creationId="{609CE114-3801-4D30-780B-9D56F3F309A9}"/>
          </ac:picMkLst>
        </pc:picChg>
        <pc:picChg chg="mod topLvl">
          <ac:chgData name="Dalal, Mrinmoy" userId="397ff971-e778-44ea-ba08-c45f4dea36a7" providerId="ADAL" clId="{53BB99DD-E11A-4AC5-9DF7-93144241BC20}" dt="2023-03-23T17:39:54.631" v="16859" actId="1038"/>
          <ac:picMkLst>
            <pc:docMk/>
            <pc:sldMk cId="2215213868" sldId="263"/>
            <ac:picMk id="32" creationId="{51035A06-9E2D-0FE4-6EC8-CE3DEE920A1A}"/>
          </ac:picMkLst>
        </pc:picChg>
        <pc:picChg chg="mod">
          <ac:chgData name="Dalal, Mrinmoy" userId="397ff971-e778-44ea-ba08-c45f4dea36a7" providerId="ADAL" clId="{53BB99DD-E11A-4AC5-9DF7-93144241BC20}" dt="2023-03-23T17:39:34.955" v="16852" actId="165"/>
          <ac:picMkLst>
            <pc:docMk/>
            <pc:sldMk cId="2215213868" sldId="263"/>
            <ac:picMk id="35" creationId="{F623746B-AF03-6382-C44A-73146DB4E1EA}"/>
          </ac:picMkLst>
        </pc:picChg>
        <pc:picChg chg="del mod topLvl">
          <ac:chgData name="Dalal, Mrinmoy" userId="397ff971-e778-44ea-ba08-c45f4dea36a7" providerId="ADAL" clId="{53BB99DD-E11A-4AC5-9DF7-93144241BC20}" dt="2023-03-23T17:41:15.720" v="16874" actId="21"/>
          <ac:picMkLst>
            <pc:docMk/>
            <pc:sldMk cId="2215213868" sldId="263"/>
            <ac:picMk id="36" creationId="{A819656A-0889-B1DB-B27B-02BA8CC173A3}"/>
          </ac:picMkLst>
        </pc:picChg>
        <pc:picChg chg="mod">
          <ac:chgData name="Dalal, Mrinmoy" userId="397ff971-e778-44ea-ba08-c45f4dea36a7" providerId="ADAL" clId="{53BB99DD-E11A-4AC5-9DF7-93144241BC20}" dt="2023-03-23T17:39:34.955" v="16852" actId="165"/>
          <ac:picMkLst>
            <pc:docMk/>
            <pc:sldMk cId="2215213868" sldId="263"/>
            <ac:picMk id="39" creationId="{EC06A006-9BFA-2746-0E69-4B59FA58D0D7}"/>
          </ac:picMkLst>
        </pc:picChg>
        <pc:picChg chg="del mod topLvl">
          <ac:chgData name="Dalal, Mrinmoy" userId="397ff971-e778-44ea-ba08-c45f4dea36a7" providerId="ADAL" clId="{53BB99DD-E11A-4AC5-9DF7-93144241BC20}" dt="2023-03-23T17:41:15.720" v="16874" actId="21"/>
          <ac:picMkLst>
            <pc:docMk/>
            <pc:sldMk cId="2215213868" sldId="263"/>
            <ac:picMk id="40" creationId="{5424C163-A207-80C6-F30B-2C3906BF58B3}"/>
          </ac:picMkLst>
        </pc:picChg>
        <pc:picChg chg="mod">
          <ac:chgData name="Dalal, Mrinmoy" userId="397ff971-e778-44ea-ba08-c45f4dea36a7" providerId="ADAL" clId="{53BB99DD-E11A-4AC5-9DF7-93144241BC20}" dt="2023-03-23T17:39:34.955" v="16852" actId="165"/>
          <ac:picMkLst>
            <pc:docMk/>
            <pc:sldMk cId="2215213868" sldId="263"/>
            <ac:picMk id="43" creationId="{F68DAF3F-40A9-F163-B4C2-64BD51D448E8}"/>
          </ac:picMkLst>
        </pc:picChg>
        <pc:picChg chg="del mod topLvl">
          <ac:chgData name="Dalal, Mrinmoy" userId="397ff971-e778-44ea-ba08-c45f4dea36a7" providerId="ADAL" clId="{53BB99DD-E11A-4AC5-9DF7-93144241BC20}" dt="2023-03-23T17:41:15.720" v="16874" actId="21"/>
          <ac:picMkLst>
            <pc:docMk/>
            <pc:sldMk cId="2215213868" sldId="263"/>
            <ac:picMk id="44" creationId="{1394B3B6-471F-EFAF-9C03-32423A2F3CB6}"/>
          </ac:picMkLst>
        </pc:picChg>
        <pc:picChg chg="mod">
          <ac:chgData name="Dalal, Mrinmoy" userId="397ff971-e778-44ea-ba08-c45f4dea36a7" providerId="ADAL" clId="{53BB99DD-E11A-4AC5-9DF7-93144241BC20}" dt="2023-03-23T17:39:34.955" v="16852" actId="165"/>
          <ac:picMkLst>
            <pc:docMk/>
            <pc:sldMk cId="2215213868" sldId="263"/>
            <ac:picMk id="47" creationId="{FA72EE91-616F-4AC9-8F74-7CEDAD1631A6}"/>
          </ac:picMkLst>
        </pc:picChg>
        <pc:picChg chg="add mod">
          <ac:chgData name="Dalal, Mrinmoy" userId="397ff971-e778-44ea-ba08-c45f4dea36a7" providerId="ADAL" clId="{53BB99DD-E11A-4AC5-9DF7-93144241BC20}" dt="2023-03-23T19:53:47.716" v="18521" actId="1076"/>
          <ac:picMkLst>
            <pc:docMk/>
            <pc:sldMk cId="2215213868" sldId="263"/>
            <ac:picMk id="60" creationId="{2532C214-C17A-7F5B-3B9E-B2227E82CEF2}"/>
          </ac:picMkLst>
        </pc:picChg>
        <pc:picChg chg="add mod">
          <ac:chgData name="Dalal, Mrinmoy" userId="397ff971-e778-44ea-ba08-c45f4dea36a7" providerId="ADAL" clId="{53BB99DD-E11A-4AC5-9DF7-93144241BC20}" dt="2023-03-23T19:53:47.716" v="18521" actId="1076"/>
          <ac:picMkLst>
            <pc:docMk/>
            <pc:sldMk cId="2215213868" sldId="263"/>
            <ac:picMk id="62" creationId="{1722CAC3-31B8-C831-3630-9BFADA513826}"/>
          </ac:picMkLst>
        </pc:picChg>
        <pc:picChg chg="add mod">
          <ac:chgData name="Dalal, Mrinmoy" userId="397ff971-e778-44ea-ba08-c45f4dea36a7" providerId="ADAL" clId="{53BB99DD-E11A-4AC5-9DF7-93144241BC20}" dt="2023-03-23T19:53:47.716" v="18521" actId="1076"/>
          <ac:picMkLst>
            <pc:docMk/>
            <pc:sldMk cId="2215213868" sldId="263"/>
            <ac:picMk id="64" creationId="{8F33CDB2-66C9-E243-1510-571CBBE5F3B7}"/>
          </ac:picMkLst>
        </pc:picChg>
        <pc:picChg chg="add mod">
          <ac:chgData name="Dalal, Mrinmoy" userId="397ff971-e778-44ea-ba08-c45f4dea36a7" providerId="ADAL" clId="{53BB99DD-E11A-4AC5-9DF7-93144241BC20}" dt="2023-03-23T19:53:47.716" v="18521" actId="1076"/>
          <ac:picMkLst>
            <pc:docMk/>
            <pc:sldMk cId="2215213868" sldId="263"/>
            <ac:picMk id="66" creationId="{3D2205CE-8D4D-63D6-9EC9-64CC36041A08}"/>
          </ac:picMkLst>
        </pc:picChg>
        <pc:picChg chg="add mod">
          <ac:chgData name="Dalal, Mrinmoy" userId="397ff971-e778-44ea-ba08-c45f4dea36a7" providerId="ADAL" clId="{53BB99DD-E11A-4AC5-9DF7-93144241BC20}" dt="2023-03-23T19:53:47.716" v="18521" actId="1076"/>
          <ac:picMkLst>
            <pc:docMk/>
            <pc:sldMk cId="2215213868" sldId="263"/>
            <ac:picMk id="68" creationId="{E24C5585-FDC4-F2FE-37BD-2A53D5781220}"/>
          </ac:picMkLst>
        </pc:picChg>
        <pc:cxnChg chg="add mod">
          <ac:chgData name="Dalal, Mrinmoy" userId="397ff971-e778-44ea-ba08-c45f4dea36a7" providerId="ADAL" clId="{53BB99DD-E11A-4AC5-9DF7-93144241BC20}" dt="2023-03-23T19:49:12.447" v="18293" actId="164"/>
          <ac:cxnSpMkLst>
            <pc:docMk/>
            <pc:sldMk cId="2215213868" sldId="263"/>
            <ac:cxnSpMk id="11" creationId="{8E1BAE7A-394F-96D0-089A-AF480880BE99}"/>
          </ac:cxnSpMkLst>
        </pc:cxnChg>
      </pc:sldChg>
      <pc:sldChg chg="addSp modSp mod ord modShow">
        <pc:chgData name="Dalal, Mrinmoy" userId="397ff971-e778-44ea-ba08-c45f4dea36a7" providerId="ADAL" clId="{53BB99DD-E11A-4AC5-9DF7-93144241BC20}" dt="2023-03-23T19:43:49.542" v="18261" actId="729"/>
        <pc:sldMkLst>
          <pc:docMk/>
          <pc:sldMk cId="1663141839" sldId="264"/>
        </pc:sldMkLst>
        <pc:spChg chg="mod">
          <ac:chgData name="Dalal, Mrinmoy" userId="397ff971-e778-44ea-ba08-c45f4dea36a7" providerId="ADAL" clId="{53BB99DD-E11A-4AC5-9DF7-93144241BC20}" dt="2023-01-29T19:27:26.798" v="25"/>
          <ac:spMkLst>
            <pc:docMk/>
            <pc:sldMk cId="1663141839" sldId="264"/>
            <ac:spMk id="2" creationId="{157B785B-7419-6444-8F7C-456DADFC9CDE}"/>
          </ac:spMkLst>
        </pc:spChg>
        <pc:graphicFrameChg chg="add mod modGraphic">
          <ac:chgData name="Dalal, Mrinmoy" userId="397ff971-e778-44ea-ba08-c45f4dea36a7" providerId="ADAL" clId="{53BB99DD-E11A-4AC5-9DF7-93144241BC20}" dt="2023-02-14T17:45:59.395" v="7240" actId="20577"/>
          <ac:graphicFrameMkLst>
            <pc:docMk/>
            <pc:sldMk cId="1663141839" sldId="264"/>
            <ac:graphicFrameMk id="3" creationId="{04D30249-3A5A-5F13-F2A6-B3E3C03FEF2E}"/>
          </ac:graphicFrameMkLst>
        </pc:graphicFrameChg>
      </pc:sldChg>
      <pc:sldChg chg="addSp modSp del mod addCm">
        <pc:chgData name="Dalal, Mrinmoy" userId="397ff971-e778-44ea-ba08-c45f4dea36a7" providerId="ADAL" clId="{53BB99DD-E11A-4AC5-9DF7-93144241BC20}" dt="2023-01-29T22:20:42.632" v="2470" actId="47"/>
        <pc:sldMkLst>
          <pc:docMk/>
          <pc:sldMk cId="673074364" sldId="265"/>
        </pc:sldMkLst>
        <pc:spChg chg="add mod">
          <ac:chgData name="Dalal, Mrinmoy" userId="397ff971-e778-44ea-ba08-c45f4dea36a7" providerId="ADAL" clId="{53BB99DD-E11A-4AC5-9DF7-93144241BC20}" dt="2023-01-29T19:42:54.228" v="174" actId="1076"/>
          <ac:spMkLst>
            <pc:docMk/>
            <pc:sldMk cId="673074364" sldId="265"/>
            <ac:spMk id="4" creationId="{17407534-24AA-18DF-6403-A7FC2AEA3046}"/>
          </ac:spMkLst>
        </pc:spChg>
      </pc:sldChg>
      <pc:sldChg chg="addSp delSp modSp mod ord modShow addCm">
        <pc:chgData name="Dalal, Mrinmoy" userId="397ff971-e778-44ea-ba08-c45f4dea36a7" providerId="ADAL" clId="{53BB99DD-E11A-4AC5-9DF7-93144241BC20}" dt="2023-03-23T19:43:49.542" v="18261" actId="729"/>
        <pc:sldMkLst>
          <pc:docMk/>
          <pc:sldMk cId="2510052347" sldId="266"/>
        </pc:sldMkLst>
        <pc:spChg chg="mod">
          <ac:chgData name="Dalal, Mrinmoy" userId="397ff971-e778-44ea-ba08-c45f4dea36a7" providerId="ADAL" clId="{53BB99DD-E11A-4AC5-9DF7-93144241BC20}" dt="2023-03-20T06:30:36.625" v="7563" actId="20577"/>
          <ac:spMkLst>
            <pc:docMk/>
            <pc:sldMk cId="2510052347" sldId="266"/>
            <ac:spMk id="2" creationId="{157B785B-7419-6444-8F7C-456DADFC9CDE}"/>
          </ac:spMkLst>
        </pc:spChg>
        <pc:spChg chg="add mod">
          <ac:chgData name="Dalal, Mrinmoy" userId="397ff971-e778-44ea-ba08-c45f4dea36a7" providerId="ADAL" clId="{53BB99DD-E11A-4AC5-9DF7-93144241BC20}" dt="2023-03-20T06:33:01.494" v="7581" actId="14100"/>
          <ac:spMkLst>
            <pc:docMk/>
            <pc:sldMk cId="2510052347" sldId="266"/>
            <ac:spMk id="3" creationId="{72FDA032-96A1-D82D-B3F4-34C07A7C0EEA}"/>
          </ac:spMkLst>
        </pc:spChg>
        <pc:spChg chg="mod">
          <ac:chgData name="Dalal, Mrinmoy" userId="397ff971-e778-44ea-ba08-c45f4dea36a7" providerId="ADAL" clId="{53BB99DD-E11A-4AC5-9DF7-93144241BC20}" dt="2023-03-20T06:33:06.516" v="7582" actId="1076"/>
          <ac:spMkLst>
            <pc:docMk/>
            <pc:sldMk cId="2510052347" sldId="266"/>
            <ac:spMk id="4" creationId="{79FAEB30-B7EE-F746-B0D7-C70B6B2E9A1C}"/>
          </ac:spMkLst>
        </pc:spChg>
        <pc:spChg chg="add del mod">
          <ac:chgData name="Dalal, Mrinmoy" userId="397ff971-e778-44ea-ba08-c45f4dea36a7" providerId="ADAL" clId="{53BB99DD-E11A-4AC5-9DF7-93144241BC20}" dt="2023-03-20T06:31:47.742" v="7574"/>
          <ac:spMkLst>
            <pc:docMk/>
            <pc:sldMk cId="2510052347" sldId="266"/>
            <ac:spMk id="7" creationId="{CAB83042-D644-56F3-B6DC-DE48497F5068}"/>
          </ac:spMkLst>
        </pc:spChg>
        <pc:spChg chg="add del mod">
          <ac:chgData name="Dalal, Mrinmoy" userId="397ff971-e778-44ea-ba08-c45f4dea36a7" providerId="ADAL" clId="{53BB99DD-E11A-4AC5-9DF7-93144241BC20}" dt="2023-03-20T06:31:47.742" v="7574"/>
          <ac:spMkLst>
            <pc:docMk/>
            <pc:sldMk cId="2510052347" sldId="266"/>
            <ac:spMk id="8" creationId="{6DD380F5-3F4F-100E-A148-5F9AA977FC57}"/>
          </ac:spMkLst>
        </pc:spChg>
        <pc:spChg chg="mod">
          <ac:chgData name="Dalal, Mrinmoy" userId="397ff971-e778-44ea-ba08-c45f4dea36a7" providerId="ADAL" clId="{53BB99DD-E11A-4AC5-9DF7-93144241BC20}" dt="2023-03-20T06:31:46.640" v="7573"/>
          <ac:spMkLst>
            <pc:docMk/>
            <pc:sldMk cId="2510052347" sldId="266"/>
            <ac:spMk id="10" creationId="{A044A037-E916-A4A7-FBB0-B8C16B8F9EDC}"/>
          </ac:spMkLst>
        </pc:spChg>
        <pc:spChg chg="add del mod">
          <ac:chgData name="Dalal, Mrinmoy" userId="397ff971-e778-44ea-ba08-c45f4dea36a7" providerId="ADAL" clId="{53BB99DD-E11A-4AC5-9DF7-93144241BC20}" dt="2023-03-20T06:32:46.218" v="7576"/>
          <ac:spMkLst>
            <pc:docMk/>
            <pc:sldMk cId="2510052347" sldId="266"/>
            <ac:spMk id="12" creationId="{4D9052F7-A764-CC14-7085-EC70BCEEFDD3}"/>
          </ac:spMkLst>
        </pc:spChg>
        <pc:spChg chg="add del mod">
          <ac:chgData name="Dalal, Mrinmoy" userId="397ff971-e778-44ea-ba08-c45f4dea36a7" providerId="ADAL" clId="{53BB99DD-E11A-4AC5-9DF7-93144241BC20}" dt="2023-03-20T06:32:46.218" v="7576"/>
          <ac:spMkLst>
            <pc:docMk/>
            <pc:sldMk cId="2510052347" sldId="266"/>
            <ac:spMk id="13" creationId="{17BDC4CB-C185-1C9E-4C01-AFC733E22F7E}"/>
          </ac:spMkLst>
        </pc:spChg>
        <pc:spChg chg="add del mod">
          <ac:chgData name="Dalal, Mrinmoy" userId="397ff971-e778-44ea-ba08-c45f4dea36a7" providerId="ADAL" clId="{53BB99DD-E11A-4AC5-9DF7-93144241BC20}" dt="2023-03-20T06:32:46.218" v="7576"/>
          <ac:spMkLst>
            <pc:docMk/>
            <pc:sldMk cId="2510052347" sldId="266"/>
            <ac:spMk id="14" creationId="{EFD0D3DE-0EDF-6A4C-DEED-F70A56D096DD}"/>
          </ac:spMkLst>
        </pc:spChg>
        <pc:spChg chg="mod">
          <ac:chgData name="Dalal, Mrinmoy" userId="397ff971-e778-44ea-ba08-c45f4dea36a7" providerId="ADAL" clId="{53BB99DD-E11A-4AC5-9DF7-93144241BC20}" dt="2023-03-20T06:32:44.800" v="7575"/>
          <ac:spMkLst>
            <pc:docMk/>
            <pc:sldMk cId="2510052347" sldId="266"/>
            <ac:spMk id="16" creationId="{ED7BAE71-DE84-0C3E-78B8-E78CE26032F4}"/>
          </ac:spMkLst>
        </pc:spChg>
        <pc:grpChg chg="add del mod">
          <ac:chgData name="Dalal, Mrinmoy" userId="397ff971-e778-44ea-ba08-c45f4dea36a7" providerId="ADAL" clId="{53BB99DD-E11A-4AC5-9DF7-93144241BC20}" dt="2023-03-20T06:31:47.742" v="7574"/>
          <ac:grpSpMkLst>
            <pc:docMk/>
            <pc:sldMk cId="2510052347" sldId="266"/>
            <ac:grpSpMk id="9" creationId="{2D8803E1-15E6-1E6A-2B7B-31B0708FE0EB}"/>
          </ac:grpSpMkLst>
        </pc:grpChg>
        <pc:grpChg chg="add del mod">
          <ac:chgData name="Dalal, Mrinmoy" userId="397ff971-e778-44ea-ba08-c45f4dea36a7" providerId="ADAL" clId="{53BB99DD-E11A-4AC5-9DF7-93144241BC20}" dt="2023-03-20T06:32:46.218" v="7576"/>
          <ac:grpSpMkLst>
            <pc:docMk/>
            <pc:sldMk cId="2510052347" sldId="266"/>
            <ac:grpSpMk id="15" creationId="{A2C0362A-22FB-4B08-35B1-CC07AFFCD631}"/>
          </ac:grpSpMkLst>
        </pc:grpChg>
        <pc:picChg chg="mod">
          <ac:chgData name="Dalal, Mrinmoy" userId="397ff971-e778-44ea-ba08-c45f4dea36a7" providerId="ADAL" clId="{53BB99DD-E11A-4AC5-9DF7-93144241BC20}" dt="2023-03-20T06:31:46.640" v="7573"/>
          <ac:picMkLst>
            <pc:docMk/>
            <pc:sldMk cId="2510052347" sldId="266"/>
            <ac:picMk id="11" creationId="{7CA2E5B7-0D41-5D2F-879D-3439C8F602AD}"/>
          </ac:picMkLst>
        </pc:picChg>
        <pc:picChg chg="mod">
          <ac:chgData name="Dalal, Mrinmoy" userId="397ff971-e778-44ea-ba08-c45f4dea36a7" providerId="ADAL" clId="{53BB99DD-E11A-4AC5-9DF7-93144241BC20}" dt="2023-03-20T06:32:44.800" v="7575"/>
          <ac:picMkLst>
            <pc:docMk/>
            <pc:sldMk cId="2510052347" sldId="266"/>
            <ac:picMk id="17" creationId="{B6134889-6B2E-749F-90BC-31D059871694}"/>
          </ac:picMkLst>
        </pc:picChg>
        <pc:picChg chg="add mod">
          <ac:chgData name="Dalal, Mrinmoy" userId="397ff971-e778-44ea-ba08-c45f4dea36a7" providerId="ADAL" clId="{53BB99DD-E11A-4AC5-9DF7-93144241BC20}" dt="2023-03-20T06:32:54.423" v="7579" actId="1076"/>
          <ac:picMkLst>
            <pc:docMk/>
            <pc:sldMk cId="2510052347" sldId="266"/>
            <ac:picMk id="18" creationId="{4F7A2C3A-5EF9-5298-C690-FD5FBE1B0141}"/>
          </ac:picMkLst>
        </pc:picChg>
      </pc:sldChg>
      <pc:sldChg chg="addSp delSp modSp add mod ord modTransition modClrScheme chgLayout">
        <pc:chgData name="Dalal, Mrinmoy" userId="397ff971-e778-44ea-ba08-c45f4dea36a7" providerId="ADAL" clId="{53BB99DD-E11A-4AC5-9DF7-93144241BC20}" dt="2023-03-29T03:56:41.764" v="21725" actId="1076"/>
        <pc:sldMkLst>
          <pc:docMk/>
          <pc:sldMk cId="2066119006" sldId="267"/>
        </pc:sldMkLst>
        <pc:spChg chg="mod ord">
          <ac:chgData name="Dalal, Mrinmoy" userId="397ff971-e778-44ea-ba08-c45f4dea36a7" providerId="ADAL" clId="{53BB99DD-E11A-4AC5-9DF7-93144241BC20}" dt="2023-03-29T02:57:01.735" v="21426"/>
          <ac:spMkLst>
            <pc:docMk/>
            <pc:sldMk cId="2066119006" sldId="267"/>
            <ac:spMk id="2" creationId="{157B785B-7419-6444-8F7C-456DADFC9CDE}"/>
          </ac:spMkLst>
        </pc:spChg>
        <pc:spChg chg="add del mod ord">
          <ac:chgData name="Dalal, Mrinmoy" userId="397ff971-e778-44ea-ba08-c45f4dea36a7" providerId="ADAL" clId="{53BB99DD-E11A-4AC5-9DF7-93144241BC20}" dt="2023-03-23T19:35:45.512" v="18198" actId="478"/>
          <ac:spMkLst>
            <pc:docMk/>
            <pc:sldMk cId="2066119006" sldId="267"/>
            <ac:spMk id="3" creationId="{D9B72366-8015-BBA3-3BD1-4B9DDF78FF54}"/>
          </ac:spMkLst>
        </pc:spChg>
        <pc:spChg chg="mod">
          <ac:chgData name="Dalal, Mrinmoy" userId="397ff971-e778-44ea-ba08-c45f4dea36a7" providerId="ADAL" clId="{53BB99DD-E11A-4AC5-9DF7-93144241BC20}" dt="2023-03-20T06:25:55.829" v="7515" actId="26606"/>
          <ac:spMkLst>
            <pc:docMk/>
            <pc:sldMk cId="2066119006" sldId="267"/>
            <ac:spMk id="5" creationId="{A89144A8-6334-C146-B40F-BF5885E42CD8}"/>
          </ac:spMkLst>
        </pc:spChg>
        <pc:spChg chg="mod">
          <ac:chgData name="Dalal, Mrinmoy" userId="397ff971-e778-44ea-ba08-c45f4dea36a7" providerId="ADAL" clId="{53BB99DD-E11A-4AC5-9DF7-93144241BC20}" dt="2023-03-20T06:25:55.829" v="7515" actId="26606"/>
          <ac:spMkLst>
            <pc:docMk/>
            <pc:sldMk cId="2066119006" sldId="267"/>
            <ac:spMk id="6" creationId="{F12AC305-62D1-0B42-86B3-CE1813F5523B}"/>
          </ac:spMkLst>
        </pc:spChg>
        <pc:spChg chg="mod topLvl">
          <ac:chgData name="Dalal, Mrinmoy" userId="397ff971-e778-44ea-ba08-c45f4dea36a7" providerId="ADAL" clId="{53BB99DD-E11A-4AC5-9DF7-93144241BC20}" dt="2023-03-29T03:56:29.438" v="21723" actId="164"/>
          <ac:spMkLst>
            <pc:docMk/>
            <pc:sldMk cId="2066119006" sldId="267"/>
            <ac:spMk id="7" creationId="{A197524A-2FB5-6F01-20CE-5B31315F1166}"/>
          </ac:spMkLst>
        </pc:spChg>
        <pc:spChg chg="add del mod">
          <ac:chgData name="Dalal, Mrinmoy" userId="397ff971-e778-44ea-ba08-c45f4dea36a7" providerId="ADAL" clId="{53BB99DD-E11A-4AC5-9DF7-93144241BC20}" dt="2023-03-28T23:16:05.811" v="20260" actId="478"/>
          <ac:spMkLst>
            <pc:docMk/>
            <pc:sldMk cId="2066119006" sldId="267"/>
            <ac:spMk id="8" creationId="{0E5E455B-E632-BE6A-48F2-8AAB011EFECA}"/>
          </ac:spMkLst>
        </pc:spChg>
        <pc:spChg chg="del mod topLvl">
          <ac:chgData name="Dalal, Mrinmoy" userId="397ff971-e778-44ea-ba08-c45f4dea36a7" providerId="ADAL" clId="{53BB99DD-E11A-4AC5-9DF7-93144241BC20}" dt="2023-03-29T00:25:09.049" v="20966" actId="478"/>
          <ac:spMkLst>
            <pc:docMk/>
            <pc:sldMk cId="2066119006" sldId="267"/>
            <ac:spMk id="9" creationId="{5C4D15DF-66F2-D2F3-A0E5-19D85DB8A333}"/>
          </ac:spMkLst>
        </pc:spChg>
        <pc:spChg chg="del mod topLvl">
          <ac:chgData name="Dalal, Mrinmoy" userId="397ff971-e778-44ea-ba08-c45f4dea36a7" providerId="ADAL" clId="{53BB99DD-E11A-4AC5-9DF7-93144241BC20}" dt="2023-03-29T00:25:09.049" v="20966" actId="478"/>
          <ac:spMkLst>
            <pc:docMk/>
            <pc:sldMk cId="2066119006" sldId="267"/>
            <ac:spMk id="10" creationId="{91AE9D3A-5CF6-597E-C668-150890C59BEA}"/>
          </ac:spMkLst>
        </pc:spChg>
        <pc:spChg chg="add del mod">
          <ac:chgData name="Dalal, Mrinmoy" userId="397ff971-e778-44ea-ba08-c45f4dea36a7" providerId="ADAL" clId="{53BB99DD-E11A-4AC5-9DF7-93144241BC20}" dt="2023-03-20T06:25:55.829" v="7515" actId="26606"/>
          <ac:spMkLst>
            <pc:docMk/>
            <pc:sldMk cId="2066119006" sldId="267"/>
            <ac:spMk id="11" creationId="{D39F2543-2AA0-1F1E-55BE-6C5E2454E202}"/>
          </ac:spMkLst>
        </pc:spChg>
        <pc:spChg chg="add del mod">
          <ac:chgData name="Dalal, Mrinmoy" userId="397ff971-e778-44ea-ba08-c45f4dea36a7" providerId="ADAL" clId="{53BB99DD-E11A-4AC5-9DF7-93144241BC20}" dt="2023-03-20T06:25:55.829" v="7515" actId="26606"/>
          <ac:spMkLst>
            <pc:docMk/>
            <pc:sldMk cId="2066119006" sldId="267"/>
            <ac:spMk id="13" creationId="{E345B565-7E66-404E-E967-3A9F291495B4}"/>
          </ac:spMkLst>
        </pc:spChg>
        <pc:spChg chg="mod topLvl">
          <ac:chgData name="Dalal, Mrinmoy" userId="397ff971-e778-44ea-ba08-c45f4dea36a7" providerId="ADAL" clId="{53BB99DD-E11A-4AC5-9DF7-93144241BC20}" dt="2023-03-29T03:56:29.438" v="21723" actId="164"/>
          <ac:spMkLst>
            <pc:docMk/>
            <pc:sldMk cId="2066119006" sldId="267"/>
            <ac:spMk id="13" creationId="{EDAAF2CD-5926-13A2-FD8B-76ED1F30AFEC}"/>
          </ac:spMkLst>
        </pc:spChg>
        <pc:spChg chg="mod topLvl">
          <ac:chgData name="Dalal, Mrinmoy" userId="397ff971-e778-44ea-ba08-c45f4dea36a7" providerId="ADAL" clId="{53BB99DD-E11A-4AC5-9DF7-93144241BC20}" dt="2023-03-29T03:56:29.438" v="21723" actId="164"/>
          <ac:spMkLst>
            <pc:docMk/>
            <pc:sldMk cId="2066119006" sldId="267"/>
            <ac:spMk id="14" creationId="{BC8A650E-4EE6-92E0-1769-78050A37C129}"/>
          </ac:spMkLst>
        </pc:spChg>
        <pc:spChg chg="mod topLvl">
          <ac:chgData name="Dalal, Mrinmoy" userId="397ff971-e778-44ea-ba08-c45f4dea36a7" providerId="ADAL" clId="{53BB99DD-E11A-4AC5-9DF7-93144241BC20}" dt="2023-03-29T03:56:29.438" v="21723" actId="164"/>
          <ac:spMkLst>
            <pc:docMk/>
            <pc:sldMk cId="2066119006" sldId="267"/>
            <ac:spMk id="15" creationId="{AA9EF593-2D06-008D-78B0-DB491C75632E}"/>
          </ac:spMkLst>
        </pc:spChg>
        <pc:spChg chg="add del mod">
          <ac:chgData name="Dalal, Mrinmoy" userId="397ff971-e778-44ea-ba08-c45f4dea36a7" providerId="ADAL" clId="{53BB99DD-E11A-4AC5-9DF7-93144241BC20}" dt="2023-03-28T18:46:59.194" v="20186" actId="478"/>
          <ac:spMkLst>
            <pc:docMk/>
            <pc:sldMk cId="2066119006" sldId="267"/>
            <ac:spMk id="15" creationId="{E9CCCEE5-B9BF-90C1-D62E-B2B71B6B2D61}"/>
          </ac:spMkLst>
        </pc:spChg>
        <pc:spChg chg="add del mod">
          <ac:chgData name="Dalal, Mrinmoy" userId="397ff971-e778-44ea-ba08-c45f4dea36a7" providerId="ADAL" clId="{53BB99DD-E11A-4AC5-9DF7-93144241BC20}" dt="2023-03-28T23:16:05.811" v="20260" actId="478"/>
          <ac:spMkLst>
            <pc:docMk/>
            <pc:sldMk cId="2066119006" sldId="267"/>
            <ac:spMk id="18" creationId="{B0507704-C256-F3EC-62B3-1769288839EB}"/>
          </ac:spMkLst>
        </pc:spChg>
        <pc:spChg chg="mod topLvl">
          <ac:chgData name="Dalal, Mrinmoy" userId="397ff971-e778-44ea-ba08-c45f4dea36a7" providerId="ADAL" clId="{53BB99DD-E11A-4AC5-9DF7-93144241BC20}" dt="2023-03-29T03:56:29.438" v="21723" actId="164"/>
          <ac:spMkLst>
            <pc:docMk/>
            <pc:sldMk cId="2066119006" sldId="267"/>
            <ac:spMk id="19" creationId="{8344CE81-E955-F877-4E38-F332A8D817B4}"/>
          </ac:spMkLst>
        </pc:spChg>
        <pc:spChg chg="del mod topLvl">
          <ac:chgData name="Dalal, Mrinmoy" userId="397ff971-e778-44ea-ba08-c45f4dea36a7" providerId="ADAL" clId="{53BB99DD-E11A-4AC5-9DF7-93144241BC20}" dt="2023-03-29T00:25:09.049" v="20966" actId="478"/>
          <ac:spMkLst>
            <pc:docMk/>
            <pc:sldMk cId="2066119006" sldId="267"/>
            <ac:spMk id="20" creationId="{5A79D3BC-AB02-784A-5D0E-D07FE650DA4A}"/>
          </ac:spMkLst>
        </pc:spChg>
        <pc:spChg chg="del mod topLvl">
          <ac:chgData name="Dalal, Mrinmoy" userId="397ff971-e778-44ea-ba08-c45f4dea36a7" providerId="ADAL" clId="{53BB99DD-E11A-4AC5-9DF7-93144241BC20}" dt="2023-03-29T00:25:09.049" v="20966" actId="478"/>
          <ac:spMkLst>
            <pc:docMk/>
            <pc:sldMk cId="2066119006" sldId="267"/>
            <ac:spMk id="21" creationId="{2E9A3A58-7580-2A86-93C9-C5FF75BA57BE}"/>
          </ac:spMkLst>
        </pc:spChg>
        <pc:spChg chg="del mod topLvl">
          <ac:chgData name="Dalal, Mrinmoy" userId="397ff971-e778-44ea-ba08-c45f4dea36a7" providerId="ADAL" clId="{53BB99DD-E11A-4AC5-9DF7-93144241BC20}" dt="2023-03-29T00:25:09.049" v="20966" actId="478"/>
          <ac:spMkLst>
            <pc:docMk/>
            <pc:sldMk cId="2066119006" sldId="267"/>
            <ac:spMk id="22" creationId="{FE37C3C9-1C56-72BB-CB24-3B93D1391D7A}"/>
          </ac:spMkLst>
        </pc:spChg>
        <pc:spChg chg="del mod topLvl">
          <ac:chgData name="Dalal, Mrinmoy" userId="397ff971-e778-44ea-ba08-c45f4dea36a7" providerId="ADAL" clId="{53BB99DD-E11A-4AC5-9DF7-93144241BC20}" dt="2023-03-29T00:25:09.049" v="20966" actId="478"/>
          <ac:spMkLst>
            <pc:docMk/>
            <pc:sldMk cId="2066119006" sldId="267"/>
            <ac:spMk id="23" creationId="{E0613687-A04A-758A-EFEA-BD2C4D2D38DC}"/>
          </ac:spMkLst>
        </pc:spChg>
        <pc:spChg chg="del mod topLvl">
          <ac:chgData name="Dalal, Mrinmoy" userId="397ff971-e778-44ea-ba08-c45f4dea36a7" providerId="ADAL" clId="{53BB99DD-E11A-4AC5-9DF7-93144241BC20}" dt="2023-03-29T00:25:09.049" v="20966" actId="478"/>
          <ac:spMkLst>
            <pc:docMk/>
            <pc:sldMk cId="2066119006" sldId="267"/>
            <ac:spMk id="24" creationId="{C19A66B0-4CD9-7563-271C-BBB1A1F9410F}"/>
          </ac:spMkLst>
        </pc:spChg>
        <pc:spChg chg="del mod topLvl">
          <ac:chgData name="Dalal, Mrinmoy" userId="397ff971-e778-44ea-ba08-c45f4dea36a7" providerId="ADAL" clId="{53BB99DD-E11A-4AC5-9DF7-93144241BC20}" dt="2023-03-29T00:25:09.049" v="20966" actId="478"/>
          <ac:spMkLst>
            <pc:docMk/>
            <pc:sldMk cId="2066119006" sldId="267"/>
            <ac:spMk id="25" creationId="{D17B0834-940F-A047-E00C-0A8CE58DC720}"/>
          </ac:spMkLst>
        </pc:spChg>
        <pc:spChg chg="mod topLvl">
          <ac:chgData name="Dalal, Mrinmoy" userId="397ff971-e778-44ea-ba08-c45f4dea36a7" providerId="ADAL" clId="{53BB99DD-E11A-4AC5-9DF7-93144241BC20}" dt="2023-03-29T03:56:29.438" v="21723" actId="164"/>
          <ac:spMkLst>
            <pc:docMk/>
            <pc:sldMk cId="2066119006" sldId="267"/>
            <ac:spMk id="26" creationId="{D8B6DD8C-A3E3-FB2A-1636-2DA65B7184E7}"/>
          </ac:spMkLst>
        </pc:spChg>
        <pc:spChg chg="mod topLvl">
          <ac:chgData name="Dalal, Mrinmoy" userId="397ff971-e778-44ea-ba08-c45f4dea36a7" providerId="ADAL" clId="{53BB99DD-E11A-4AC5-9DF7-93144241BC20}" dt="2023-03-29T03:56:29.438" v="21723" actId="164"/>
          <ac:spMkLst>
            <pc:docMk/>
            <pc:sldMk cId="2066119006" sldId="267"/>
            <ac:spMk id="27" creationId="{4D29286F-5A50-335D-06DD-1A08CC0AD52D}"/>
          </ac:spMkLst>
        </pc:spChg>
        <pc:spChg chg="mod topLvl">
          <ac:chgData name="Dalal, Mrinmoy" userId="397ff971-e778-44ea-ba08-c45f4dea36a7" providerId="ADAL" clId="{53BB99DD-E11A-4AC5-9DF7-93144241BC20}" dt="2023-03-29T03:56:29.438" v="21723" actId="164"/>
          <ac:spMkLst>
            <pc:docMk/>
            <pc:sldMk cId="2066119006" sldId="267"/>
            <ac:spMk id="28" creationId="{B2412815-5E0F-6CAF-2C7A-AB15B65AD23A}"/>
          </ac:spMkLst>
        </pc:spChg>
        <pc:spChg chg="add del mod ord">
          <ac:chgData name="Dalal, Mrinmoy" userId="397ff971-e778-44ea-ba08-c45f4dea36a7" providerId="ADAL" clId="{53BB99DD-E11A-4AC5-9DF7-93144241BC20}" dt="2023-03-29T01:36:43.407" v="21189" actId="478"/>
          <ac:spMkLst>
            <pc:docMk/>
            <pc:sldMk cId="2066119006" sldId="267"/>
            <ac:spMk id="30" creationId="{D6C823C9-5DDA-24F5-7F99-A91BA0EA3B5B}"/>
          </ac:spMkLst>
        </pc:spChg>
        <pc:spChg chg="add del mod ord">
          <ac:chgData name="Dalal, Mrinmoy" userId="397ff971-e778-44ea-ba08-c45f4dea36a7" providerId="ADAL" clId="{53BB99DD-E11A-4AC5-9DF7-93144241BC20}" dt="2023-03-29T01:36:38.031" v="21188" actId="478"/>
          <ac:spMkLst>
            <pc:docMk/>
            <pc:sldMk cId="2066119006" sldId="267"/>
            <ac:spMk id="31" creationId="{6012590D-0155-FC14-CE95-3C5015347800}"/>
          </ac:spMkLst>
        </pc:spChg>
        <pc:spChg chg="add del mod ord">
          <ac:chgData name="Dalal, Mrinmoy" userId="397ff971-e778-44ea-ba08-c45f4dea36a7" providerId="ADAL" clId="{53BB99DD-E11A-4AC5-9DF7-93144241BC20}" dt="2023-03-29T01:36:34.355" v="21187" actId="478"/>
          <ac:spMkLst>
            <pc:docMk/>
            <pc:sldMk cId="2066119006" sldId="267"/>
            <ac:spMk id="32" creationId="{DD7F8C40-94D6-F897-E4AB-42B800F583AE}"/>
          </ac:spMkLst>
        </pc:spChg>
        <pc:spChg chg="add del mod">
          <ac:chgData name="Dalal, Mrinmoy" userId="397ff971-e778-44ea-ba08-c45f4dea36a7" providerId="ADAL" clId="{53BB99DD-E11A-4AC5-9DF7-93144241BC20}" dt="2023-03-29T01:23:04.598" v="21089" actId="478"/>
          <ac:spMkLst>
            <pc:docMk/>
            <pc:sldMk cId="2066119006" sldId="267"/>
            <ac:spMk id="33" creationId="{1C36B04B-F54B-E2D8-4BC5-05AE5F6008FA}"/>
          </ac:spMkLst>
        </pc:spChg>
        <pc:spChg chg="add del mod topLvl">
          <ac:chgData name="Dalal, Mrinmoy" userId="397ff971-e778-44ea-ba08-c45f4dea36a7" providerId="ADAL" clId="{53BB99DD-E11A-4AC5-9DF7-93144241BC20}" dt="2023-03-29T01:56:56.787" v="21299" actId="1076"/>
          <ac:spMkLst>
            <pc:docMk/>
            <pc:sldMk cId="2066119006" sldId="267"/>
            <ac:spMk id="36" creationId="{94E3C861-04DF-171C-A171-A2EE76EF5AA5}"/>
          </ac:spMkLst>
        </pc:spChg>
        <pc:spChg chg="mod topLvl">
          <ac:chgData name="Dalal, Mrinmoy" userId="397ff971-e778-44ea-ba08-c45f4dea36a7" providerId="ADAL" clId="{53BB99DD-E11A-4AC5-9DF7-93144241BC20}" dt="2023-03-29T01:56:56.787" v="21299" actId="1076"/>
          <ac:spMkLst>
            <pc:docMk/>
            <pc:sldMk cId="2066119006" sldId="267"/>
            <ac:spMk id="37" creationId="{137613EC-9E11-27D8-FF6B-768A0159444D}"/>
          </ac:spMkLst>
        </pc:spChg>
        <pc:spChg chg="mod topLvl">
          <ac:chgData name="Dalal, Mrinmoy" userId="397ff971-e778-44ea-ba08-c45f4dea36a7" providerId="ADAL" clId="{53BB99DD-E11A-4AC5-9DF7-93144241BC20}" dt="2023-03-29T01:56:56.787" v="21299" actId="1076"/>
          <ac:spMkLst>
            <pc:docMk/>
            <pc:sldMk cId="2066119006" sldId="267"/>
            <ac:spMk id="38" creationId="{D35200E0-5C16-F74F-F32F-17CC9D183F1B}"/>
          </ac:spMkLst>
        </pc:spChg>
        <pc:spChg chg="mod topLvl">
          <ac:chgData name="Dalal, Mrinmoy" userId="397ff971-e778-44ea-ba08-c45f4dea36a7" providerId="ADAL" clId="{53BB99DD-E11A-4AC5-9DF7-93144241BC20}" dt="2023-03-29T01:56:56.787" v="21299" actId="1076"/>
          <ac:spMkLst>
            <pc:docMk/>
            <pc:sldMk cId="2066119006" sldId="267"/>
            <ac:spMk id="39" creationId="{A8E08814-C797-9B54-ECEE-D201425F5EC2}"/>
          </ac:spMkLst>
        </pc:spChg>
        <pc:spChg chg="mod topLvl">
          <ac:chgData name="Dalal, Mrinmoy" userId="397ff971-e778-44ea-ba08-c45f4dea36a7" providerId="ADAL" clId="{53BB99DD-E11A-4AC5-9DF7-93144241BC20}" dt="2023-03-29T01:56:56.787" v="21299" actId="1076"/>
          <ac:spMkLst>
            <pc:docMk/>
            <pc:sldMk cId="2066119006" sldId="267"/>
            <ac:spMk id="40" creationId="{B07355EA-2DB0-5B96-0A53-6F5B841E985F}"/>
          </ac:spMkLst>
        </pc:spChg>
        <pc:spChg chg="mod topLvl">
          <ac:chgData name="Dalal, Mrinmoy" userId="397ff971-e778-44ea-ba08-c45f4dea36a7" providerId="ADAL" clId="{53BB99DD-E11A-4AC5-9DF7-93144241BC20}" dt="2023-03-29T01:56:56.787" v="21299" actId="1076"/>
          <ac:spMkLst>
            <pc:docMk/>
            <pc:sldMk cId="2066119006" sldId="267"/>
            <ac:spMk id="41" creationId="{9FAC1741-75BC-2E93-0E2D-60542F186E20}"/>
          </ac:spMkLst>
        </pc:spChg>
        <pc:spChg chg="mod topLvl">
          <ac:chgData name="Dalal, Mrinmoy" userId="397ff971-e778-44ea-ba08-c45f4dea36a7" providerId="ADAL" clId="{53BB99DD-E11A-4AC5-9DF7-93144241BC20}" dt="2023-03-29T01:56:56.787" v="21299" actId="1076"/>
          <ac:spMkLst>
            <pc:docMk/>
            <pc:sldMk cId="2066119006" sldId="267"/>
            <ac:spMk id="42" creationId="{8C1D4D7A-79CF-1055-82EA-17388B58BE2F}"/>
          </ac:spMkLst>
        </pc:spChg>
        <pc:spChg chg="add del mod">
          <ac:chgData name="Dalal, Mrinmoy" userId="397ff971-e778-44ea-ba08-c45f4dea36a7" providerId="ADAL" clId="{53BB99DD-E11A-4AC5-9DF7-93144241BC20}" dt="2023-03-29T01:56:19.798" v="21288" actId="478"/>
          <ac:spMkLst>
            <pc:docMk/>
            <pc:sldMk cId="2066119006" sldId="267"/>
            <ac:spMk id="44" creationId="{E0F6A762-A17D-B898-4D7D-F2CB0BD4F120}"/>
          </ac:spMkLst>
        </pc:spChg>
        <pc:spChg chg="del mod topLvl">
          <ac:chgData name="Dalal, Mrinmoy" userId="397ff971-e778-44ea-ba08-c45f4dea36a7" providerId="ADAL" clId="{53BB99DD-E11A-4AC5-9DF7-93144241BC20}" dt="2023-03-29T03:53:49.514" v="21684" actId="478"/>
          <ac:spMkLst>
            <pc:docMk/>
            <pc:sldMk cId="2066119006" sldId="267"/>
            <ac:spMk id="51" creationId="{6964E961-6D78-8F6D-E47D-D5EF99AF0EDF}"/>
          </ac:spMkLst>
        </pc:spChg>
        <pc:spChg chg="mod topLvl">
          <ac:chgData name="Dalal, Mrinmoy" userId="397ff971-e778-44ea-ba08-c45f4dea36a7" providerId="ADAL" clId="{53BB99DD-E11A-4AC5-9DF7-93144241BC20}" dt="2023-03-29T03:56:41.764" v="21725" actId="1076"/>
          <ac:spMkLst>
            <pc:docMk/>
            <pc:sldMk cId="2066119006" sldId="267"/>
            <ac:spMk id="53" creationId="{677367BE-30DC-52BC-B968-44C9EFAE7074}"/>
          </ac:spMkLst>
        </pc:spChg>
        <pc:spChg chg="mod topLvl">
          <ac:chgData name="Dalal, Mrinmoy" userId="397ff971-e778-44ea-ba08-c45f4dea36a7" providerId="ADAL" clId="{53BB99DD-E11A-4AC5-9DF7-93144241BC20}" dt="2023-03-29T03:56:41.764" v="21725" actId="1076"/>
          <ac:spMkLst>
            <pc:docMk/>
            <pc:sldMk cId="2066119006" sldId="267"/>
            <ac:spMk id="54" creationId="{5050E32C-64B5-0D8F-BB1E-DE83A271ED8B}"/>
          </ac:spMkLst>
        </pc:spChg>
        <pc:spChg chg="mod topLvl">
          <ac:chgData name="Dalal, Mrinmoy" userId="397ff971-e778-44ea-ba08-c45f4dea36a7" providerId="ADAL" clId="{53BB99DD-E11A-4AC5-9DF7-93144241BC20}" dt="2023-03-29T03:56:41.764" v="21725" actId="1076"/>
          <ac:spMkLst>
            <pc:docMk/>
            <pc:sldMk cId="2066119006" sldId="267"/>
            <ac:spMk id="55" creationId="{CBC79F90-A052-3080-6048-E4E70AF07E09}"/>
          </ac:spMkLst>
        </pc:spChg>
        <pc:spChg chg="mod topLvl">
          <ac:chgData name="Dalal, Mrinmoy" userId="397ff971-e778-44ea-ba08-c45f4dea36a7" providerId="ADAL" clId="{53BB99DD-E11A-4AC5-9DF7-93144241BC20}" dt="2023-03-29T03:56:41.764" v="21725" actId="1076"/>
          <ac:spMkLst>
            <pc:docMk/>
            <pc:sldMk cId="2066119006" sldId="267"/>
            <ac:spMk id="56" creationId="{22551372-4491-5546-2FCA-1F57B8D09469}"/>
          </ac:spMkLst>
        </pc:spChg>
        <pc:spChg chg="mod topLvl">
          <ac:chgData name="Dalal, Mrinmoy" userId="397ff971-e778-44ea-ba08-c45f4dea36a7" providerId="ADAL" clId="{53BB99DD-E11A-4AC5-9DF7-93144241BC20}" dt="2023-03-29T03:56:41.764" v="21725" actId="1076"/>
          <ac:spMkLst>
            <pc:docMk/>
            <pc:sldMk cId="2066119006" sldId="267"/>
            <ac:spMk id="57" creationId="{FE9F46DC-B42A-7D95-8383-35FD78909A93}"/>
          </ac:spMkLst>
        </pc:spChg>
        <pc:spChg chg="mod topLvl">
          <ac:chgData name="Dalal, Mrinmoy" userId="397ff971-e778-44ea-ba08-c45f4dea36a7" providerId="ADAL" clId="{53BB99DD-E11A-4AC5-9DF7-93144241BC20}" dt="2023-03-29T03:56:41.764" v="21725" actId="1076"/>
          <ac:spMkLst>
            <pc:docMk/>
            <pc:sldMk cId="2066119006" sldId="267"/>
            <ac:spMk id="58" creationId="{4A3043E2-A232-4DFB-CC87-2E61CC5951BF}"/>
          </ac:spMkLst>
        </pc:spChg>
        <pc:spChg chg="add mod">
          <ac:chgData name="Dalal, Mrinmoy" userId="397ff971-e778-44ea-ba08-c45f4dea36a7" providerId="ADAL" clId="{53BB99DD-E11A-4AC5-9DF7-93144241BC20}" dt="2023-03-29T03:06:27.297" v="21435" actId="1076"/>
          <ac:spMkLst>
            <pc:docMk/>
            <pc:sldMk cId="2066119006" sldId="267"/>
            <ac:spMk id="62" creationId="{54873CF0-5323-B49B-150B-EDDBA9F9F4AF}"/>
          </ac:spMkLst>
        </pc:spChg>
        <pc:spChg chg="add del mod ord topLvl modVis">
          <ac:chgData name="Dalal, Mrinmoy" userId="397ff971-e778-44ea-ba08-c45f4dea36a7" providerId="ADAL" clId="{53BB99DD-E11A-4AC5-9DF7-93144241BC20}" dt="2023-03-29T03:55:21.633" v="21707" actId="478"/>
          <ac:spMkLst>
            <pc:docMk/>
            <pc:sldMk cId="2066119006" sldId="267"/>
            <ac:spMk id="1025" creationId="{0FAFB9BF-CBC4-B873-1D49-0722ECA78CE4}"/>
          </ac:spMkLst>
        </pc:spChg>
        <pc:grpChg chg="add del mod">
          <ac:chgData name="Dalal, Mrinmoy" userId="397ff971-e778-44ea-ba08-c45f4dea36a7" providerId="ADAL" clId="{53BB99DD-E11A-4AC5-9DF7-93144241BC20}" dt="2023-03-28T17:39:09.866" v="18682"/>
          <ac:grpSpMkLst>
            <pc:docMk/>
            <pc:sldMk cId="2066119006" sldId="267"/>
            <ac:grpSpMk id="3" creationId="{CDB033C6-30F2-9286-7088-C83F4DABE767}"/>
          </ac:grpSpMkLst>
        </pc:grpChg>
        <pc:grpChg chg="add del mod">
          <ac:chgData name="Dalal, Mrinmoy" userId="397ff971-e778-44ea-ba08-c45f4dea36a7" providerId="ADAL" clId="{53BB99DD-E11A-4AC5-9DF7-93144241BC20}" dt="2023-03-29T00:22:29.049" v="20935" actId="165"/>
          <ac:grpSpMkLst>
            <pc:docMk/>
            <pc:sldMk cId="2066119006" sldId="267"/>
            <ac:grpSpMk id="6" creationId="{6325E3A0-613A-F44C-7E02-91FE23BB3D30}"/>
          </ac:grpSpMkLst>
        </pc:grpChg>
        <pc:grpChg chg="add del mod ord modVis">
          <ac:chgData name="Dalal, Mrinmoy" userId="397ff971-e778-44ea-ba08-c45f4dea36a7" providerId="ADAL" clId="{53BB99DD-E11A-4AC5-9DF7-93144241BC20}" dt="2023-03-29T03:55:41.104" v="21713" actId="165"/>
          <ac:grpSpMkLst>
            <pc:docMk/>
            <pc:sldMk cId="2066119006" sldId="267"/>
            <ac:grpSpMk id="29" creationId="{43941787-D478-F2EA-C773-7DE045521FFE}"/>
          </ac:grpSpMkLst>
        </pc:grpChg>
        <pc:grpChg chg="del mod">
          <ac:chgData name="Dalal, Mrinmoy" userId="397ff971-e778-44ea-ba08-c45f4dea36a7" providerId="ADAL" clId="{53BB99DD-E11A-4AC5-9DF7-93144241BC20}" dt="2023-03-29T01:25:26.128" v="21104" actId="165"/>
          <ac:grpSpMkLst>
            <pc:docMk/>
            <pc:sldMk cId="2066119006" sldId="267"/>
            <ac:grpSpMk id="35" creationId="{B1152B1C-31C9-A502-B441-D8948844A6E2}"/>
          </ac:grpSpMkLst>
        </pc:grpChg>
        <pc:grpChg chg="add del mod">
          <ac:chgData name="Dalal, Mrinmoy" userId="397ff971-e778-44ea-ba08-c45f4dea36a7" providerId="ADAL" clId="{53BB99DD-E11A-4AC5-9DF7-93144241BC20}" dt="2023-03-29T01:55:23.048" v="21277" actId="165"/>
          <ac:grpSpMkLst>
            <pc:docMk/>
            <pc:sldMk cId="2066119006" sldId="267"/>
            <ac:grpSpMk id="43" creationId="{13886328-D61F-64A1-7387-48D2E8D3B7F0}"/>
          </ac:grpSpMkLst>
        </pc:grpChg>
        <pc:grpChg chg="add del mod topLvl">
          <ac:chgData name="Dalal, Mrinmoy" userId="397ff971-e778-44ea-ba08-c45f4dea36a7" providerId="ADAL" clId="{53BB99DD-E11A-4AC5-9DF7-93144241BC20}" dt="2023-03-29T01:56:38.905" v="21295" actId="165"/>
          <ac:grpSpMkLst>
            <pc:docMk/>
            <pc:sldMk cId="2066119006" sldId="267"/>
            <ac:grpSpMk id="45" creationId="{6270F5D4-FD75-6682-F636-75F51576AF02}"/>
          </ac:grpSpMkLst>
        </pc:grpChg>
        <pc:grpChg chg="add del mod">
          <ac:chgData name="Dalal, Mrinmoy" userId="397ff971-e778-44ea-ba08-c45f4dea36a7" providerId="ADAL" clId="{53BB99DD-E11A-4AC5-9DF7-93144241BC20}" dt="2023-03-29T01:56:35.920" v="21294" actId="165"/>
          <ac:grpSpMkLst>
            <pc:docMk/>
            <pc:sldMk cId="2066119006" sldId="267"/>
            <ac:grpSpMk id="46" creationId="{97992AB6-957C-6CA0-98BD-FAE6FA122D2D}"/>
          </ac:grpSpMkLst>
        </pc:grpChg>
        <pc:grpChg chg="add mod">
          <ac:chgData name="Dalal, Mrinmoy" userId="397ff971-e778-44ea-ba08-c45f4dea36a7" providerId="ADAL" clId="{53BB99DD-E11A-4AC5-9DF7-93144241BC20}" dt="2023-03-29T01:56:56.787" v="21299" actId="1076"/>
          <ac:grpSpMkLst>
            <pc:docMk/>
            <pc:sldMk cId="2066119006" sldId="267"/>
            <ac:grpSpMk id="47" creationId="{C9B733A1-B4A7-533A-6C67-62D476EF47C1}"/>
          </ac:grpSpMkLst>
        </pc:grpChg>
        <pc:grpChg chg="add del mod">
          <ac:chgData name="Dalal, Mrinmoy" userId="397ff971-e778-44ea-ba08-c45f4dea36a7" providerId="ADAL" clId="{53BB99DD-E11A-4AC5-9DF7-93144241BC20}" dt="2023-03-29T02:17:18.816" v="21300" actId="21"/>
          <ac:grpSpMkLst>
            <pc:docMk/>
            <pc:sldMk cId="2066119006" sldId="267"/>
            <ac:grpSpMk id="48" creationId="{0FD582C3-B080-C187-FF57-9513F0B36DDF}"/>
          </ac:grpSpMkLst>
        </pc:grpChg>
        <pc:grpChg chg="add del mod modVis">
          <ac:chgData name="Dalal, Mrinmoy" userId="397ff971-e778-44ea-ba08-c45f4dea36a7" providerId="ADAL" clId="{53BB99DD-E11A-4AC5-9DF7-93144241BC20}" dt="2023-03-29T03:53:44.944" v="21683" actId="165"/>
          <ac:grpSpMkLst>
            <pc:docMk/>
            <pc:sldMk cId="2066119006" sldId="267"/>
            <ac:grpSpMk id="50" creationId="{76ABD094-10AE-B0BB-668F-2ED04871D71C}"/>
          </ac:grpSpMkLst>
        </pc:grpChg>
        <pc:grpChg chg="del mod topLvl">
          <ac:chgData name="Dalal, Mrinmoy" userId="397ff971-e778-44ea-ba08-c45f4dea36a7" providerId="ADAL" clId="{53BB99DD-E11A-4AC5-9DF7-93144241BC20}" dt="2023-03-29T03:53:52.894" v="21686" actId="165"/>
          <ac:grpSpMkLst>
            <pc:docMk/>
            <pc:sldMk cId="2066119006" sldId="267"/>
            <ac:grpSpMk id="52" creationId="{4445F857-B8CB-9D66-29BC-A75089BA8757}"/>
          </ac:grpSpMkLst>
        </pc:grpChg>
        <pc:grpChg chg="add del mod">
          <ac:chgData name="Dalal, Mrinmoy" userId="397ff971-e778-44ea-ba08-c45f4dea36a7" providerId="ADAL" clId="{53BB99DD-E11A-4AC5-9DF7-93144241BC20}" dt="2023-03-29T03:06:41.415" v="21442" actId="478"/>
          <ac:grpSpMkLst>
            <pc:docMk/>
            <pc:sldMk cId="2066119006" sldId="267"/>
            <ac:grpSpMk id="63" creationId="{76361F8A-03BA-6AF8-FCE4-38058C503EFB}"/>
          </ac:grpSpMkLst>
        </pc:grpChg>
        <pc:grpChg chg="add del mod">
          <ac:chgData name="Dalal, Mrinmoy" userId="397ff971-e778-44ea-ba08-c45f4dea36a7" providerId="ADAL" clId="{53BB99DD-E11A-4AC5-9DF7-93144241BC20}" dt="2023-03-29T03:55:21.633" v="21707" actId="478"/>
          <ac:grpSpMkLst>
            <pc:docMk/>
            <pc:sldMk cId="2066119006" sldId="267"/>
            <ac:grpSpMk id="1029" creationId="{01CCE1D1-61D5-B1FF-A772-D998AB68EEBC}"/>
          </ac:grpSpMkLst>
        </pc:grpChg>
        <pc:grpChg chg="add mod">
          <ac:chgData name="Dalal, Mrinmoy" userId="397ff971-e778-44ea-ba08-c45f4dea36a7" providerId="ADAL" clId="{53BB99DD-E11A-4AC5-9DF7-93144241BC20}" dt="2023-03-29T03:56:41.764" v="21725" actId="1076"/>
          <ac:grpSpMkLst>
            <pc:docMk/>
            <pc:sldMk cId="2066119006" sldId="267"/>
            <ac:grpSpMk id="1031" creationId="{2902C220-667D-647E-5675-433938E95F6B}"/>
          </ac:grpSpMkLst>
        </pc:grpChg>
        <pc:grpChg chg="add mod">
          <ac:chgData name="Dalal, Mrinmoy" userId="397ff971-e778-44ea-ba08-c45f4dea36a7" providerId="ADAL" clId="{53BB99DD-E11A-4AC5-9DF7-93144241BC20}" dt="2023-03-29T03:56:41.764" v="21725" actId="1076"/>
          <ac:grpSpMkLst>
            <pc:docMk/>
            <pc:sldMk cId="2066119006" sldId="267"/>
            <ac:grpSpMk id="1033" creationId="{9FE6E4F6-1009-338F-4BCC-6D010F5974E3}"/>
          </ac:grpSpMkLst>
        </pc:grpChg>
        <pc:grpChg chg="add mod">
          <ac:chgData name="Dalal, Mrinmoy" userId="397ff971-e778-44ea-ba08-c45f4dea36a7" providerId="ADAL" clId="{53BB99DD-E11A-4AC5-9DF7-93144241BC20}" dt="2023-03-29T03:56:41.764" v="21725" actId="1076"/>
          <ac:grpSpMkLst>
            <pc:docMk/>
            <pc:sldMk cId="2066119006" sldId="267"/>
            <ac:grpSpMk id="1034" creationId="{C3513D4E-E702-3F02-09EA-617622BB732E}"/>
          </ac:grpSpMkLst>
        </pc:grpChg>
        <pc:grpChg chg="add mod">
          <ac:chgData name="Dalal, Mrinmoy" userId="397ff971-e778-44ea-ba08-c45f4dea36a7" providerId="ADAL" clId="{53BB99DD-E11A-4AC5-9DF7-93144241BC20}" dt="2023-03-29T03:56:34.302" v="21724" actId="1076"/>
          <ac:grpSpMkLst>
            <pc:docMk/>
            <pc:sldMk cId="2066119006" sldId="267"/>
            <ac:grpSpMk id="1035" creationId="{8A6D1A42-ED9F-7108-61E0-D2F8AAE63B5F}"/>
          </ac:grpSpMkLst>
        </pc:grpChg>
        <pc:graphicFrameChg chg="add del mod modGraphic">
          <ac:chgData name="Dalal, Mrinmoy" userId="397ff971-e778-44ea-ba08-c45f4dea36a7" providerId="ADAL" clId="{53BB99DD-E11A-4AC5-9DF7-93144241BC20}" dt="2023-03-29T00:20:13.283" v="20920" actId="478"/>
          <ac:graphicFrameMkLst>
            <pc:docMk/>
            <pc:sldMk cId="2066119006" sldId="267"/>
            <ac:graphicFrameMk id="3" creationId="{68783EE3-DD56-F106-17EC-774293E130A4}"/>
          </ac:graphicFrameMkLst>
        </pc:graphicFrameChg>
        <pc:graphicFrameChg chg="add del mod modGraphic">
          <ac:chgData name="Dalal, Mrinmoy" userId="397ff971-e778-44ea-ba08-c45f4dea36a7" providerId="ADAL" clId="{53BB99DD-E11A-4AC5-9DF7-93144241BC20}" dt="2023-03-29T00:22:15.249" v="20928" actId="18245"/>
          <ac:graphicFrameMkLst>
            <pc:docMk/>
            <pc:sldMk cId="2066119006" sldId="267"/>
            <ac:graphicFrameMk id="5" creationId="{730C2C50-C845-83A2-98A0-581F48785456}"/>
          </ac:graphicFrameMkLst>
        </pc:graphicFrameChg>
        <pc:graphicFrameChg chg="add del modGraphic">
          <ac:chgData name="Dalal, Mrinmoy" userId="397ff971-e778-44ea-ba08-c45f4dea36a7" providerId="ADAL" clId="{53BB99DD-E11A-4AC5-9DF7-93144241BC20}" dt="2023-03-29T01:24:40.650" v="21091" actId="18245"/>
          <ac:graphicFrameMkLst>
            <pc:docMk/>
            <pc:sldMk cId="2066119006" sldId="267"/>
            <ac:graphicFrameMk id="34" creationId="{5BF9E3EC-51B7-E39F-5E89-10DAFF9F634D}"/>
          </ac:graphicFrameMkLst>
        </pc:graphicFrameChg>
        <pc:picChg chg="add del mod">
          <ac:chgData name="Dalal, Mrinmoy" userId="397ff971-e778-44ea-ba08-c45f4dea36a7" providerId="ADAL" clId="{53BB99DD-E11A-4AC5-9DF7-93144241BC20}" dt="2023-03-28T23:16:05.811" v="20260" actId="478"/>
          <ac:picMkLst>
            <pc:docMk/>
            <pc:sldMk cId="2066119006" sldId="267"/>
            <ac:picMk id="4" creationId="{9759D759-D483-3808-439A-6B57374A5E4A}"/>
          </ac:picMkLst>
        </pc:picChg>
        <pc:picChg chg="mod">
          <ac:chgData name="Dalal, Mrinmoy" userId="397ff971-e778-44ea-ba08-c45f4dea36a7" providerId="ADAL" clId="{53BB99DD-E11A-4AC5-9DF7-93144241BC20}" dt="2023-03-28T17:39:09.034" v="18681"/>
          <ac:picMkLst>
            <pc:docMk/>
            <pc:sldMk cId="2066119006" sldId="267"/>
            <ac:picMk id="7" creationId="{0F05CEE9-B152-C3FE-6BEC-21C0E755EDA3}"/>
          </ac:picMkLst>
        </pc:picChg>
        <pc:picChg chg="add del mod">
          <ac:chgData name="Dalal, Mrinmoy" userId="397ff971-e778-44ea-ba08-c45f4dea36a7" providerId="ADAL" clId="{53BB99DD-E11A-4AC5-9DF7-93144241BC20}" dt="2023-03-23T17:41:36.965" v="16878" actId="478"/>
          <ac:picMkLst>
            <pc:docMk/>
            <pc:sldMk cId="2066119006" sldId="267"/>
            <ac:picMk id="7" creationId="{D4BF3E0F-244D-A5C2-9AA4-3FCB51C861BF}"/>
          </ac:picMkLst>
        </pc:picChg>
        <pc:picChg chg="mod">
          <ac:chgData name="Dalal, Mrinmoy" userId="397ff971-e778-44ea-ba08-c45f4dea36a7" providerId="ADAL" clId="{53BB99DD-E11A-4AC5-9DF7-93144241BC20}" dt="2023-03-28T17:39:09.034" v="18681"/>
          <ac:picMkLst>
            <pc:docMk/>
            <pc:sldMk cId="2066119006" sldId="267"/>
            <ac:picMk id="9" creationId="{0FC46591-5967-155B-9F4E-D975F9F0EFF9}"/>
          </ac:picMkLst>
        </pc:picChg>
        <pc:picChg chg="add del mod">
          <ac:chgData name="Dalal, Mrinmoy" userId="397ff971-e778-44ea-ba08-c45f4dea36a7" providerId="ADAL" clId="{53BB99DD-E11A-4AC5-9DF7-93144241BC20}" dt="2023-03-23T17:41:58.660" v="16886" actId="21"/>
          <ac:picMkLst>
            <pc:docMk/>
            <pc:sldMk cId="2066119006" sldId="267"/>
            <ac:picMk id="9" creationId="{38ED2C33-02D3-575D-AAE6-A1268981C655}"/>
          </ac:picMkLst>
        </pc:picChg>
        <pc:picChg chg="add del mod">
          <ac:chgData name="Dalal, Mrinmoy" userId="397ff971-e778-44ea-ba08-c45f4dea36a7" providerId="ADAL" clId="{53BB99DD-E11A-4AC5-9DF7-93144241BC20}" dt="2023-03-23T17:41:58.660" v="16886" actId="21"/>
          <ac:picMkLst>
            <pc:docMk/>
            <pc:sldMk cId="2066119006" sldId="267"/>
            <ac:picMk id="10" creationId="{712C5516-02EC-7626-1A44-906646904719}"/>
          </ac:picMkLst>
        </pc:picChg>
        <pc:picChg chg="mod">
          <ac:chgData name="Dalal, Mrinmoy" userId="397ff971-e778-44ea-ba08-c45f4dea36a7" providerId="ADAL" clId="{53BB99DD-E11A-4AC5-9DF7-93144241BC20}" dt="2023-03-28T17:39:09.034" v="18681"/>
          <ac:picMkLst>
            <pc:docMk/>
            <pc:sldMk cId="2066119006" sldId="267"/>
            <ac:picMk id="10" creationId="{F68713F7-FC46-A799-8AA5-8DD04C84EE7A}"/>
          </ac:picMkLst>
        </pc:picChg>
        <pc:picChg chg="add del mod">
          <ac:chgData name="Dalal, Mrinmoy" userId="397ff971-e778-44ea-ba08-c45f4dea36a7" providerId="ADAL" clId="{53BB99DD-E11A-4AC5-9DF7-93144241BC20}" dt="2023-03-23T17:41:35.780" v="16877" actId="21"/>
          <ac:picMkLst>
            <pc:docMk/>
            <pc:sldMk cId="2066119006" sldId="267"/>
            <ac:picMk id="11" creationId="{8EBB85F7-3613-9EB1-1F72-6E0C6012F2A9}"/>
          </ac:picMkLst>
        </pc:picChg>
        <pc:picChg chg="add mod">
          <ac:chgData name="Dalal, Mrinmoy" userId="397ff971-e778-44ea-ba08-c45f4dea36a7" providerId="ADAL" clId="{53BB99DD-E11A-4AC5-9DF7-93144241BC20}" dt="2023-03-28T17:39:18.626" v="18687" actId="1036"/>
          <ac:picMkLst>
            <pc:docMk/>
            <pc:sldMk cId="2066119006" sldId="267"/>
            <ac:picMk id="11" creationId="{C2CA9E85-98EF-9E84-2481-8FC290AA4325}"/>
          </ac:picMkLst>
        </pc:picChg>
        <pc:picChg chg="add del mod">
          <ac:chgData name="Dalal, Mrinmoy" userId="397ff971-e778-44ea-ba08-c45f4dea36a7" providerId="ADAL" clId="{53BB99DD-E11A-4AC5-9DF7-93144241BC20}" dt="2023-03-23T17:41:58.660" v="16886" actId="21"/>
          <ac:picMkLst>
            <pc:docMk/>
            <pc:sldMk cId="2066119006" sldId="267"/>
            <ac:picMk id="12" creationId="{D527786B-ED0D-35D9-2C5D-75293FB0620B}"/>
          </ac:picMkLst>
        </pc:picChg>
        <pc:picChg chg="add mod">
          <ac:chgData name="Dalal, Mrinmoy" userId="397ff971-e778-44ea-ba08-c45f4dea36a7" providerId="ADAL" clId="{53BB99DD-E11A-4AC5-9DF7-93144241BC20}" dt="2023-03-28T17:39:18.626" v="18687" actId="1036"/>
          <ac:picMkLst>
            <pc:docMk/>
            <pc:sldMk cId="2066119006" sldId="267"/>
            <ac:picMk id="12" creationId="{E2E2A145-3141-E142-54F1-BD2CD43B79CD}"/>
          </ac:picMkLst>
        </pc:picChg>
        <pc:picChg chg="add del mod">
          <ac:chgData name="Dalal, Mrinmoy" userId="397ff971-e778-44ea-ba08-c45f4dea36a7" providerId="ADAL" clId="{53BB99DD-E11A-4AC5-9DF7-93144241BC20}" dt="2023-03-23T17:41:58.660" v="16886" actId="21"/>
          <ac:picMkLst>
            <pc:docMk/>
            <pc:sldMk cId="2066119006" sldId="267"/>
            <ac:picMk id="13" creationId="{82DF13D1-39CD-B4C4-BD01-760C48B5F2BA}"/>
          </ac:picMkLst>
        </pc:picChg>
        <pc:picChg chg="add del mod">
          <ac:chgData name="Dalal, Mrinmoy" userId="397ff971-e778-44ea-ba08-c45f4dea36a7" providerId="ADAL" clId="{53BB99DD-E11A-4AC5-9DF7-93144241BC20}" dt="2023-03-23T19:24:39.654" v="17816" actId="478"/>
          <ac:picMkLst>
            <pc:docMk/>
            <pc:sldMk cId="2066119006" sldId="267"/>
            <ac:picMk id="14" creationId="{CC15EFA8-F3B8-1F10-4957-CC701FA1D905}"/>
          </ac:picMkLst>
        </pc:picChg>
        <pc:picChg chg="add del mod">
          <ac:chgData name="Dalal, Mrinmoy" userId="397ff971-e778-44ea-ba08-c45f4dea36a7" providerId="ADAL" clId="{53BB99DD-E11A-4AC5-9DF7-93144241BC20}" dt="2023-03-28T23:16:05.811" v="20260" actId="478"/>
          <ac:picMkLst>
            <pc:docMk/>
            <pc:sldMk cId="2066119006" sldId="267"/>
            <ac:picMk id="16" creationId="{F792729F-D196-DE03-4719-F998F85C04A7}"/>
          </ac:picMkLst>
        </pc:picChg>
        <pc:picChg chg="add mod">
          <ac:chgData name="Dalal, Mrinmoy" userId="397ff971-e778-44ea-ba08-c45f4dea36a7" providerId="ADAL" clId="{53BB99DD-E11A-4AC5-9DF7-93144241BC20}" dt="2023-03-23T19:24:40.517" v="17817"/>
          <ac:picMkLst>
            <pc:docMk/>
            <pc:sldMk cId="2066119006" sldId="267"/>
            <ac:picMk id="17" creationId="{64A396A8-77FF-04A7-1D67-FE5321395D4A}"/>
          </ac:picMkLst>
        </pc:picChg>
        <pc:picChg chg="add mod">
          <ac:chgData name="Dalal, Mrinmoy" userId="397ff971-e778-44ea-ba08-c45f4dea36a7" providerId="ADAL" clId="{53BB99DD-E11A-4AC5-9DF7-93144241BC20}" dt="2023-03-29T03:06:27.297" v="21435" actId="1076"/>
          <ac:picMkLst>
            <pc:docMk/>
            <pc:sldMk cId="2066119006" sldId="267"/>
            <ac:picMk id="49" creationId="{D29474F1-11B2-3FD9-5E04-27A261022298}"/>
          </ac:picMkLst>
        </pc:picChg>
        <pc:picChg chg="mod topLvl">
          <ac:chgData name="Dalal, Mrinmoy" userId="397ff971-e778-44ea-ba08-c45f4dea36a7" providerId="ADAL" clId="{53BB99DD-E11A-4AC5-9DF7-93144241BC20}" dt="2023-03-29T03:56:41.764" v="21725" actId="1076"/>
          <ac:picMkLst>
            <pc:docMk/>
            <pc:sldMk cId="2066119006" sldId="267"/>
            <ac:picMk id="59" creationId="{733DB190-E85B-BFDC-5AC9-168C56AD124B}"/>
          </ac:picMkLst>
        </pc:picChg>
        <pc:picChg chg="mod topLvl">
          <ac:chgData name="Dalal, Mrinmoy" userId="397ff971-e778-44ea-ba08-c45f4dea36a7" providerId="ADAL" clId="{53BB99DD-E11A-4AC5-9DF7-93144241BC20}" dt="2023-03-29T03:56:41.764" v="21725" actId="1076"/>
          <ac:picMkLst>
            <pc:docMk/>
            <pc:sldMk cId="2066119006" sldId="267"/>
            <ac:picMk id="60" creationId="{1D1AF885-F14C-0319-FDD0-9056DD40A9BE}"/>
          </ac:picMkLst>
        </pc:picChg>
        <pc:picChg chg="mod topLvl">
          <ac:chgData name="Dalal, Mrinmoy" userId="397ff971-e778-44ea-ba08-c45f4dea36a7" providerId="ADAL" clId="{53BB99DD-E11A-4AC5-9DF7-93144241BC20}" dt="2023-03-29T03:56:41.764" v="21725" actId="1076"/>
          <ac:picMkLst>
            <pc:docMk/>
            <pc:sldMk cId="2066119006" sldId="267"/>
            <ac:picMk id="61" creationId="{E2375F59-E15C-34EC-5483-DDE0BCC34C39}"/>
          </ac:picMkLst>
        </pc:picChg>
        <pc:picChg chg="add del mod">
          <ac:chgData name="Dalal, Mrinmoy" userId="397ff971-e778-44ea-ba08-c45f4dea36a7" providerId="ADAL" clId="{53BB99DD-E11A-4AC5-9DF7-93144241BC20}" dt="2023-03-29T03:06:34.715" v="21438"/>
          <ac:picMkLst>
            <pc:docMk/>
            <pc:sldMk cId="2066119006" sldId="267"/>
            <ac:picMk id="1024" creationId="{921E311E-832C-5E77-709B-E0F80E27A839}"/>
          </ac:picMkLst>
        </pc:picChg>
        <pc:picChg chg="add mod topLvl">
          <ac:chgData name="Dalal, Mrinmoy" userId="397ff971-e778-44ea-ba08-c45f4dea36a7" providerId="ADAL" clId="{53BB99DD-E11A-4AC5-9DF7-93144241BC20}" dt="2023-03-29T01:56:56.787" v="21299" actId="1076"/>
          <ac:picMkLst>
            <pc:docMk/>
            <pc:sldMk cId="2066119006" sldId="267"/>
            <ac:picMk id="1026" creationId="{952F3887-CB49-E111-5204-C4C42580F3D8}"/>
          </ac:picMkLst>
        </pc:picChg>
        <pc:picChg chg="add mod topLvl">
          <ac:chgData name="Dalal, Mrinmoy" userId="397ff971-e778-44ea-ba08-c45f4dea36a7" providerId="ADAL" clId="{53BB99DD-E11A-4AC5-9DF7-93144241BC20}" dt="2023-03-29T03:55:28.226" v="21709" actId="1076"/>
          <ac:picMkLst>
            <pc:docMk/>
            <pc:sldMk cId="2066119006" sldId="267"/>
            <ac:picMk id="1027" creationId="{ED65A94F-7C45-5F49-08AB-1D8CF84CC897}"/>
          </ac:picMkLst>
        </pc:picChg>
        <pc:picChg chg="add mod topLvl">
          <ac:chgData name="Dalal, Mrinmoy" userId="397ff971-e778-44ea-ba08-c45f4dea36a7" providerId="ADAL" clId="{53BB99DD-E11A-4AC5-9DF7-93144241BC20}" dt="2023-03-29T01:56:56.787" v="21299" actId="1076"/>
          <ac:picMkLst>
            <pc:docMk/>
            <pc:sldMk cId="2066119006" sldId="267"/>
            <ac:picMk id="1028" creationId="{01C2E449-1491-720E-90BF-32EF9610E890}"/>
          </ac:picMkLst>
        </pc:picChg>
        <pc:picChg chg="add del mod">
          <ac:chgData name="Dalal, Mrinmoy" userId="397ff971-e778-44ea-ba08-c45f4dea36a7" providerId="ADAL" clId="{53BB99DD-E11A-4AC5-9DF7-93144241BC20}" dt="2023-03-29T01:28:08.177" v="21138" actId="478"/>
          <ac:picMkLst>
            <pc:docMk/>
            <pc:sldMk cId="2066119006" sldId="267"/>
            <ac:picMk id="1030" creationId="{2993E6D7-68D2-2919-686D-092D6090FEC3}"/>
          </ac:picMkLst>
        </pc:picChg>
        <pc:picChg chg="add mod topLvl">
          <ac:chgData name="Dalal, Mrinmoy" userId="397ff971-e778-44ea-ba08-c45f4dea36a7" providerId="ADAL" clId="{53BB99DD-E11A-4AC5-9DF7-93144241BC20}" dt="2023-03-29T01:56:56.787" v="21299" actId="1076"/>
          <ac:picMkLst>
            <pc:docMk/>
            <pc:sldMk cId="2066119006" sldId="267"/>
            <ac:picMk id="1032" creationId="{51CF567E-A718-E9EB-7B9B-503C3A92358B}"/>
          </ac:picMkLst>
        </pc:picChg>
      </pc:sldChg>
      <pc:sldChg chg="add del">
        <pc:chgData name="Dalal, Mrinmoy" userId="397ff971-e778-44ea-ba08-c45f4dea36a7" providerId="ADAL" clId="{53BB99DD-E11A-4AC5-9DF7-93144241BC20}" dt="2023-01-29T19:26:39.412" v="24" actId="47"/>
        <pc:sldMkLst>
          <pc:docMk/>
          <pc:sldMk cId="15776362" sldId="268"/>
        </pc:sldMkLst>
      </pc:sldChg>
      <pc:sldChg chg="addSp modSp add del mod ord">
        <pc:chgData name="Dalal, Mrinmoy" userId="397ff971-e778-44ea-ba08-c45f4dea36a7" providerId="ADAL" clId="{53BB99DD-E11A-4AC5-9DF7-93144241BC20}" dt="2023-02-06T01:01:36.760" v="5936" actId="47"/>
        <pc:sldMkLst>
          <pc:docMk/>
          <pc:sldMk cId="3243407261" sldId="268"/>
        </pc:sldMkLst>
        <pc:spChg chg="mod">
          <ac:chgData name="Dalal, Mrinmoy" userId="397ff971-e778-44ea-ba08-c45f4dea36a7" providerId="ADAL" clId="{53BB99DD-E11A-4AC5-9DF7-93144241BC20}" dt="2023-01-29T21:19:19.619" v="1380" actId="20577"/>
          <ac:spMkLst>
            <pc:docMk/>
            <pc:sldMk cId="3243407261" sldId="268"/>
            <ac:spMk id="2" creationId="{157B785B-7419-6444-8F7C-456DADFC9CDE}"/>
          </ac:spMkLst>
        </pc:spChg>
        <pc:spChg chg="mod">
          <ac:chgData name="Dalal, Mrinmoy" userId="397ff971-e778-44ea-ba08-c45f4dea36a7" providerId="ADAL" clId="{53BB99DD-E11A-4AC5-9DF7-93144241BC20}" dt="2023-01-29T21:33:42.844" v="1741" actId="164"/>
          <ac:spMkLst>
            <pc:docMk/>
            <pc:sldMk cId="3243407261" sldId="268"/>
            <ac:spMk id="4" creationId="{13E13D5F-1BA9-DB22-4177-61CDAEA0F5B8}"/>
          </ac:spMkLst>
        </pc:spChg>
        <pc:spChg chg="mod">
          <ac:chgData name="Dalal, Mrinmoy" userId="397ff971-e778-44ea-ba08-c45f4dea36a7" providerId="ADAL" clId="{53BB99DD-E11A-4AC5-9DF7-93144241BC20}" dt="2023-01-29T21:33:42.844" v="1741" actId="164"/>
          <ac:spMkLst>
            <pc:docMk/>
            <pc:sldMk cId="3243407261" sldId="268"/>
            <ac:spMk id="7" creationId="{A923255D-BCA2-7B4C-83DA-1A4909CD77E3}"/>
          </ac:spMkLst>
        </pc:spChg>
        <pc:spChg chg="mod">
          <ac:chgData name="Dalal, Mrinmoy" userId="397ff971-e778-44ea-ba08-c45f4dea36a7" providerId="ADAL" clId="{53BB99DD-E11A-4AC5-9DF7-93144241BC20}" dt="2023-01-29T21:33:42.844" v="1741" actId="164"/>
          <ac:spMkLst>
            <pc:docMk/>
            <pc:sldMk cId="3243407261" sldId="268"/>
            <ac:spMk id="8" creationId="{5DC2EEEB-3070-BB4B-DC30-42B27D589D6F}"/>
          </ac:spMkLst>
        </pc:spChg>
        <pc:spChg chg="mod">
          <ac:chgData name="Dalal, Mrinmoy" userId="397ff971-e778-44ea-ba08-c45f4dea36a7" providerId="ADAL" clId="{53BB99DD-E11A-4AC5-9DF7-93144241BC20}" dt="2023-01-29T21:33:42.844" v="1741" actId="164"/>
          <ac:spMkLst>
            <pc:docMk/>
            <pc:sldMk cId="3243407261" sldId="268"/>
            <ac:spMk id="9" creationId="{C52D6DED-28B1-BB18-3328-49E693D034DA}"/>
          </ac:spMkLst>
        </pc:spChg>
        <pc:spChg chg="mod">
          <ac:chgData name="Dalal, Mrinmoy" userId="397ff971-e778-44ea-ba08-c45f4dea36a7" providerId="ADAL" clId="{53BB99DD-E11A-4AC5-9DF7-93144241BC20}" dt="2023-01-29T21:33:42.844" v="1741" actId="164"/>
          <ac:spMkLst>
            <pc:docMk/>
            <pc:sldMk cId="3243407261" sldId="268"/>
            <ac:spMk id="13" creationId="{174CA01D-DED3-BE52-7D5F-FBBE1E19D534}"/>
          </ac:spMkLst>
        </pc:spChg>
        <pc:spChg chg="mod">
          <ac:chgData name="Dalal, Mrinmoy" userId="397ff971-e778-44ea-ba08-c45f4dea36a7" providerId="ADAL" clId="{53BB99DD-E11A-4AC5-9DF7-93144241BC20}" dt="2023-01-29T21:33:42.844" v="1741" actId="164"/>
          <ac:spMkLst>
            <pc:docMk/>
            <pc:sldMk cId="3243407261" sldId="268"/>
            <ac:spMk id="15" creationId="{8BB6A043-66C2-3819-A79A-114F7B2D829B}"/>
          </ac:spMkLst>
        </pc:spChg>
        <pc:spChg chg="mod">
          <ac:chgData name="Dalal, Mrinmoy" userId="397ff971-e778-44ea-ba08-c45f4dea36a7" providerId="ADAL" clId="{53BB99DD-E11A-4AC5-9DF7-93144241BC20}" dt="2023-01-29T21:33:42.844" v="1741" actId="164"/>
          <ac:spMkLst>
            <pc:docMk/>
            <pc:sldMk cId="3243407261" sldId="268"/>
            <ac:spMk id="16" creationId="{DB9C0A23-634A-7534-C6AC-4097F486D51B}"/>
          </ac:spMkLst>
        </pc:spChg>
        <pc:spChg chg="mod">
          <ac:chgData name="Dalal, Mrinmoy" userId="397ff971-e778-44ea-ba08-c45f4dea36a7" providerId="ADAL" clId="{53BB99DD-E11A-4AC5-9DF7-93144241BC20}" dt="2023-01-29T21:33:42.844" v="1741" actId="164"/>
          <ac:spMkLst>
            <pc:docMk/>
            <pc:sldMk cId="3243407261" sldId="268"/>
            <ac:spMk id="17" creationId="{D28BD42D-66D1-2E3A-0F62-C68C9E8D7ECD}"/>
          </ac:spMkLst>
        </pc:spChg>
        <pc:spChg chg="mod">
          <ac:chgData name="Dalal, Mrinmoy" userId="397ff971-e778-44ea-ba08-c45f4dea36a7" providerId="ADAL" clId="{53BB99DD-E11A-4AC5-9DF7-93144241BC20}" dt="2023-01-29T21:33:42.844" v="1741" actId="164"/>
          <ac:spMkLst>
            <pc:docMk/>
            <pc:sldMk cId="3243407261" sldId="268"/>
            <ac:spMk id="18" creationId="{850EC1A7-F0B6-7A7B-66FE-A09E5280A3E9}"/>
          </ac:spMkLst>
        </pc:spChg>
        <pc:spChg chg="mod">
          <ac:chgData name="Dalal, Mrinmoy" userId="397ff971-e778-44ea-ba08-c45f4dea36a7" providerId="ADAL" clId="{53BB99DD-E11A-4AC5-9DF7-93144241BC20}" dt="2023-01-29T21:33:42.844" v="1741" actId="164"/>
          <ac:spMkLst>
            <pc:docMk/>
            <pc:sldMk cId="3243407261" sldId="268"/>
            <ac:spMk id="35" creationId="{DD070310-4CD9-240B-DB8D-D634AA6D9DB7}"/>
          </ac:spMkLst>
        </pc:spChg>
        <pc:spChg chg="mod">
          <ac:chgData name="Dalal, Mrinmoy" userId="397ff971-e778-44ea-ba08-c45f4dea36a7" providerId="ADAL" clId="{53BB99DD-E11A-4AC5-9DF7-93144241BC20}" dt="2023-01-29T21:33:42.844" v="1741" actId="164"/>
          <ac:spMkLst>
            <pc:docMk/>
            <pc:sldMk cId="3243407261" sldId="268"/>
            <ac:spMk id="36" creationId="{41DCC986-C184-1D7C-489A-88006E719642}"/>
          </ac:spMkLst>
        </pc:spChg>
        <pc:spChg chg="mod">
          <ac:chgData name="Dalal, Mrinmoy" userId="397ff971-e778-44ea-ba08-c45f4dea36a7" providerId="ADAL" clId="{53BB99DD-E11A-4AC5-9DF7-93144241BC20}" dt="2023-01-29T21:33:42.844" v="1741" actId="164"/>
          <ac:spMkLst>
            <pc:docMk/>
            <pc:sldMk cId="3243407261" sldId="268"/>
            <ac:spMk id="49" creationId="{58D90166-1A14-5F07-FDB1-2C11FC2EC69B}"/>
          </ac:spMkLst>
        </pc:spChg>
        <pc:spChg chg="mod">
          <ac:chgData name="Dalal, Mrinmoy" userId="397ff971-e778-44ea-ba08-c45f4dea36a7" providerId="ADAL" clId="{53BB99DD-E11A-4AC5-9DF7-93144241BC20}" dt="2023-01-29T21:33:42.844" v="1741" actId="164"/>
          <ac:spMkLst>
            <pc:docMk/>
            <pc:sldMk cId="3243407261" sldId="268"/>
            <ac:spMk id="90" creationId="{CA39EF9B-CBAE-5E9F-593E-6A2E05C45B8A}"/>
          </ac:spMkLst>
        </pc:spChg>
        <pc:grpChg chg="mod">
          <ac:chgData name="Dalal, Mrinmoy" userId="397ff971-e778-44ea-ba08-c45f4dea36a7" providerId="ADAL" clId="{53BB99DD-E11A-4AC5-9DF7-93144241BC20}" dt="2023-01-29T21:33:42.844" v="1741" actId="164"/>
          <ac:grpSpMkLst>
            <pc:docMk/>
            <pc:sldMk cId="3243407261" sldId="268"/>
            <ac:grpSpMk id="10" creationId="{F59737A8-0CBF-90F0-986A-128B9F22CF1B}"/>
          </ac:grpSpMkLst>
        </pc:grpChg>
        <pc:grpChg chg="mod">
          <ac:chgData name="Dalal, Mrinmoy" userId="397ff971-e778-44ea-ba08-c45f4dea36a7" providerId="ADAL" clId="{53BB99DD-E11A-4AC5-9DF7-93144241BC20}" dt="2023-01-29T21:33:42.844" v="1741" actId="164"/>
          <ac:grpSpMkLst>
            <pc:docMk/>
            <pc:sldMk cId="3243407261" sldId="268"/>
            <ac:grpSpMk id="34" creationId="{85F65D49-9218-D4C1-1E3D-DA102643BF9E}"/>
          </ac:grpSpMkLst>
        </pc:grpChg>
        <pc:grpChg chg="add mod">
          <ac:chgData name="Dalal, Mrinmoy" userId="397ff971-e778-44ea-ba08-c45f4dea36a7" providerId="ADAL" clId="{53BB99DD-E11A-4AC5-9DF7-93144241BC20}" dt="2023-01-29T21:33:45.765" v="1761" actId="1036"/>
          <ac:grpSpMkLst>
            <pc:docMk/>
            <pc:sldMk cId="3243407261" sldId="268"/>
            <ac:grpSpMk id="92" creationId="{86670944-49FA-2DEF-2158-4CFF67A53F2E}"/>
          </ac:grpSpMkLst>
        </pc:grpChg>
        <pc:picChg chg="mod">
          <ac:chgData name="Dalal, Mrinmoy" userId="397ff971-e778-44ea-ba08-c45f4dea36a7" providerId="ADAL" clId="{53BB99DD-E11A-4AC5-9DF7-93144241BC20}" dt="2023-01-29T21:33:42.844" v="1741" actId="164"/>
          <ac:picMkLst>
            <pc:docMk/>
            <pc:sldMk cId="3243407261" sldId="268"/>
            <ac:picMk id="27" creationId="{161FC3C9-C4F4-C184-0DD0-5F76074B6976}"/>
          </ac:picMkLst>
        </pc:picChg>
        <pc:picChg chg="mod">
          <ac:chgData name="Dalal, Mrinmoy" userId="397ff971-e778-44ea-ba08-c45f4dea36a7" providerId="ADAL" clId="{53BB99DD-E11A-4AC5-9DF7-93144241BC20}" dt="2023-01-29T21:33:42.844" v="1741" actId="164"/>
          <ac:picMkLst>
            <pc:docMk/>
            <pc:sldMk cId="3243407261" sldId="268"/>
            <ac:picMk id="28" creationId="{9924F0AA-12AB-1E8C-9055-E87F5F2C36BB}"/>
          </ac:picMkLst>
        </pc:picChg>
        <pc:picChg chg="mod">
          <ac:chgData name="Dalal, Mrinmoy" userId="397ff971-e778-44ea-ba08-c45f4dea36a7" providerId="ADAL" clId="{53BB99DD-E11A-4AC5-9DF7-93144241BC20}" dt="2023-01-29T21:33:42.844" v="1741" actId="164"/>
          <ac:picMkLst>
            <pc:docMk/>
            <pc:sldMk cId="3243407261" sldId="268"/>
            <ac:picMk id="29" creationId="{5397045E-8F13-C99E-3F39-7920CE6DE050}"/>
          </ac:picMkLst>
        </pc:picChg>
        <pc:picChg chg="mod">
          <ac:chgData name="Dalal, Mrinmoy" userId="397ff971-e778-44ea-ba08-c45f4dea36a7" providerId="ADAL" clId="{53BB99DD-E11A-4AC5-9DF7-93144241BC20}" dt="2023-01-29T21:33:42.844" v="1741" actId="164"/>
          <ac:picMkLst>
            <pc:docMk/>
            <pc:sldMk cId="3243407261" sldId="268"/>
            <ac:picMk id="30" creationId="{2BA98D67-6528-80DB-C700-2F81A0A71318}"/>
          </ac:picMkLst>
        </pc:picChg>
        <pc:picChg chg="mod">
          <ac:chgData name="Dalal, Mrinmoy" userId="397ff971-e778-44ea-ba08-c45f4dea36a7" providerId="ADAL" clId="{53BB99DD-E11A-4AC5-9DF7-93144241BC20}" dt="2023-01-29T21:33:42.844" v="1741" actId="164"/>
          <ac:picMkLst>
            <pc:docMk/>
            <pc:sldMk cId="3243407261" sldId="268"/>
            <ac:picMk id="31" creationId="{0B14C538-7E24-3D25-1124-DAF0F4B44AC5}"/>
          </ac:picMkLst>
        </pc:picChg>
        <pc:picChg chg="mod">
          <ac:chgData name="Dalal, Mrinmoy" userId="397ff971-e778-44ea-ba08-c45f4dea36a7" providerId="ADAL" clId="{53BB99DD-E11A-4AC5-9DF7-93144241BC20}" dt="2023-01-29T21:33:42.844" v="1741" actId="164"/>
          <ac:picMkLst>
            <pc:docMk/>
            <pc:sldMk cId="3243407261" sldId="268"/>
            <ac:picMk id="32" creationId="{266B7B21-9D3F-9E35-AE46-280BF4049054}"/>
          </ac:picMkLst>
        </pc:picChg>
        <pc:picChg chg="mod">
          <ac:chgData name="Dalal, Mrinmoy" userId="397ff971-e778-44ea-ba08-c45f4dea36a7" providerId="ADAL" clId="{53BB99DD-E11A-4AC5-9DF7-93144241BC20}" dt="2023-01-29T21:33:42.844" v="1741" actId="164"/>
          <ac:picMkLst>
            <pc:docMk/>
            <pc:sldMk cId="3243407261" sldId="268"/>
            <ac:picMk id="33" creationId="{EB595A43-466D-DCDD-B037-CFF95251DF38}"/>
          </ac:picMkLst>
        </pc:picChg>
        <pc:cxnChg chg="mod">
          <ac:chgData name="Dalal, Mrinmoy" userId="397ff971-e778-44ea-ba08-c45f4dea36a7" providerId="ADAL" clId="{53BB99DD-E11A-4AC5-9DF7-93144241BC20}" dt="2023-01-29T21:33:42.844" v="1741" actId="164"/>
          <ac:cxnSpMkLst>
            <pc:docMk/>
            <pc:sldMk cId="3243407261" sldId="268"/>
            <ac:cxnSpMk id="11" creationId="{DD9E41ED-A1D1-738A-B9E0-C0B01CA743E6}"/>
          </ac:cxnSpMkLst>
        </pc:cxnChg>
        <pc:cxnChg chg="mod">
          <ac:chgData name="Dalal, Mrinmoy" userId="397ff971-e778-44ea-ba08-c45f4dea36a7" providerId="ADAL" clId="{53BB99DD-E11A-4AC5-9DF7-93144241BC20}" dt="2023-01-29T21:33:42.844" v="1741" actId="164"/>
          <ac:cxnSpMkLst>
            <pc:docMk/>
            <pc:sldMk cId="3243407261" sldId="268"/>
            <ac:cxnSpMk id="12" creationId="{35E396E2-138B-CEE9-7925-92888792DA2A}"/>
          </ac:cxnSpMkLst>
        </pc:cxnChg>
        <pc:cxnChg chg="mod">
          <ac:chgData name="Dalal, Mrinmoy" userId="397ff971-e778-44ea-ba08-c45f4dea36a7" providerId="ADAL" clId="{53BB99DD-E11A-4AC5-9DF7-93144241BC20}" dt="2023-01-29T21:33:42.844" v="1741" actId="164"/>
          <ac:cxnSpMkLst>
            <pc:docMk/>
            <pc:sldMk cId="3243407261" sldId="268"/>
            <ac:cxnSpMk id="14" creationId="{596D0174-0401-4C3A-B2E3-D9EE9E859905}"/>
          </ac:cxnSpMkLst>
        </pc:cxnChg>
        <pc:cxnChg chg="mod">
          <ac:chgData name="Dalal, Mrinmoy" userId="397ff971-e778-44ea-ba08-c45f4dea36a7" providerId="ADAL" clId="{53BB99DD-E11A-4AC5-9DF7-93144241BC20}" dt="2023-01-29T21:33:42.844" v="1741" actId="164"/>
          <ac:cxnSpMkLst>
            <pc:docMk/>
            <pc:sldMk cId="3243407261" sldId="268"/>
            <ac:cxnSpMk id="19" creationId="{8FFB8DD5-7D91-C022-1F00-FAB6D9EE4178}"/>
          </ac:cxnSpMkLst>
        </pc:cxnChg>
        <pc:cxnChg chg="mod">
          <ac:chgData name="Dalal, Mrinmoy" userId="397ff971-e778-44ea-ba08-c45f4dea36a7" providerId="ADAL" clId="{53BB99DD-E11A-4AC5-9DF7-93144241BC20}" dt="2023-01-29T21:33:42.844" v="1741" actId="164"/>
          <ac:cxnSpMkLst>
            <pc:docMk/>
            <pc:sldMk cId="3243407261" sldId="268"/>
            <ac:cxnSpMk id="20" creationId="{94FD032B-BF35-1663-BF95-1CB8E077EBA0}"/>
          </ac:cxnSpMkLst>
        </pc:cxnChg>
        <pc:cxnChg chg="mod">
          <ac:chgData name="Dalal, Mrinmoy" userId="397ff971-e778-44ea-ba08-c45f4dea36a7" providerId="ADAL" clId="{53BB99DD-E11A-4AC5-9DF7-93144241BC20}" dt="2023-01-29T21:33:42.844" v="1741" actId="164"/>
          <ac:cxnSpMkLst>
            <pc:docMk/>
            <pc:sldMk cId="3243407261" sldId="268"/>
            <ac:cxnSpMk id="21" creationId="{28DC2556-30A8-DFF1-1456-60B56495728E}"/>
          </ac:cxnSpMkLst>
        </pc:cxnChg>
        <pc:cxnChg chg="mod">
          <ac:chgData name="Dalal, Mrinmoy" userId="397ff971-e778-44ea-ba08-c45f4dea36a7" providerId="ADAL" clId="{53BB99DD-E11A-4AC5-9DF7-93144241BC20}" dt="2023-01-29T21:33:42.844" v="1741" actId="164"/>
          <ac:cxnSpMkLst>
            <pc:docMk/>
            <pc:sldMk cId="3243407261" sldId="268"/>
            <ac:cxnSpMk id="22" creationId="{53EB0C76-2564-3726-181F-66DEFAB871C4}"/>
          </ac:cxnSpMkLst>
        </pc:cxnChg>
        <pc:cxnChg chg="mod">
          <ac:chgData name="Dalal, Mrinmoy" userId="397ff971-e778-44ea-ba08-c45f4dea36a7" providerId="ADAL" clId="{53BB99DD-E11A-4AC5-9DF7-93144241BC20}" dt="2023-01-29T21:33:42.844" v="1741" actId="164"/>
          <ac:cxnSpMkLst>
            <pc:docMk/>
            <pc:sldMk cId="3243407261" sldId="268"/>
            <ac:cxnSpMk id="23" creationId="{826448F2-795F-8A26-4EE6-5F2CE5ED1679}"/>
          </ac:cxnSpMkLst>
        </pc:cxnChg>
        <pc:cxnChg chg="mod">
          <ac:chgData name="Dalal, Mrinmoy" userId="397ff971-e778-44ea-ba08-c45f4dea36a7" providerId="ADAL" clId="{53BB99DD-E11A-4AC5-9DF7-93144241BC20}" dt="2023-01-29T21:33:42.844" v="1741" actId="164"/>
          <ac:cxnSpMkLst>
            <pc:docMk/>
            <pc:sldMk cId="3243407261" sldId="268"/>
            <ac:cxnSpMk id="24" creationId="{2D37CF17-9220-5F8A-3997-8AB92E186A56}"/>
          </ac:cxnSpMkLst>
        </pc:cxnChg>
        <pc:cxnChg chg="mod">
          <ac:chgData name="Dalal, Mrinmoy" userId="397ff971-e778-44ea-ba08-c45f4dea36a7" providerId="ADAL" clId="{53BB99DD-E11A-4AC5-9DF7-93144241BC20}" dt="2023-01-29T21:33:42.844" v="1741" actId="164"/>
          <ac:cxnSpMkLst>
            <pc:docMk/>
            <pc:sldMk cId="3243407261" sldId="268"/>
            <ac:cxnSpMk id="25" creationId="{104FBCD6-14E6-F954-FA6D-0804615C64DB}"/>
          </ac:cxnSpMkLst>
        </pc:cxnChg>
      </pc:sldChg>
      <pc:sldChg chg="addSp delSp modSp add mod modShow">
        <pc:chgData name="Dalal, Mrinmoy" userId="397ff971-e778-44ea-ba08-c45f4dea36a7" providerId="ADAL" clId="{53BB99DD-E11A-4AC5-9DF7-93144241BC20}" dt="2023-03-23T19:43:49.542" v="18261" actId="729"/>
        <pc:sldMkLst>
          <pc:docMk/>
          <pc:sldMk cId="3632085606" sldId="269"/>
        </pc:sldMkLst>
        <pc:spChg chg="mod">
          <ac:chgData name="Dalal, Mrinmoy" userId="397ff971-e778-44ea-ba08-c45f4dea36a7" providerId="ADAL" clId="{53BB99DD-E11A-4AC5-9DF7-93144241BC20}" dt="2023-01-29T21:35:31.417" v="1777" actId="20577"/>
          <ac:spMkLst>
            <pc:docMk/>
            <pc:sldMk cId="3632085606" sldId="269"/>
            <ac:spMk id="2" creationId="{157B785B-7419-6444-8F7C-456DADFC9CDE}"/>
          </ac:spMkLst>
        </pc:spChg>
        <pc:spChg chg="add mod">
          <ac:chgData name="Dalal, Mrinmoy" userId="397ff971-e778-44ea-ba08-c45f4dea36a7" providerId="ADAL" clId="{53BB99DD-E11A-4AC5-9DF7-93144241BC20}" dt="2023-01-29T21:32:07.808" v="1729" actId="165"/>
          <ac:spMkLst>
            <pc:docMk/>
            <pc:sldMk cId="3632085606" sldId="269"/>
            <ac:spMk id="3" creationId="{9BD478A9-F515-A1B4-D905-0A8215E20DE7}"/>
          </ac:spMkLst>
        </pc:spChg>
        <pc:spChg chg="add mod">
          <ac:chgData name="Dalal, Mrinmoy" userId="397ff971-e778-44ea-ba08-c45f4dea36a7" providerId="ADAL" clId="{53BB99DD-E11A-4AC5-9DF7-93144241BC20}" dt="2023-01-29T21:32:07.808" v="1729" actId="165"/>
          <ac:spMkLst>
            <pc:docMk/>
            <pc:sldMk cId="3632085606" sldId="269"/>
            <ac:spMk id="4" creationId="{18E0EE20-DDDE-3F91-497B-87B4C9BDBC91}"/>
          </ac:spMkLst>
        </pc:spChg>
        <pc:spChg chg="add mod">
          <ac:chgData name="Dalal, Mrinmoy" userId="397ff971-e778-44ea-ba08-c45f4dea36a7" providerId="ADAL" clId="{53BB99DD-E11A-4AC5-9DF7-93144241BC20}" dt="2023-01-29T21:32:07.808" v="1729" actId="165"/>
          <ac:spMkLst>
            <pc:docMk/>
            <pc:sldMk cId="3632085606" sldId="269"/>
            <ac:spMk id="7" creationId="{F1551E59-244A-5708-FB44-3D4665B8C0A7}"/>
          </ac:spMkLst>
        </pc:spChg>
        <pc:spChg chg="mod">
          <ac:chgData name="Dalal, Mrinmoy" userId="397ff971-e778-44ea-ba08-c45f4dea36a7" providerId="ADAL" clId="{53BB99DD-E11A-4AC5-9DF7-93144241BC20}" dt="2023-01-29T21:32:07.808" v="1729" actId="165"/>
          <ac:spMkLst>
            <pc:docMk/>
            <pc:sldMk cId="3632085606" sldId="269"/>
            <ac:spMk id="10" creationId="{476FB12D-A3A0-954F-A261-DCB35EBFBE67}"/>
          </ac:spMkLst>
        </pc:spChg>
        <pc:spChg chg="mod">
          <ac:chgData name="Dalal, Mrinmoy" userId="397ff971-e778-44ea-ba08-c45f4dea36a7" providerId="ADAL" clId="{53BB99DD-E11A-4AC5-9DF7-93144241BC20}" dt="2023-01-29T21:32:07.808" v="1729" actId="165"/>
          <ac:spMkLst>
            <pc:docMk/>
            <pc:sldMk cId="3632085606" sldId="269"/>
            <ac:spMk id="11" creationId="{25CF889A-C5DD-9E6E-B98D-9120A06F4D78}"/>
          </ac:spMkLst>
        </pc:spChg>
        <pc:spChg chg="mod">
          <ac:chgData name="Dalal, Mrinmoy" userId="397ff971-e778-44ea-ba08-c45f4dea36a7" providerId="ADAL" clId="{53BB99DD-E11A-4AC5-9DF7-93144241BC20}" dt="2023-01-29T21:32:07.808" v="1729" actId="165"/>
          <ac:spMkLst>
            <pc:docMk/>
            <pc:sldMk cId="3632085606" sldId="269"/>
            <ac:spMk id="12" creationId="{70D65E79-7067-25C0-DF1F-31F21C3050EC}"/>
          </ac:spMkLst>
        </pc:spChg>
        <pc:spChg chg="mod">
          <ac:chgData name="Dalal, Mrinmoy" userId="397ff971-e778-44ea-ba08-c45f4dea36a7" providerId="ADAL" clId="{53BB99DD-E11A-4AC5-9DF7-93144241BC20}" dt="2023-01-29T21:32:07.808" v="1729" actId="165"/>
          <ac:spMkLst>
            <pc:docMk/>
            <pc:sldMk cId="3632085606" sldId="269"/>
            <ac:spMk id="14" creationId="{C0F69A0A-9852-21AB-F550-DE8B778BB209}"/>
          </ac:spMkLst>
        </pc:spChg>
        <pc:spChg chg="mod">
          <ac:chgData name="Dalal, Mrinmoy" userId="397ff971-e778-44ea-ba08-c45f4dea36a7" providerId="ADAL" clId="{53BB99DD-E11A-4AC5-9DF7-93144241BC20}" dt="2023-01-29T21:32:07.808" v="1729" actId="165"/>
          <ac:spMkLst>
            <pc:docMk/>
            <pc:sldMk cId="3632085606" sldId="269"/>
            <ac:spMk id="15" creationId="{3123E351-5B43-C032-8A2D-60A7DC0CC186}"/>
          </ac:spMkLst>
        </pc:spChg>
        <pc:spChg chg="mod">
          <ac:chgData name="Dalal, Mrinmoy" userId="397ff971-e778-44ea-ba08-c45f4dea36a7" providerId="ADAL" clId="{53BB99DD-E11A-4AC5-9DF7-93144241BC20}" dt="2023-01-29T21:32:07.808" v="1729" actId="165"/>
          <ac:spMkLst>
            <pc:docMk/>
            <pc:sldMk cId="3632085606" sldId="269"/>
            <ac:spMk id="16" creationId="{5BB1FFB8-94E7-5D3C-1B6F-2362802306C9}"/>
          </ac:spMkLst>
        </pc:spChg>
        <pc:spChg chg="mod">
          <ac:chgData name="Dalal, Mrinmoy" userId="397ff971-e778-44ea-ba08-c45f4dea36a7" providerId="ADAL" clId="{53BB99DD-E11A-4AC5-9DF7-93144241BC20}" dt="2023-01-29T21:32:07.808" v="1729" actId="165"/>
          <ac:spMkLst>
            <pc:docMk/>
            <pc:sldMk cId="3632085606" sldId="269"/>
            <ac:spMk id="18" creationId="{0454FEF0-1FC3-A79F-B226-446898BB29DC}"/>
          </ac:spMkLst>
        </pc:spChg>
        <pc:spChg chg="mod">
          <ac:chgData name="Dalal, Mrinmoy" userId="397ff971-e778-44ea-ba08-c45f4dea36a7" providerId="ADAL" clId="{53BB99DD-E11A-4AC5-9DF7-93144241BC20}" dt="2023-01-29T21:32:07.808" v="1729" actId="165"/>
          <ac:spMkLst>
            <pc:docMk/>
            <pc:sldMk cId="3632085606" sldId="269"/>
            <ac:spMk id="19" creationId="{C2030B33-3949-1ADF-292C-CA0C2576FEFE}"/>
          </ac:spMkLst>
        </pc:spChg>
        <pc:spChg chg="mod">
          <ac:chgData name="Dalal, Mrinmoy" userId="397ff971-e778-44ea-ba08-c45f4dea36a7" providerId="ADAL" clId="{53BB99DD-E11A-4AC5-9DF7-93144241BC20}" dt="2023-01-29T21:32:07.808" v="1729" actId="165"/>
          <ac:spMkLst>
            <pc:docMk/>
            <pc:sldMk cId="3632085606" sldId="269"/>
            <ac:spMk id="20" creationId="{3BE4D3B7-54A8-5862-BF1E-AE9831EC41FF}"/>
          </ac:spMkLst>
        </pc:spChg>
        <pc:spChg chg="mod">
          <ac:chgData name="Dalal, Mrinmoy" userId="397ff971-e778-44ea-ba08-c45f4dea36a7" providerId="ADAL" clId="{53BB99DD-E11A-4AC5-9DF7-93144241BC20}" dt="2023-01-29T21:32:07.808" v="1729" actId="165"/>
          <ac:spMkLst>
            <pc:docMk/>
            <pc:sldMk cId="3632085606" sldId="269"/>
            <ac:spMk id="22" creationId="{091997CB-3187-7F37-E201-5BFD2D570359}"/>
          </ac:spMkLst>
        </pc:spChg>
        <pc:spChg chg="mod">
          <ac:chgData name="Dalal, Mrinmoy" userId="397ff971-e778-44ea-ba08-c45f4dea36a7" providerId="ADAL" clId="{53BB99DD-E11A-4AC5-9DF7-93144241BC20}" dt="2023-01-29T21:32:07.808" v="1729" actId="165"/>
          <ac:spMkLst>
            <pc:docMk/>
            <pc:sldMk cId="3632085606" sldId="269"/>
            <ac:spMk id="23" creationId="{A69FB1B2-55A5-12DD-222A-B2DB7BA5107A}"/>
          </ac:spMkLst>
        </pc:spChg>
        <pc:spChg chg="mod">
          <ac:chgData name="Dalal, Mrinmoy" userId="397ff971-e778-44ea-ba08-c45f4dea36a7" providerId="ADAL" clId="{53BB99DD-E11A-4AC5-9DF7-93144241BC20}" dt="2023-01-29T21:32:07.808" v="1729" actId="165"/>
          <ac:spMkLst>
            <pc:docMk/>
            <pc:sldMk cId="3632085606" sldId="269"/>
            <ac:spMk id="24" creationId="{C5118B56-54DE-8EB6-D825-725DF75FCD07}"/>
          </ac:spMkLst>
        </pc:spChg>
        <pc:spChg chg="mod">
          <ac:chgData name="Dalal, Mrinmoy" userId="397ff971-e778-44ea-ba08-c45f4dea36a7" providerId="ADAL" clId="{53BB99DD-E11A-4AC5-9DF7-93144241BC20}" dt="2023-01-29T20:10:11.207" v="291"/>
          <ac:spMkLst>
            <pc:docMk/>
            <pc:sldMk cId="3632085606" sldId="269"/>
            <ac:spMk id="26" creationId="{B3B349D0-C731-E320-EED8-E39DDFBBBC41}"/>
          </ac:spMkLst>
        </pc:spChg>
        <pc:spChg chg="mod">
          <ac:chgData name="Dalal, Mrinmoy" userId="397ff971-e778-44ea-ba08-c45f4dea36a7" providerId="ADAL" clId="{53BB99DD-E11A-4AC5-9DF7-93144241BC20}" dt="2023-01-29T20:10:11.207" v="291"/>
          <ac:spMkLst>
            <pc:docMk/>
            <pc:sldMk cId="3632085606" sldId="269"/>
            <ac:spMk id="27" creationId="{9B9E2E54-E09F-BEB9-7528-C015444AA94B}"/>
          </ac:spMkLst>
        </pc:spChg>
        <pc:spChg chg="mod">
          <ac:chgData name="Dalal, Mrinmoy" userId="397ff971-e778-44ea-ba08-c45f4dea36a7" providerId="ADAL" clId="{53BB99DD-E11A-4AC5-9DF7-93144241BC20}" dt="2023-01-29T20:10:11.207" v="291"/>
          <ac:spMkLst>
            <pc:docMk/>
            <pc:sldMk cId="3632085606" sldId="269"/>
            <ac:spMk id="28" creationId="{C7551C5A-1253-B1AB-D3AF-2882E4854059}"/>
          </ac:spMkLst>
        </pc:spChg>
        <pc:spChg chg="mod">
          <ac:chgData name="Dalal, Mrinmoy" userId="397ff971-e778-44ea-ba08-c45f4dea36a7" providerId="ADAL" clId="{53BB99DD-E11A-4AC5-9DF7-93144241BC20}" dt="2023-01-29T20:10:11.207" v="291"/>
          <ac:spMkLst>
            <pc:docMk/>
            <pc:sldMk cId="3632085606" sldId="269"/>
            <ac:spMk id="30" creationId="{6228D671-1C27-DE14-D1CA-80A85804F843}"/>
          </ac:spMkLst>
        </pc:spChg>
        <pc:spChg chg="mod">
          <ac:chgData name="Dalal, Mrinmoy" userId="397ff971-e778-44ea-ba08-c45f4dea36a7" providerId="ADAL" clId="{53BB99DD-E11A-4AC5-9DF7-93144241BC20}" dt="2023-01-29T20:10:11.207" v="291"/>
          <ac:spMkLst>
            <pc:docMk/>
            <pc:sldMk cId="3632085606" sldId="269"/>
            <ac:spMk id="31" creationId="{8D578404-F9B5-B2D8-36E0-43B83F28606B}"/>
          </ac:spMkLst>
        </pc:spChg>
        <pc:spChg chg="mod">
          <ac:chgData name="Dalal, Mrinmoy" userId="397ff971-e778-44ea-ba08-c45f4dea36a7" providerId="ADAL" clId="{53BB99DD-E11A-4AC5-9DF7-93144241BC20}" dt="2023-01-29T20:10:11.207" v="291"/>
          <ac:spMkLst>
            <pc:docMk/>
            <pc:sldMk cId="3632085606" sldId="269"/>
            <ac:spMk id="32" creationId="{F6C25DF9-5375-2124-5A42-23386B75610C}"/>
          </ac:spMkLst>
        </pc:spChg>
        <pc:spChg chg="mod">
          <ac:chgData name="Dalal, Mrinmoy" userId="397ff971-e778-44ea-ba08-c45f4dea36a7" providerId="ADAL" clId="{53BB99DD-E11A-4AC5-9DF7-93144241BC20}" dt="2023-01-29T20:10:11.207" v="291"/>
          <ac:spMkLst>
            <pc:docMk/>
            <pc:sldMk cId="3632085606" sldId="269"/>
            <ac:spMk id="34" creationId="{F0319E9E-C6BE-5DD9-3EA3-688AF2C8A2A3}"/>
          </ac:spMkLst>
        </pc:spChg>
        <pc:spChg chg="mod">
          <ac:chgData name="Dalal, Mrinmoy" userId="397ff971-e778-44ea-ba08-c45f4dea36a7" providerId="ADAL" clId="{53BB99DD-E11A-4AC5-9DF7-93144241BC20}" dt="2023-01-29T20:10:11.207" v="291"/>
          <ac:spMkLst>
            <pc:docMk/>
            <pc:sldMk cId="3632085606" sldId="269"/>
            <ac:spMk id="35" creationId="{DD05C510-EBE9-BA36-FDDA-B30C543B84AB}"/>
          </ac:spMkLst>
        </pc:spChg>
        <pc:spChg chg="mod">
          <ac:chgData name="Dalal, Mrinmoy" userId="397ff971-e778-44ea-ba08-c45f4dea36a7" providerId="ADAL" clId="{53BB99DD-E11A-4AC5-9DF7-93144241BC20}" dt="2023-01-29T20:10:11.207" v="291"/>
          <ac:spMkLst>
            <pc:docMk/>
            <pc:sldMk cId="3632085606" sldId="269"/>
            <ac:spMk id="36" creationId="{FE71BA0B-D692-F13E-F7E4-50A8DB356E55}"/>
          </ac:spMkLst>
        </pc:spChg>
        <pc:spChg chg="mod">
          <ac:chgData name="Dalal, Mrinmoy" userId="397ff971-e778-44ea-ba08-c45f4dea36a7" providerId="ADAL" clId="{53BB99DD-E11A-4AC5-9DF7-93144241BC20}" dt="2023-01-29T20:10:11.207" v="291"/>
          <ac:spMkLst>
            <pc:docMk/>
            <pc:sldMk cId="3632085606" sldId="269"/>
            <ac:spMk id="38" creationId="{ACA7227A-9693-34A1-C7AD-962E1F52619F}"/>
          </ac:spMkLst>
        </pc:spChg>
        <pc:spChg chg="mod">
          <ac:chgData name="Dalal, Mrinmoy" userId="397ff971-e778-44ea-ba08-c45f4dea36a7" providerId="ADAL" clId="{53BB99DD-E11A-4AC5-9DF7-93144241BC20}" dt="2023-01-29T20:10:11.207" v="291"/>
          <ac:spMkLst>
            <pc:docMk/>
            <pc:sldMk cId="3632085606" sldId="269"/>
            <ac:spMk id="39" creationId="{EA12FEFA-818C-EBD0-71D6-5F3E4543954A}"/>
          </ac:spMkLst>
        </pc:spChg>
        <pc:spChg chg="mod">
          <ac:chgData name="Dalal, Mrinmoy" userId="397ff971-e778-44ea-ba08-c45f4dea36a7" providerId="ADAL" clId="{53BB99DD-E11A-4AC5-9DF7-93144241BC20}" dt="2023-01-29T20:10:11.207" v="291"/>
          <ac:spMkLst>
            <pc:docMk/>
            <pc:sldMk cId="3632085606" sldId="269"/>
            <ac:spMk id="40" creationId="{F28C008A-C1CC-EFCD-D205-0955FA17BD5D}"/>
          </ac:spMkLst>
        </pc:spChg>
        <pc:spChg chg="mod">
          <ac:chgData name="Dalal, Mrinmoy" userId="397ff971-e778-44ea-ba08-c45f4dea36a7" providerId="ADAL" clId="{53BB99DD-E11A-4AC5-9DF7-93144241BC20}" dt="2023-01-29T20:10:11.207" v="291"/>
          <ac:spMkLst>
            <pc:docMk/>
            <pc:sldMk cId="3632085606" sldId="269"/>
            <ac:spMk id="42" creationId="{FFD851FE-9592-1E63-7F1B-BED41142225D}"/>
          </ac:spMkLst>
        </pc:spChg>
        <pc:spChg chg="mod">
          <ac:chgData name="Dalal, Mrinmoy" userId="397ff971-e778-44ea-ba08-c45f4dea36a7" providerId="ADAL" clId="{53BB99DD-E11A-4AC5-9DF7-93144241BC20}" dt="2023-01-29T20:10:11.207" v="291"/>
          <ac:spMkLst>
            <pc:docMk/>
            <pc:sldMk cId="3632085606" sldId="269"/>
            <ac:spMk id="43" creationId="{E3D2E49D-8078-660C-DFD4-2026802B346E}"/>
          </ac:spMkLst>
        </pc:spChg>
        <pc:spChg chg="mod">
          <ac:chgData name="Dalal, Mrinmoy" userId="397ff971-e778-44ea-ba08-c45f4dea36a7" providerId="ADAL" clId="{53BB99DD-E11A-4AC5-9DF7-93144241BC20}" dt="2023-01-29T20:10:11.207" v="291"/>
          <ac:spMkLst>
            <pc:docMk/>
            <pc:sldMk cId="3632085606" sldId="269"/>
            <ac:spMk id="44" creationId="{43886F4C-0C88-852C-27A1-1CB51E935F9A}"/>
          </ac:spMkLst>
        </pc:spChg>
        <pc:spChg chg="add mod">
          <ac:chgData name="Dalal, Mrinmoy" userId="397ff971-e778-44ea-ba08-c45f4dea36a7" providerId="ADAL" clId="{53BB99DD-E11A-4AC5-9DF7-93144241BC20}" dt="2023-01-29T21:32:07.808" v="1729" actId="165"/>
          <ac:spMkLst>
            <pc:docMk/>
            <pc:sldMk cId="3632085606" sldId="269"/>
            <ac:spMk id="45" creationId="{E2947052-ECC5-1F06-FC7A-F0104F78FF98}"/>
          </ac:spMkLst>
        </pc:spChg>
        <pc:spChg chg="add mod">
          <ac:chgData name="Dalal, Mrinmoy" userId="397ff971-e778-44ea-ba08-c45f4dea36a7" providerId="ADAL" clId="{53BB99DD-E11A-4AC5-9DF7-93144241BC20}" dt="2023-01-29T21:32:07.808" v="1729" actId="165"/>
          <ac:spMkLst>
            <pc:docMk/>
            <pc:sldMk cId="3632085606" sldId="269"/>
            <ac:spMk id="46" creationId="{AAC94318-EDED-1373-F8CD-1D055D2302EE}"/>
          </ac:spMkLst>
        </pc:spChg>
        <pc:spChg chg="add mod">
          <ac:chgData name="Dalal, Mrinmoy" userId="397ff971-e778-44ea-ba08-c45f4dea36a7" providerId="ADAL" clId="{53BB99DD-E11A-4AC5-9DF7-93144241BC20}" dt="2023-01-29T21:32:07.808" v="1729" actId="165"/>
          <ac:spMkLst>
            <pc:docMk/>
            <pc:sldMk cId="3632085606" sldId="269"/>
            <ac:spMk id="47" creationId="{DECD9D58-0E10-96C9-69F0-81D8E89BA545}"/>
          </ac:spMkLst>
        </pc:spChg>
        <pc:spChg chg="add mod">
          <ac:chgData name="Dalal, Mrinmoy" userId="397ff971-e778-44ea-ba08-c45f4dea36a7" providerId="ADAL" clId="{53BB99DD-E11A-4AC5-9DF7-93144241BC20}" dt="2023-01-29T21:32:07.808" v="1729" actId="165"/>
          <ac:spMkLst>
            <pc:docMk/>
            <pc:sldMk cId="3632085606" sldId="269"/>
            <ac:spMk id="48" creationId="{2ECB3447-1E3B-E5E5-9FB4-E27E5DFD81E9}"/>
          </ac:spMkLst>
        </pc:spChg>
        <pc:spChg chg="add mod">
          <ac:chgData name="Dalal, Mrinmoy" userId="397ff971-e778-44ea-ba08-c45f4dea36a7" providerId="ADAL" clId="{53BB99DD-E11A-4AC5-9DF7-93144241BC20}" dt="2023-01-29T21:32:07.808" v="1729" actId="165"/>
          <ac:spMkLst>
            <pc:docMk/>
            <pc:sldMk cId="3632085606" sldId="269"/>
            <ac:spMk id="49" creationId="{DEF854C4-0CD1-033C-AA38-D0775A819373}"/>
          </ac:spMkLst>
        </pc:spChg>
        <pc:spChg chg="mod">
          <ac:chgData name="Dalal, Mrinmoy" userId="397ff971-e778-44ea-ba08-c45f4dea36a7" providerId="ADAL" clId="{53BB99DD-E11A-4AC5-9DF7-93144241BC20}" dt="2023-01-29T20:34:31.376" v="672"/>
          <ac:spMkLst>
            <pc:docMk/>
            <pc:sldMk cId="3632085606" sldId="269"/>
            <ac:spMk id="51" creationId="{BF33EF75-C8BA-416F-BE92-DF9F3D05356F}"/>
          </ac:spMkLst>
        </pc:spChg>
        <pc:spChg chg="mod">
          <ac:chgData name="Dalal, Mrinmoy" userId="397ff971-e778-44ea-ba08-c45f4dea36a7" providerId="ADAL" clId="{53BB99DD-E11A-4AC5-9DF7-93144241BC20}" dt="2023-01-29T20:34:31.376" v="672"/>
          <ac:spMkLst>
            <pc:docMk/>
            <pc:sldMk cId="3632085606" sldId="269"/>
            <ac:spMk id="52" creationId="{6B981324-985C-3E83-30BE-AF4B3678C558}"/>
          </ac:spMkLst>
        </pc:spChg>
        <pc:spChg chg="mod">
          <ac:chgData name="Dalal, Mrinmoy" userId="397ff971-e778-44ea-ba08-c45f4dea36a7" providerId="ADAL" clId="{53BB99DD-E11A-4AC5-9DF7-93144241BC20}" dt="2023-01-29T20:34:31.376" v="672"/>
          <ac:spMkLst>
            <pc:docMk/>
            <pc:sldMk cId="3632085606" sldId="269"/>
            <ac:spMk id="53" creationId="{842CD3D0-9CBF-6AA4-4892-F548EBD6C7CB}"/>
          </ac:spMkLst>
        </pc:spChg>
        <pc:spChg chg="mod">
          <ac:chgData name="Dalal, Mrinmoy" userId="397ff971-e778-44ea-ba08-c45f4dea36a7" providerId="ADAL" clId="{53BB99DD-E11A-4AC5-9DF7-93144241BC20}" dt="2023-01-29T20:34:38.766" v="675"/>
          <ac:spMkLst>
            <pc:docMk/>
            <pc:sldMk cId="3632085606" sldId="269"/>
            <ac:spMk id="55" creationId="{172D2A62-6DEF-C549-CEFA-6B0BE3E8F93A}"/>
          </ac:spMkLst>
        </pc:spChg>
        <pc:spChg chg="mod">
          <ac:chgData name="Dalal, Mrinmoy" userId="397ff971-e778-44ea-ba08-c45f4dea36a7" providerId="ADAL" clId="{53BB99DD-E11A-4AC5-9DF7-93144241BC20}" dt="2023-01-29T20:34:38.766" v="675"/>
          <ac:spMkLst>
            <pc:docMk/>
            <pc:sldMk cId="3632085606" sldId="269"/>
            <ac:spMk id="56" creationId="{272BD7F6-09AF-884C-378C-214741E482AF}"/>
          </ac:spMkLst>
        </pc:spChg>
        <pc:spChg chg="mod">
          <ac:chgData name="Dalal, Mrinmoy" userId="397ff971-e778-44ea-ba08-c45f4dea36a7" providerId="ADAL" clId="{53BB99DD-E11A-4AC5-9DF7-93144241BC20}" dt="2023-01-29T20:34:38.766" v="675"/>
          <ac:spMkLst>
            <pc:docMk/>
            <pc:sldMk cId="3632085606" sldId="269"/>
            <ac:spMk id="57" creationId="{C71B9D41-1B80-E7E8-5F15-C651EDFB3191}"/>
          </ac:spMkLst>
        </pc:spChg>
        <pc:spChg chg="add mod">
          <ac:chgData name="Dalal, Mrinmoy" userId="397ff971-e778-44ea-ba08-c45f4dea36a7" providerId="ADAL" clId="{53BB99DD-E11A-4AC5-9DF7-93144241BC20}" dt="2023-01-29T21:32:07.808" v="1729" actId="165"/>
          <ac:spMkLst>
            <pc:docMk/>
            <pc:sldMk cId="3632085606" sldId="269"/>
            <ac:spMk id="62" creationId="{8431066E-3257-5FEC-5F9A-B3570476F161}"/>
          </ac:spMkLst>
        </pc:spChg>
        <pc:spChg chg="add mod">
          <ac:chgData name="Dalal, Mrinmoy" userId="397ff971-e778-44ea-ba08-c45f4dea36a7" providerId="ADAL" clId="{53BB99DD-E11A-4AC5-9DF7-93144241BC20}" dt="2023-01-29T21:32:07.808" v="1729" actId="165"/>
          <ac:spMkLst>
            <pc:docMk/>
            <pc:sldMk cId="3632085606" sldId="269"/>
            <ac:spMk id="63" creationId="{87541F7B-A882-70F8-876D-B1813553AFCB}"/>
          </ac:spMkLst>
        </pc:spChg>
        <pc:spChg chg="add del mod">
          <ac:chgData name="Dalal, Mrinmoy" userId="397ff971-e778-44ea-ba08-c45f4dea36a7" providerId="ADAL" clId="{53BB99DD-E11A-4AC5-9DF7-93144241BC20}" dt="2023-01-29T20:51:27.507" v="778" actId="21"/>
          <ac:spMkLst>
            <pc:docMk/>
            <pc:sldMk cId="3632085606" sldId="269"/>
            <ac:spMk id="70" creationId="{08DD70C4-D98B-39CB-894B-7B388FD6FA09}"/>
          </ac:spMkLst>
        </pc:spChg>
        <pc:spChg chg="add mod topLvl">
          <ac:chgData name="Dalal, Mrinmoy" userId="397ff971-e778-44ea-ba08-c45f4dea36a7" providerId="ADAL" clId="{53BB99DD-E11A-4AC5-9DF7-93144241BC20}" dt="2023-02-06T01:14:24.345" v="6022" actId="1076"/>
          <ac:spMkLst>
            <pc:docMk/>
            <pc:sldMk cId="3632085606" sldId="269"/>
            <ac:spMk id="71" creationId="{2A297976-9F44-9F55-A3EB-6DFCEB14C0D6}"/>
          </ac:spMkLst>
        </pc:spChg>
        <pc:spChg chg="add mod ord">
          <ac:chgData name="Dalal, Mrinmoy" userId="397ff971-e778-44ea-ba08-c45f4dea36a7" providerId="ADAL" clId="{53BB99DD-E11A-4AC5-9DF7-93144241BC20}" dt="2023-01-29T21:32:07.808" v="1729" actId="165"/>
          <ac:spMkLst>
            <pc:docMk/>
            <pc:sldMk cId="3632085606" sldId="269"/>
            <ac:spMk id="76" creationId="{B93C803D-7CA7-3A5A-4C89-57698E3237D1}"/>
          </ac:spMkLst>
        </pc:spChg>
        <pc:spChg chg="add mod">
          <ac:chgData name="Dalal, Mrinmoy" userId="397ff971-e778-44ea-ba08-c45f4dea36a7" providerId="ADAL" clId="{53BB99DD-E11A-4AC5-9DF7-93144241BC20}" dt="2023-01-29T21:32:07.808" v="1729" actId="165"/>
          <ac:spMkLst>
            <pc:docMk/>
            <pc:sldMk cId="3632085606" sldId="269"/>
            <ac:spMk id="77" creationId="{175C9BB9-8229-A844-57CE-3D6EF9560266}"/>
          </ac:spMkLst>
        </pc:spChg>
        <pc:spChg chg="mod topLvl">
          <ac:chgData name="Dalal, Mrinmoy" userId="397ff971-e778-44ea-ba08-c45f4dea36a7" providerId="ADAL" clId="{53BB99DD-E11A-4AC5-9DF7-93144241BC20}" dt="2023-01-29T21:32:07.808" v="1729" actId="165"/>
          <ac:spMkLst>
            <pc:docMk/>
            <pc:sldMk cId="3632085606" sldId="269"/>
            <ac:spMk id="82" creationId="{8380F558-18F9-2E56-6362-1228E904EA5F}"/>
          </ac:spMkLst>
        </pc:spChg>
        <pc:spChg chg="add mod">
          <ac:chgData name="Dalal, Mrinmoy" userId="397ff971-e778-44ea-ba08-c45f4dea36a7" providerId="ADAL" clId="{53BB99DD-E11A-4AC5-9DF7-93144241BC20}" dt="2023-01-29T21:32:07.808" v="1729" actId="165"/>
          <ac:spMkLst>
            <pc:docMk/>
            <pc:sldMk cId="3632085606" sldId="269"/>
            <ac:spMk id="84" creationId="{C924DD88-D7E1-58EB-A998-58E534A4BA6F}"/>
          </ac:spMkLst>
        </pc:spChg>
        <pc:spChg chg="mod topLvl">
          <ac:chgData name="Dalal, Mrinmoy" userId="397ff971-e778-44ea-ba08-c45f4dea36a7" providerId="ADAL" clId="{53BB99DD-E11A-4AC5-9DF7-93144241BC20}" dt="2023-01-29T21:32:07.808" v="1729" actId="165"/>
          <ac:spMkLst>
            <pc:docMk/>
            <pc:sldMk cId="3632085606" sldId="269"/>
            <ac:spMk id="87" creationId="{E42766B7-7C3A-F8D1-1966-B07245D8026F}"/>
          </ac:spMkLst>
        </pc:spChg>
        <pc:spChg chg="add mod">
          <ac:chgData name="Dalal, Mrinmoy" userId="397ff971-e778-44ea-ba08-c45f4dea36a7" providerId="ADAL" clId="{53BB99DD-E11A-4AC5-9DF7-93144241BC20}" dt="2023-01-29T21:32:07.808" v="1729" actId="165"/>
          <ac:spMkLst>
            <pc:docMk/>
            <pc:sldMk cId="3632085606" sldId="269"/>
            <ac:spMk id="91" creationId="{59290069-2EBC-6411-8DF8-72774E46E424}"/>
          </ac:spMkLst>
        </pc:spChg>
        <pc:spChg chg="add mod">
          <ac:chgData name="Dalal, Mrinmoy" userId="397ff971-e778-44ea-ba08-c45f4dea36a7" providerId="ADAL" clId="{53BB99DD-E11A-4AC5-9DF7-93144241BC20}" dt="2023-01-29T21:32:07.808" v="1729" actId="165"/>
          <ac:spMkLst>
            <pc:docMk/>
            <pc:sldMk cId="3632085606" sldId="269"/>
            <ac:spMk id="94" creationId="{0A57BC00-A80C-9D21-0664-1408382BBADA}"/>
          </ac:spMkLst>
        </pc:spChg>
        <pc:spChg chg="add mod">
          <ac:chgData name="Dalal, Mrinmoy" userId="397ff971-e778-44ea-ba08-c45f4dea36a7" providerId="ADAL" clId="{53BB99DD-E11A-4AC5-9DF7-93144241BC20}" dt="2023-01-29T21:32:07.808" v="1729" actId="165"/>
          <ac:spMkLst>
            <pc:docMk/>
            <pc:sldMk cId="3632085606" sldId="269"/>
            <ac:spMk id="95" creationId="{3C970900-E02E-88B0-1A4B-4E89A8C41E0C}"/>
          </ac:spMkLst>
        </pc:spChg>
        <pc:spChg chg="add mod">
          <ac:chgData name="Dalal, Mrinmoy" userId="397ff971-e778-44ea-ba08-c45f4dea36a7" providerId="ADAL" clId="{53BB99DD-E11A-4AC5-9DF7-93144241BC20}" dt="2023-01-29T21:32:07.808" v="1729" actId="165"/>
          <ac:spMkLst>
            <pc:docMk/>
            <pc:sldMk cId="3632085606" sldId="269"/>
            <ac:spMk id="98" creationId="{38483282-7448-BD44-A637-B4811196CB76}"/>
          </ac:spMkLst>
        </pc:spChg>
        <pc:spChg chg="add mod">
          <ac:chgData name="Dalal, Mrinmoy" userId="397ff971-e778-44ea-ba08-c45f4dea36a7" providerId="ADAL" clId="{53BB99DD-E11A-4AC5-9DF7-93144241BC20}" dt="2023-01-29T21:32:07.808" v="1729" actId="165"/>
          <ac:spMkLst>
            <pc:docMk/>
            <pc:sldMk cId="3632085606" sldId="269"/>
            <ac:spMk id="99" creationId="{916C6874-F7A7-633A-19C2-E85F7F1782A4}"/>
          </ac:spMkLst>
        </pc:spChg>
        <pc:spChg chg="add mod">
          <ac:chgData name="Dalal, Mrinmoy" userId="397ff971-e778-44ea-ba08-c45f4dea36a7" providerId="ADAL" clId="{53BB99DD-E11A-4AC5-9DF7-93144241BC20}" dt="2023-01-29T21:32:07.808" v="1729" actId="165"/>
          <ac:spMkLst>
            <pc:docMk/>
            <pc:sldMk cId="3632085606" sldId="269"/>
            <ac:spMk id="108" creationId="{1650DFAA-DE12-D42C-E302-B3E4EDCFE9DA}"/>
          </ac:spMkLst>
        </pc:spChg>
        <pc:spChg chg="add mod topLvl">
          <ac:chgData name="Dalal, Mrinmoy" userId="397ff971-e778-44ea-ba08-c45f4dea36a7" providerId="ADAL" clId="{53BB99DD-E11A-4AC5-9DF7-93144241BC20}" dt="2023-01-29T21:32:07.808" v="1729" actId="165"/>
          <ac:spMkLst>
            <pc:docMk/>
            <pc:sldMk cId="3632085606" sldId="269"/>
            <ac:spMk id="110" creationId="{49618F9D-168E-89E0-1F99-0142D344872E}"/>
          </ac:spMkLst>
        </pc:spChg>
        <pc:spChg chg="add del mod">
          <ac:chgData name="Dalal, Mrinmoy" userId="397ff971-e778-44ea-ba08-c45f4dea36a7" providerId="ADAL" clId="{53BB99DD-E11A-4AC5-9DF7-93144241BC20}" dt="2023-01-29T21:23:26.899" v="1418" actId="478"/>
          <ac:spMkLst>
            <pc:docMk/>
            <pc:sldMk cId="3632085606" sldId="269"/>
            <ac:spMk id="113" creationId="{9ED62306-BC6D-2D4B-20D5-6599817525E3}"/>
          </ac:spMkLst>
        </pc:spChg>
        <pc:spChg chg="add del mod">
          <ac:chgData name="Dalal, Mrinmoy" userId="397ff971-e778-44ea-ba08-c45f4dea36a7" providerId="ADAL" clId="{53BB99DD-E11A-4AC5-9DF7-93144241BC20}" dt="2023-01-29T21:24:55.119" v="1476" actId="478"/>
          <ac:spMkLst>
            <pc:docMk/>
            <pc:sldMk cId="3632085606" sldId="269"/>
            <ac:spMk id="114" creationId="{D29E9D8E-8CE6-A6C0-622B-3BF30C07CC8D}"/>
          </ac:spMkLst>
        </pc:spChg>
        <pc:spChg chg="add mod">
          <ac:chgData name="Dalal, Mrinmoy" userId="397ff971-e778-44ea-ba08-c45f4dea36a7" providerId="ADAL" clId="{53BB99DD-E11A-4AC5-9DF7-93144241BC20}" dt="2023-01-29T21:32:10.791" v="1730" actId="165"/>
          <ac:spMkLst>
            <pc:docMk/>
            <pc:sldMk cId="3632085606" sldId="269"/>
            <ac:spMk id="115" creationId="{2DC8850D-B9ED-4DBB-D77E-977901284FF2}"/>
          </ac:spMkLst>
        </pc:spChg>
        <pc:spChg chg="add del mod">
          <ac:chgData name="Dalal, Mrinmoy" userId="397ff971-e778-44ea-ba08-c45f4dea36a7" providerId="ADAL" clId="{53BB99DD-E11A-4AC5-9DF7-93144241BC20}" dt="2023-01-29T21:26:19.850" v="1528" actId="478"/>
          <ac:spMkLst>
            <pc:docMk/>
            <pc:sldMk cId="3632085606" sldId="269"/>
            <ac:spMk id="116" creationId="{BB37742E-F17D-4C40-F348-A5A07B520126}"/>
          </ac:spMkLst>
        </pc:spChg>
        <pc:spChg chg="add del mod">
          <ac:chgData name="Dalal, Mrinmoy" userId="397ff971-e778-44ea-ba08-c45f4dea36a7" providerId="ADAL" clId="{53BB99DD-E11A-4AC5-9DF7-93144241BC20}" dt="2023-01-29T21:26:19.383" v="1527" actId="478"/>
          <ac:spMkLst>
            <pc:docMk/>
            <pc:sldMk cId="3632085606" sldId="269"/>
            <ac:spMk id="117" creationId="{9860195C-325A-596E-3CC9-FE20849A10DC}"/>
          </ac:spMkLst>
        </pc:spChg>
        <pc:spChg chg="add del mod">
          <ac:chgData name="Dalal, Mrinmoy" userId="397ff971-e778-44ea-ba08-c45f4dea36a7" providerId="ADAL" clId="{53BB99DD-E11A-4AC5-9DF7-93144241BC20}" dt="2023-01-29T21:26:21.287" v="1529" actId="478"/>
          <ac:spMkLst>
            <pc:docMk/>
            <pc:sldMk cId="3632085606" sldId="269"/>
            <ac:spMk id="118" creationId="{CA15C952-8C1F-5B6C-7AFC-1A61BAD327CA}"/>
          </ac:spMkLst>
        </pc:spChg>
        <pc:spChg chg="add del mod">
          <ac:chgData name="Dalal, Mrinmoy" userId="397ff971-e778-44ea-ba08-c45f4dea36a7" providerId="ADAL" clId="{53BB99DD-E11A-4AC5-9DF7-93144241BC20}" dt="2023-01-29T21:26:22.019" v="1530" actId="478"/>
          <ac:spMkLst>
            <pc:docMk/>
            <pc:sldMk cId="3632085606" sldId="269"/>
            <ac:spMk id="119" creationId="{D4DF7405-6583-FB32-2B09-05C03C2E1674}"/>
          </ac:spMkLst>
        </pc:spChg>
        <pc:spChg chg="add del mod">
          <ac:chgData name="Dalal, Mrinmoy" userId="397ff971-e778-44ea-ba08-c45f4dea36a7" providerId="ADAL" clId="{53BB99DD-E11A-4AC5-9DF7-93144241BC20}" dt="2023-01-29T21:26:23.494" v="1531" actId="478"/>
          <ac:spMkLst>
            <pc:docMk/>
            <pc:sldMk cId="3632085606" sldId="269"/>
            <ac:spMk id="120" creationId="{642B25A5-057A-CF97-193F-F9DD5F0DF53F}"/>
          </ac:spMkLst>
        </pc:spChg>
        <pc:spChg chg="add del mod">
          <ac:chgData name="Dalal, Mrinmoy" userId="397ff971-e778-44ea-ba08-c45f4dea36a7" providerId="ADAL" clId="{53BB99DD-E11A-4AC5-9DF7-93144241BC20}" dt="2023-01-29T21:26:25.146" v="1532" actId="478"/>
          <ac:spMkLst>
            <pc:docMk/>
            <pc:sldMk cId="3632085606" sldId="269"/>
            <ac:spMk id="121" creationId="{3A45FD8B-BDC6-97F2-C612-4EF75BD16796}"/>
          </ac:spMkLst>
        </pc:spChg>
        <pc:spChg chg="add del mod">
          <ac:chgData name="Dalal, Mrinmoy" userId="397ff971-e778-44ea-ba08-c45f4dea36a7" providerId="ADAL" clId="{53BB99DD-E11A-4AC5-9DF7-93144241BC20}" dt="2023-01-29T21:27:54.139" v="1603" actId="478"/>
          <ac:spMkLst>
            <pc:docMk/>
            <pc:sldMk cId="3632085606" sldId="269"/>
            <ac:spMk id="122" creationId="{D520794D-0589-3CB1-628D-42CFDA33D354}"/>
          </ac:spMkLst>
        </pc:spChg>
        <pc:spChg chg="add del mod">
          <ac:chgData name="Dalal, Mrinmoy" userId="397ff971-e778-44ea-ba08-c45f4dea36a7" providerId="ADAL" clId="{53BB99DD-E11A-4AC5-9DF7-93144241BC20}" dt="2023-01-29T21:27:54.139" v="1603" actId="478"/>
          <ac:spMkLst>
            <pc:docMk/>
            <pc:sldMk cId="3632085606" sldId="269"/>
            <ac:spMk id="123" creationId="{827F218B-3BE4-84F3-494A-D9A44E0DA41F}"/>
          </ac:spMkLst>
        </pc:spChg>
        <pc:spChg chg="add del mod">
          <ac:chgData name="Dalal, Mrinmoy" userId="397ff971-e778-44ea-ba08-c45f4dea36a7" providerId="ADAL" clId="{53BB99DD-E11A-4AC5-9DF7-93144241BC20}" dt="2023-01-29T21:27:54.139" v="1603" actId="478"/>
          <ac:spMkLst>
            <pc:docMk/>
            <pc:sldMk cId="3632085606" sldId="269"/>
            <ac:spMk id="124" creationId="{C9D79C9D-7440-0B9C-43D9-B05E218FE569}"/>
          </ac:spMkLst>
        </pc:spChg>
        <pc:spChg chg="add del mod">
          <ac:chgData name="Dalal, Mrinmoy" userId="397ff971-e778-44ea-ba08-c45f4dea36a7" providerId="ADAL" clId="{53BB99DD-E11A-4AC5-9DF7-93144241BC20}" dt="2023-01-29T21:26:51.244" v="1551" actId="478"/>
          <ac:spMkLst>
            <pc:docMk/>
            <pc:sldMk cId="3632085606" sldId="269"/>
            <ac:spMk id="125" creationId="{48D8F9E3-D248-CBFB-8C68-87C6EAB2286C}"/>
          </ac:spMkLst>
        </pc:spChg>
        <pc:spChg chg="add del mod">
          <ac:chgData name="Dalal, Mrinmoy" userId="397ff971-e778-44ea-ba08-c45f4dea36a7" providerId="ADAL" clId="{53BB99DD-E11A-4AC5-9DF7-93144241BC20}" dt="2023-01-29T21:26:53.229" v="1552" actId="478"/>
          <ac:spMkLst>
            <pc:docMk/>
            <pc:sldMk cId="3632085606" sldId="269"/>
            <ac:spMk id="126" creationId="{C2FB923E-60D5-23BB-0410-F6B032468E51}"/>
          </ac:spMkLst>
        </pc:spChg>
        <pc:spChg chg="add del mod">
          <ac:chgData name="Dalal, Mrinmoy" userId="397ff971-e778-44ea-ba08-c45f4dea36a7" providerId="ADAL" clId="{53BB99DD-E11A-4AC5-9DF7-93144241BC20}" dt="2023-01-29T21:26:54.786" v="1553" actId="478"/>
          <ac:spMkLst>
            <pc:docMk/>
            <pc:sldMk cId="3632085606" sldId="269"/>
            <ac:spMk id="127" creationId="{801D306D-AC55-21CC-E64D-DC074340B45D}"/>
          </ac:spMkLst>
        </pc:spChg>
        <pc:spChg chg="add mod">
          <ac:chgData name="Dalal, Mrinmoy" userId="397ff971-e778-44ea-ba08-c45f4dea36a7" providerId="ADAL" clId="{53BB99DD-E11A-4AC5-9DF7-93144241BC20}" dt="2023-01-29T21:32:10.791" v="1730" actId="165"/>
          <ac:spMkLst>
            <pc:docMk/>
            <pc:sldMk cId="3632085606" sldId="269"/>
            <ac:spMk id="128" creationId="{1457D96F-EF26-B93E-AB94-A3039530885D}"/>
          </ac:spMkLst>
        </pc:spChg>
        <pc:spChg chg="add del">
          <ac:chgData name="Dalal, Mrinmoy" userId="397ff971-e778-44ea-ba08-c45f4dea36a7" providerId="ADAL" clId="{53BB99DD-E11A-4AC5-9DF7-93144241BC20}" dt="2023-01-29T21:24:42.124" v="1473" actId="478"/>
          <ac:spMkLst>
            <pc:docMk/>
            <pc:sldMk cId="3632085606" sldId="269"/>
            <ac:spMk id="130" creationId="{2AEBE9F8-7F31-8488-4068-14AFBFD325CE}"/>
          </ac:spMkLst>
        </pc:spChg>
        <pc:spChg chg="mod">
          <ac:chgData name="Dalal, Mrinmoy" userId="397ff971-e778-44ea-ba08-c45f4dea36a7" providerId="ADAL" clId="{53BB99DD-E11A-4AC5-9DF7-93144241BC20}" dt="2023-01-29T21:32:10.791" v="1730" actId="165"/>
          <ac:spMkLst>
            <pc:docMk/>
            <pc:sldMk cId="3632085606" sldId="269"/>
            <ac:spMk id="133" creationId="{1F9DEC9C-E0B0-931D-A3C3-D42C8F8C1506}"/>
          </ac:spMkLst>
        </pc:spChg>
        <pc:spChg chg="mod">
          <ac:chgData name="Dalal, Mrinmoy" userId="397ff971-e778-44ea-ba08-c45f4dea36a7" providerId="ADAL" clId="{53BB99DD-E11A-4AC5-9DF7-93144241BC20}" dt="2023-01-29T21:32:10.791" v="1730" actId="165"/>
          <ac:spMkLst>
            <pc:docMk/>
            <pc:sldMk cId="3632085606" sldId="269"/>
            <ac:spMk id="134" creationId="{468F9B9F-8FB4-AAB6-7D01-71C282613453}"/>
          </ac:spMkLst>
        </pc:spChg>
        <pc:spChg chg="mod">
          <ac:chgData name="Dalal, Mrinmoy" userId="397ff971-e778-44ea-ba08-c45f4dea36a7" providerId="ADAL" clId="{53BB99DD-E11A-4AC5-9DF7-93144241BC20}" dt="2023-01-29T21:32:10.791" v="1730" actId="165"/>
          <ac:spMkLst>
            <pc:docMk/>
            <pc:sldMk cId="3632085606" sldId="269"/>
            <ac:spMk id="136" creationId="{A4B4A56C-2D44-5925-DE2E-DC2782B94194}"/>
          </ac:spMkLst>
        </pc:spChg>
        <pc:spChg chg="mod">
          <ac:chgData name="Dalal, Mrinmoy" userId="397ff971-e778-44ea-ba08-c45f4dea36a7" providerId="ADAL" clId="{53BB99DD-E11A-4AC5-9DF7-93144241BC20}" dt="2023-01-29T21:32:10.791" v="1730" actId="165"/>
          <ac:spMkLst>
            <pc:docMk/>
            <pc:sldMk cId="3632085606" sldId="269"/>
            <ac:spMk id="137" creationId="{87D56206-36E2-5948-CC40-D6C581662552}"/>
          </ac:spMkLst>
        </pc:spChg>
        <pc:spChg chg="mod">
          <ac:chgData name="Dalal, Mrinmoy" userId="397ff971-e778-44ea-ba08-c45f4dea36a7" providerId="ADAL" clId="{53BB99DD-E11A-4AC5-9DF7-93144241BC20}" dt="2023-01-29T21:32:10.791" v="1730" actId="165"/>
          <ac:spMkLst>
            <pc:docMk/>
            <pc:sldMk cId="3632085606" sldId="269"/>
            <ac:spMk id="139" creationId="{B22BEF94-64A6-DC75-EE69-573C128D882F}"/>
          </ac:spMkLst>
        </pc:spChg>
        <pc:spChg chg="mod">
          <ac:chgData name="Dalal, Mrinmoy" userId="397ff971-e778-44ea-ba08-c45f4dea36a7" providerId="ADAL" clId="{53BB99DD-E11A-4AC5-9DF7-93144241BC20}" dt="2023-01-29T21:32:10.791" v="1730" actId="165"/>
          <ac:spMkLst>
            <pc:docMk/>
            <pc:sldMk cId="3632085606" sldId="269"/>
            <ac:spMk id="140" creationId="{C60DB5DB-1D32-5F4C-73C5-F5BAC98C78AC}"/>
          </ac:spMkLst>
        </pc:spChg>
        <pc:spChg chg="mod">
          <ac:chgData name="Dalal, Mrinmoy" userId="397ff971-e778-44ea-ba08-c45f4dea36a7" providerId="ADAL" clId="{53BB99DD-E11A-4AC5-9DF7-93144241BC20}" dt="2023-01-29T21:32:10.791" v="1730" actId="165"/>
          <ac:spMkLst>
            <pc:docMk/>
            <pc:sldMk cId="3632085606" sldId="269"/>
            <ac:spMk id="142" creationId="{03CA18C7-B0F6-3A2F-FCE5-8AE83DD214C5}"/>
          </ac:spMkLst>
        </pc:spChg>
        <pc:spChg chg="mod">
          <ac:chgData name="Dalal, Mrinmoy" userId="397ff971-e778-44ea-ba08-c45f4dea36a7" providerId="ADAL" clId="{53BB99DD-E11A-4AC5-9DF7-93144241BC20}" dt="2023-01-29T21:32:10.791" v="1730" actId="165"/>
          <ac:spMkLst>
            <pc:docMk/>
            <pc:sldMk cId="3632085606" sldId="269"/>
            <ac:spMk id="143" creationId="{820AE625-7531-6CEF-93AB-38F123324EE4}"/>
          </ac:spMkLst>
        </pc:spChg>
        <pc:grpChg chg="add mod">
          <ac:chgData name="Dalal, Mrinmoy" userId="397ff971-e778-44ea-ba08-c45f4dea36a7" providerId="ADAL" clId="{53BB99DD-E11A-4AC5-9DF7-93144241BC20}" dt="2023-01-29T21:32:07.808" v="1729" actId="165"/>
          <ac:grpSpMkLst>
            <pc:docMk/>
            <pc:sldMk cId="3632085606" sldId="269"/>
            <ac:grpSpMk id="8" creationId="{06036C29-3EB6-E51F-A470-260BAC1E19C1}"/>
          </ac:grpSpMkLst>
        </pc:grpChg>
        <pc:grpChg chg="add mod">
          <ac:chgData name="Dalal, Mrinmoy" userId="397ff971-e778-44ea-ba08-c45f4dea36a7" providerId="ADAL" clId="{53BB99DD-E11A-4AC5-9DF7-93144241BC20}" dt="2023-01-29T21:32:07.808" v="1729" actId="165"/>
          <ac:grpSpMkLst>
            <pc:docMk/>
            <pc:sldMk cId="3632085606" sldId="269"/>
            <ac:grpSpMk id="9" creationId="{B2C2AFA6-6A24-C3D0-C47F-BE5A994DF3D1}"/>
          </ac:grpSpMkLst>
        </pc:grpChg>
        <pc:grpChg chg="add mod">
          <ac:chgData name="Dalal, Mrinmoy" userId="397ff971-e778-44ea-ba08-c45f4dea36a7" providerId="ADAL" clId="{53BB99DD-E11A-4AC5-9DF7-93144241BC20}" dt="2023-01-29T21:32:07.808" v="1729" actId="165"/>
          <ac:grpSpMkLst>
            <pc:docMk/>
            <pc:sldMk cId="3632085606" sldId="269"/>
            <ac:grpSpMk id="13" creationId="{4E3D851B-785F-ACFC-E3E2-D37CA500587E}"/>
          </ac:grpSpMkLst>
        </pc:grpChg>
        <pc:grpChg chg="add mod">
          <ac:chgData name="Dalal, Mrinmoy" userId="397ff971-e778-44ea-ba08-c45f4dea36a7" providerId="ADAL" clId="{53BB99DD-E11A-4AC5-9DF7-93144241BC20}" dt="2023-01-29T21:32:07.808" v="1729" actId="165"/>
          <ac:grpSpMkLst>
            <pc:docMk/>
            <pc:sldMk cId="3632085606" sldId="269"/>
            <ac:grpSpMk id="17" creationId="{DE9CBD53-0CEF-32CC-F84E-845616D9821C}"/>
          </ac:grpSpMkLst>
        </pc:grpChg>
        <pc:grpChg chg="add mod">
          <ac:chgData name="Dalal, Mrinmoy" userId="397ff971-e778-44ea-ba08-c45f4dea36a7" providerId="ADAL" clId="{53BB99DD-E11A-4AC5-9DF7-93144241BC20}" dt="2023-01-29T21:32:07.808" v="1729" actId="165"/>
          <ac:grpSpMkLst>
            <pc:docMk/>
            <pc:sldMk cId="3632085606" sldId="269"/>
            <ac:grpSpMk id="21" creationId="{CA26D235-69A2-A659-0848-E5B61C23B4BE}"/>
          </ac:grpSpMkLst>
        </pc:grpChg>
        <pc:grpChg chg="add del mod">
          <ac:chgData name="Dalal, Mrinmoy" userId="397ff971-e778-44ea-ba08-c45f4dea36a7" providerId="ADAL" clId="{53BB99DD-E11A-4AC5-9DF7-93144241BC20}" dt="2023-01-29T20:12:05.677" v="359" actId="478"/>
          <ac:grpSpMkLst>
            <pc:docMk/>
            <pc:sldMk cId="3632085606" sldId="269"/>
            <ac:grpSpMk id="25" creationId="{1056AB04-DD3A-532D-D70C-D0F4F01FA922}"/>
          </ac:grpSpMkLst>
        </pc:grpChg>
        <pc:grpChg chg="add del mod">
          <ac:chgData name="Dalal, Mrinmoy" userId="397ff971-e778-44ea-ba08-c45f4dea36a7" providerId="ADAL" clId="{53BB99DD-E11A-4AC5-9DF7-93144241BC20}" dt="2023-01-29T20:48:45.285" v="764" actId="478"/>
          <ac:grpSpMkLst>
            <pc:docMk/>
            <pc:sldMk cId="3632085606" sldId="269"/>
            <ac:grpSpMk id="29" creationId="{D2061B8A-77E3-D742-5307-08804685F484}"/>
          </ac:grpSpMkLst>
        </pc:grpChg>
        <pc:grpChg chg="add del mod">
          <ac:chgData name="Dalal, Mrinmoy" userId="397ff971-e778-44ea-ba08-c45f4dea36a7" providerId="ADAL" clId="{53BB99DD-E11A-4AC5-9DF7-93144241BC20}" dt="2023-01-29T20:48:45.285" v="764" actId="478"/>
          <ac:grpSpMkLst>
            <pc:docMk/>
            <pc:sldMk cId="3632085606" sldId="269"/>
            <ac:grpSpMk id="33" creationId="{9D06015B-4E65-8F0B-F8F2-6350D991C231}"/>
          </ac:grpSpMkLst>
        </pc:grpChg>
        <pc:grpChg chg="add del mod">
          <ac:chgData name="Dalal, Mrinmoy" userId="397ff971-e778-44ea-ba08-c45f4dea36a7" providerId="ADAL" clId="{53BB99DD-E11A-4AC5-9DF7-93144241BC20}" dt="2023-01-29T20:48:45.285" v="764" actId="478"/>
          <ac:grpSpMkLst>
            <pc:docMk/>
            <pc:sldMk cId="3632085606" sldId="269"/>
            <ac:grpSpMk id="37" creationId="{D36C2D8C-5ACE-BE72-ECF8-FCE9F10B2173}"/>
          </ac:grpSpMkLst>
        </pc:grpChg>
        <pc:grpChg chg="add del mod">
          <ac:chgData name="Dalal, Mrinmoy" userId="397ff971-e778-44ea-ba08-c45f4dea36a7" providerId="ADAL" clId="{53BB99DD-E11A-4AC5-9DF7-93144241BC20}" dt="2023-01-29T20:48:45.285" v="764" actId="478"/>
          <ac:grpSpMkLst>
            <pc:docMk/>
            <pc:sldMk cId="3632085606" sldId="269"/>
            <ac:grpSpMk id="41" creationId="{AAB0D382-B171-3F22-B819-77340B2C19B6}"/>
          </ac:grpSpMkLst>
        </pc:grpChg>
        <pc:grpChg chg="add del mod">
          <ac:chgData name="Dalal, Mrinmoy" userId="397ff971-e778-44ea-ba08-c45f4dea36a7" providerId="ADAL" clId="{53BB99DD-E11A-4AC5-9DF7-93144241BC20}" dt="2023-01-29T20:34:36.992" v="674" actId="478"/>
          <ac:grpSpMkLst>
            <pc:docMk/>
            <pc:sldMk cId="3632085606" sldId="269"/>
            <ac:grpSpMk id="50" creationId="{35D2A97B-AB62-84F7-414C-1AF94FCCF7F1}"/>
          </ac:grpSpMkLst>
        </pc:grpChg>
        <pc:grpChg chg="add del mod">
          <ac:chgData name="Dalal, Mrinmoy" userId="397ff971-e778-44ea-ba08-c45f4dea36a7" providerId="ADAL" clId="{53BB99DD-E11A-4AC5-9DF7-93144241BC20}" dt="2023-01-29T20:48:45.285" v="764" actId="478"/>
          <ac:grpSpMkLst>
            <pc:docMk/>
            <pc:sldMk cId="3632085606" sldId="269"/>
            <ac:grpSpMk id="54" creationId="{A4170A16-784B-D646-7F7A-346F7DF4EC4A}"/>
          </ac:grpSpMkLst>
        </pc:grpChg>
        <pc:grpChg chg="add mod">
          <ac:chgData name="Dalal, Mrinmoy" userId="397ff971-e778-44ea-ba08-c45f4dea36a7" providerId="ADAL" clId="{53BB99DD-E11A-4AC5-9DF7-93144241BC20}" dt="2023-01-29T21:32:07.808" v="1729" actId="165"/>
          <ac:grpSpMkLst>
            <pc:docMk/>
            <pc:sldMk cId="3632085606" sldId="269"/>
            <ac:grpSpMk id="64" creationId="{D267D079-59C4-9BC0-6FAE-F9A160C7EB7B}"/>
          </ac:grpSpMkLst>
        </pc:grpChg>
        <pc:grpChg chg="add mod topLvl">
          <ac:chgData name="Dalal, Mrinmoy" userId="397ff971-e778-44ea-ba08-c45f4dea36a7" providerId="ADAL" clId="{53BB99DD-E11A-4AC5-9DF7-93144241BC20}" dt="2023-01-29T21:32:07.808" v="1729" actId="165"/>
          <ac:grpSpMkLst>
            <pc:docMk/>
            <pc:sldMk cId="3632085606" sldId="269"/>
            <ac:grpSpMk id="69" creationId="{BB82947C-73F6-01AA-887B-3AFF5F6AAE4D}"/>
          </ac:grpSpMkLst>
        </pc:grpChg>
        <pc:grpChg chg="add mod">
          <ac:chgData name="Dalal, Mrinmoy" userId="397ff971-e778-44ea-ba08-c45f4dea36a7" providerId="ADAL" clId="{53BB99DD-E11A-4AC5-9DF7-93144241BC20}" dt="2023-01-29T21:32:07.808" v="1729" actId="165"/>
          <ac:grpSpMkLst>
            <pc:docMk/>
            <pc:sldMk cId="3632085606" sldId="269"/>
            <ac:grpSpMk id="78" creationId="{958A9818-49AD-0C00-9A21-DD2D39F5F6A7}"/>
          </ac:grpSpMkLst>
        </pc:grpChg>
        <pc:grpChg chg="add del mod">
          <ac:chgData name="Dalal, Mrinmoy" userId="397ff971-e778-44ea-ba08-c45f4dea36a7" providerId="ADAL" clId="{53BB99DD-E11A-4AC5-9DF7-93144241BC20}" dt="2023-01-29T20:57:43.685" v="923" actId="165"/>
          <ac:grpSpMkLst>
            <pc:docMk/>
            <pc:sldMk cId="3632085606" sldId="269"/>
            <ac:grpSpMk id="81" creationId="{598BEC23-2B55-7994-4F69-EF9C5E471169}"/>
          </ac:grpSpMkLst>
        </pc:grpChg>
        <pc:grpChg chg="add mod">
          <ac:chgData name="Dalal, Mrinmoy" userId="397ff971-e778-44ea-ba08-c45f4dea36a7" providerId="ADAL" clId="{53BB99DD-E11A-4AC5-9DF7-93144241BC20}" dt="2023-01-29T21:32:07.808" v="1729" actId="165"/>
          <ac:grpSpMkLst>
            <pc:docMk/>
            <pc:sldMk cId="3632085606" sldId="269"/>
            <ac:grpSpMk id="85" creationId="{1CA45F5A-32C1-0F6C-4A53-3E1EC7E16E41}"/>
          </ac:grpSpMkLst>
        </pc:grpChg>
        <pc:grpChg chg="add del mod">
          <ac:chgData name="Dalal, Mrinmoy" userId="397ff971-e778-44ea-ba08-c45f4dea36a7" providerId="ADAL" clId="{53BB99DD-E11A-4AC5-9DF7-93144241BC20}" dt="2023-01-29T21:00:18.515" v="1028" actId="165"/>
          <ac:grpSpMkLst>
            <pc:docMk/>
            <pc:sldMk cId="3632085606" sldId="269"/>
            <ac:grpSpMk id="86" creationId="{F03480F9-A64E-015D-C762-DACBEFFE32B1}"/>
          </ac:grpSpMkLst>
        </pc:grpChg>
        <pc:grpChg chg="add mod">
          <ac:chgData name="Dalal, Mrinmoy" userId="397ff971-e778-44ea-ba08-c45f4dea36a7" providerId="ADAL" clId="{53BB99DD-E11A-4AC5-9DF7-93144241BC20}" dt="2023-01-29T21:32:07.808" v="1729" actId="165"/>
          <ac:grpSpMkLst>
            <pc:docMk/>
            <pc:sldMk cId="3632085606" sldId="269"/>
            <ac:grpSpMk id="100" creationId="{516DCD2D-CB76-1131-FF89-82BCF0A6A7F5}"/>
          </ac:grpSpMkLst>
        </pc:grpChg>
        <pc:grpChg chg="add mod">
          <ac:chgData name="Dalal, Mrinmoy" userId="397ff971-e778-44ea-ba08-c45f4dea36a7" providerId="ADAL" clId="{53BB99DD-E11A-4AC5-9DF7-93144241BC20}" dt="2023-01-29T21:32:07.808" v="1729" actId="165"/>
          <ac:grpSpMkLst>
            <pc:docMk/>
            <pc:sldMk cId="3632085606" sldId="269"/>
            <ac:grpSpMk id="101" creationId="{11FCDBFC-5E3A-2A20-7FD7-2592B9F84BC2}"/>
          </ac:grpSpMkLst>
        </pc:grpChg>
        <pc:grpChg chg="add mod">
          <ac:chgData name="Dalal, Mrinmoy" userId="397ff971-e778-44ea-ba08-c45f4dea36a7" providerId="ADAL" clId="{53BB99DD-E11A-4AC5-9DF7-93144241BC20}" dt="2023-01-29T21:32:07.808" v="1729" actId="165"/>
          <ac:grpSpMkLst>
            <pc:docMk/>
            <pc:sldMk cId="3632085606" sldId="269"/>
            <ac:grpSpMk id="102" creationId="{778C2317-4215-A405-5EC7-C7E5ACB72561}"/>
          </ac:grpSpMkLst>
        </pc:grpChg>
        <pc:grpChg chg="add mod">
          <ac:chgData name="Dalal, Mrinmoy" userId="397ff971-e778-44ea-ba08-c45f4dea36a7" providerId="ADAL" clId="{53BB99DD-E11A-4AC5-9DF7-93144241BC20}" dt="2023-01-29T21:32:07.808" v="1729" actId="165"/>
          <ac:grpSpMkLst>
            <pc:docMk/>
            <pc:sldMk cId="3632085606" sldId="269"/>
            <ac:grpSpMk id="103" creationId="{67C4A394-DC81-BEF9-2C80-B86C28EC98E4}"/>
          </ac:grpSpMkLst>
        </pc:grpChg>
        <pc:grpChg chg="add mod">
          <ac:chgData name="Dalal, Mrinmoy" userId="397ff971-e778-44ea-ba08-c45f4dea36a7" providerId="ADAL" clId="{53BB99DD-E11A-4AC5-9DF7-93144241BC20}" dt="2023-01-29T21:32:07.808" v="1729" actId="165"/>
          <ac:grpSpMkLst>
            <pc:docMk/>
            <pc:sldMk cId="3632085606" sldId="269"/>
            <ac:grpSpMk id="104" creationId="{908B08E0-482D-60D5-8C95-D6A52CFB253D}"/>
          </ac:grpSpMkLst>
        </pc:grpChg>
        <pc:grpChg chg="add mod">
          <ac:chgData name="Dalal, Mrinmoy" userId="397ff971-e778-44ea-ba08-c45f4dea36a7" providerId="ADAL" clId="{53BB99DD-E11A-4AC5-9DF7-93144241BC20}" dt="2023-01-29T21:32:07.808" v="1729" actId="165"/>
          <ac:grpSpMkLst>
            <pc:docMk/>
            <pc:sldMk cId="3632085606" sldId="269"/>
            <ac:grpSpMk id="105" creationId="{DABEE27B-681E-4870-89D7-F4429DD1A0BF}"/>
          </ac:grpSpMkLst>
        </pc:grpChg>
        <pc:grpChg chg="add mod">
          <ac:chgData name="Dalal, Mrinmoy" userId="397ff971-e778-44ea-ba08-c45f4dea36a7" providerId="ADAL" clId="{53BB99DD-E11A-4AC5-9DF7-93144241BC20}" dt="2023-01-29T21:32:07.808" v="1729" actId="165"/>
          <ac:grpSpMkLst>
            <pc:docMk/>
            <pc:sldMk cId="3632085606" sldId="269"/>
            <ac:grpSpMk id="106" creationId="{B71A7093-FAE5-9586-A978-1D3528E5582C}"/>
          </ac:grpSpMkLst>
        </pc:grpChg>
        <pc:grpChg chg="add mod">
          <ac:chgData name="Dalal, Mrinmoy" userId="397ff971-e778-44ea-ba08-c45f4dea36a7" providerId="ADAL" clId="{53BB99DD-E11A-4AC5-9DF7-93144241BC20}" dt="2023-01-29T21:32:07.808" v="1729" actId="165"/>
          <ac:grpSpMkLst>
            <pc:docMk/>
            <pc:sldMk cId="3632085606" sldId="269"/>
            <ac:grpSpMk id="107" creationId="{A46A4313-7D94-A9B9-2156-C613FE4F5C78}"/>
          </ac:grpSpMkLst>
        </pc:grpChg>
        <pc:grpChg chg="add mod topLvl">
          <ac:chgData name="Dalal, Mrinmoy" userId="397ff971-e778-44ea-ba08-c45f4dea36a7" providerId="ADAL" clId="{53BB99DD-E11A-4AC5-9DF7-93144241BC20}" dt="2023-01-29T21:32:07.808" v="1729" actId="165"/>
          <ac:grpSpMkLst>
            <pc:docMk/>
            <pc:sldMk cId="3632085606" sldId="269"/>
            <ac:grpSpMk id="109" creationId="{36E838E2-6176-2776-160C-8E9570A57577}"/>
          </ac:grpSpMkLst>
        </pc:grpChg>
        <pc:grpChg chg="add del mod">
          <ac:chgData name="Dalal, Mrinmoy" userId="397ff971-e778-44ea-ba08-c45f4dea36a7" providerId="ADAL" clId="{53BB99DD-E11A-4AC5-9DF7-93144241BC20}" dt="2023-01-29T21:28:57.660" v="1616" actId="165"/>
          <ac:grpSpMkLst>
            <pc:docMk/>
            <pc:sldMk cId="3632085606" sldId="269"/>
            <ac:grpSpMk id="111" creationId="{B3C94E66-FDF3-74E7-D1A4-6DC2D365EEA5}"/>
          </ac:grpSpMkLst>
        </pc:grpChg>
        <pc:grpChg chg="add del mod">
          <ac:chgData name="Dalal, Mrinmoy" userId="397ff971-e778-44ea-ba08-c45f4dea36a7" providerId="ADAL" clId="{53BB99DD-E11A-4AC5-9DF7-93144241BC20}" dt="2023-01-29T21:29:09.385" v="1619" actId="165"/>
          <ac:grpSpMkLst>
            <pc:docMk/>
            <pc:sldMk cId="3632085606" sldId="269"/>
            <ac:grpSpMk id="112" creationId="{C55E479D-DA4A-6DBE-E047-3F8EE25653B1}"/>
          </ac:grpSpMkLst>
        </pc:grpChg>
        <pc:grpChg chg="add mod topLvl">
          <ac:chgData name="Dalal, Mrinmoy" userId="397ff971-e778-44ea-ba08-c45f4dea36a7" providerId="ADAL" clId="{53BB99DD-E11A-4AC5-9DF7-93144241BC20}" dt="2023-01-29T21:32:30.004" v="1735" actId="164"/>
          <ac:grpSpMkLst>
            <pc:docMk/>
            <pc:sldMk cId="3632085606" sldId="269"/>
            <ac:grpSpMk id="131" creationId="{AE9838E3-9DF5-797E-63A1-BC2BD406D5AC}"/>
          </ac:grpSpMkLst>
        </pc:grpChg>
        <pc:grpChg chg="add mod topLvl">
          <ac:chgData name="Dalal, Mrinmoy" userId="397ff971-e778-44ea-ba08-c45f4dea36a7" providerId="ADAL" clId="{53BB99DD-E11A-4AC5-9DF7-93144241BC20}" dt="2023-01-29T21:32:30.004" v="1735" actId="164"/>
          <ac:grpSpMkLst>
            <pc:docMk/>
            <pc:sldMk cId="3632085606" sldId="269"/>
            <ac:grpSpMk id="132" creationId="{18F83890-350C-E707-4565-271E003766C4}"/>
          </ac:grpSpMkLst>
        </pc:grpChg>
        <pc:grpChg chg="add mod topLvl">
          <ac:chgData name="Dalal, Mrinmoy" userId="397ff971-e778-44ea-ba08-c45f4dea36a7" providerId="ADAL" clId="{53BB99DD-E11A-4AC5-9DF7-93144241BC20}" dt="2023-01-29T21:32:30.004" v="1735" actId="164"/>
          <ac:grpSpMkLst>
            <pc:docMk/>
            <pc:sldMk cId="3632085606" sldId="269"/>
            <ac:grpSpMk id="135" creationId="{8BC7E684-7D11-E54F-D7DB-78CCEBF16017}"/>
          </ac:grpSpMkLst>
        </pc:grpChg>
        <pc:grpChg chg="add mod topLvl">
          <ac:chgData name="Dalal, Mrinmoy" userId="397ff971-e778-44ea-ba08-c45f4dea36a7" providerId="ADAL" clId="{53BB99DD-E11A-4AC5-9DF7-93144241BC20}" dt="2023-01-29T21:32:30.004" v="1735" actId="164"/>
          <ac:grpSpMkLst>
            <pc:docMk/>
            <pc:sldMk cId="3632085606" sldId="269"/>
            <ac:grpSpMk id="138" creationId="{FC2734E0-01C5-B80A-5A5D-5D279B47B0C6}"/>
          </ac:grpSpMkLst>
        </pc:grpChg>
        <pc:grpChg chg="add mod topLvl">
          <ac:chgData name="Dalal, Mrinmoy" userId="397ff971-e778-44ea-ba08-c45f4dea36a7" providerId="ADAL" clId="{53BB99DD-E11A-4AC5-9DF7-93144241BC20}" dt="2023-01-29T21:32:30.004" v="1735" actId="164"/>
          <ac:grpSpMkLst>
            <pc:docMk/>
            <pc:sldMk cId="3632085606" sldId="269"/>
            <ac:grpSpMk id="141" creationId="{77C05249-0932-204E-E6B0-A8C2E9B7C447}"/>
          </ac:grpSpMkLst>
        </pc:grpChg>
        <pc:grpChg chg="add del mod">
          <ac:chgData name="Dalal, Mrinmoy" userId="397ff971-e778-44ea-ba08-c45f4dea36a7" providerId="ADAL" clId="{53BB99DD-E11A-4AC5-9DF7-93144241BC20}" dt="2023-01-29T21:29:44.298" v="1624" actId="165"/>
          <ac:grpSpMkLst>
            <pc:docMk/>
            <pc:sldMk cId="3632085606" sldId="269"/>
            <ac:grpSpMk id="144" creationId="{862E3450-9D0B-A8D0-5587-23332175BFE8}"/>
          </ac:grpSpMkLst>
        </pc:grpChg>
        <pc:grpChg chg="add mod topLvl">
          <ac:chgData name="Dalal, Mrinmoy" userId="397ff971-e778-44ea-ba08-c45f4dea36a7" providerId="ADAL" clId="{53BB99DD-E11A-4AC5-9DF7-93144241BC20}" dt="2023-01-29T21:32:07.808" v="1729" actId="165"/>
          <ac:grpSpMkLst>
            <pc:docMk/>
            <pc:sldMk cId="3632085606" sldId="269"/>
            <ac:grpSpMk id="145" creationId="{FC9DF4DA-8745-A472-A493-9C75166E6E6D}"/>
          </ac:grpSpMkLst>
        </pc:grpChg>
        <pc:grpChg chg="add mod topLvl">
          <ac:chgData name="Dalal, Mrinmoy" userId="397ff971-e778-44ea-ba08-c45f4dea36a7" providerId="ADAL" clId="{53BB99DD-E11A-4AC5-9DF7-93144241BC20}" dt="2023-01-29T21:32:07.808" v="1729" actId="165"/>
          <ac:grpSpMkLst>
            <pc:docMk/>
            <pc:sldMk cId="3632085606" sldId="269"/>
            <ac:grpSpMk id="146" creationId="{3E3C22CB-9841-9109-CAF2-4A0BACB59485}"/>
          </ac:grpSpMkLst>
        </pc:grpChg>
        <pc:grpChg chg="add del mod">
          <ac:chgData name="Dalal, Mrinmoy" userId="397ff971-e778-44ea-ba08-c45f4dea36a7" providerId="ADAL" clId="{53BB99DD-E11A-4AC5-9DF7-93144241BC20}" dt="2023-01-29T21:30:56.314" v="1644" actId="165"/>
          <ac:grpSpMkLst>
            <pc:docMk/>
            <pc:sldMk cId="3632085606" sldId="269"/>
            <ac:grpSpMk id="147" creationId="{BD034CA5-41D9-B784-317D-368EDCF66361}"/>
          </ac:grpSpMkLst>
        </pc:grpChg>
        <pc:grpChg chg="add del mod topLvl">
          <ac:chgData name="Dalal, Mrinmoy" userId="397ff971-e778-44ea-ba08-c45f4dea36a7" providerId="ADAL" clId="{53BB99DD-E11A-4AC5-9DF7-93144241BC20}" dt="2023-01-29T21:32:10.791" v="1730" actId="165"/>
          <ac:grpSpMkLst>
            <pc:docMk/>
            <pc:sldMk cId="3632085606" sldId="269"/>
            <ac:grpSpMk id="148" creationId="{AD22411D-AFBC-D12C-6530-F22448374B73}"/>
          </ac:grpSpMkLst>
        </pc:grpChg>
        <pc:grpChg chg="add del mod">
          <ac:chgData name="Dalal, Mrinmoy" userId="397ff971-e778-44ea-ba08-c45f4dea36a7" providerId="ADAL" clId="{53BB99DD-E11A-4AC5-9DF7-93144241BC20}" dt="2023-01-29T21:32:07.808" v="1729" actId="165"/>
          <ac:grpSpMkLst>
            <pc:docMk/>
            <pc:sldMk cId="3632085606" sldId="269"/>
            <ac:grpSpMk id="149" creationId="{2EC64249-F458-89F5-15F1-59D0F4459E6A}"/>
          </ac:grpSpMkLst>
        </pc:grpChg>
        <pc:grpChg chg="add mod">
          <ac:chgData name="Dalal, Mrinmoy" userId="397ff971-e778-44ea-ba08-c45f4dea36a7" providerId="ADAL" clId="{53BB99DD-E11A-4AC5-9DF7-93144241BC20}" dt="2023-01-29T21:32:30.004" v="1735" actId="164"/>
          <ac:grpSpMkLst>
            <pc:docMk/>
            <pc:sldMk cId="3632085606" sldId="269"/>
            <ac:grpSpMk id="150" creationId="{67F0A154-13CF-4DFE-1E65-D86D47E4082B}"/>
          </ac:grpSpMkLst>
        </pc:grpChg>
        <pc:picChg chg="add mod">
          <ac:chgData name="Dalal, Mrinmoy" userId="397ff971-e778-44ea-ba08-c45f4dea36a7" providerId="ADAL" clId="{53BB99DD-E11A-4AC5-9DF7-93144241BC20}" dt="2023-01-29T21:32:07.808" v="1729" actId="165"/>
          <ac:picMkLst>
            <pc:docMk/>
            <pc:sldMk cId="3632085606" sldId="269"/>
            <ac:picMk id="59" creationId="{104A62C1-F3BC-2DD4-FEAE-C222D4332330}"/>
          </ac:picMkLst>
        </pc:picChg>
        <pc:picChg chg="add mod">
          <ac:chgData name="Dalal, Mrinmoy" userId="397ff971-e778-44ea-ba08-c45f4dea36a7" providerId="ADAL" clId="{53BB99DD-E11A-4AC5-9DF7-93144241BC20}" dt="2023-01-29T21:32:07.808" v="1729" actId="165"/>
          <ac:picMkLst>
            <pc:docMk/>
            <pc:sldMk cId="3632085606" sldId="269"/>
            <ac:picMk id="61" creationId="{777BAA5B-A172-786A-70C7-8A052D19DFFF}"/>
          </ac:picMkLst>
        </pc:picChg>
        <pc:picChg chg="add mod">
          <ac:chgData name="Dalal, Mrinmoy" userId="397ff971-e778-44ea-ba08-c45f4dea36a7" providerId="ADAL" clId="{53BB99DD-E11A-4AC5-9DF7-93144241BC20}" dt="2023-01-29T21:32:07.808" v="1729" actId="165"/>
          <ac:picMkLst>
            <pc:docMk/>
            <pc:sldMk cId="3632085606" sldId="269"/>
            <ac:picMk id="66" creationId="{B0594D90-E14B-2307-C4D3-BE5CAB937548}"/>
          </ac:picMkLst>
        </pc:picChg>
        <pc:picChg chg="add mod">
          <ac:chgData name="Dalal, Mrinmoy" userId="397ff971-e778-44ea-ba08-c45f4dea36a7" providerId="ADAL" clId="{53BB99DD-E11A-4AC5-9DF7-93144241BC20}" dt="2023-01-29T21:32:07.808" v="1729" actId="165"/>
          <ac:picMkLst>
            <pc:docMk/>
            <pc:sldMk cId="3632085606" sldId="269"/>
            <ac:picMk id="68" creationId="{A4945C7C-E60F-CEB9-46A2-BF9FBD6B04E7}"/>
          </ac:picMkLst>
        </pc:picChg>
        <pc:picChg chg="add del mod">
          <ac:chgData name="Dalal, Mrinmoy" userId="397ff971-e778-44ea-ba08-c45f4dea36a7" providerId="ADAL" clId="{53BB99DD-E11A-4AC5-9DF7-93144241BC20}" dt="2023-01-29T20:55:01.363" v="828" actId="931"/>
          <ac:picMkLst>
            <pc:docMk/>
            <pc:sldMk cId="3632085606" sldId="269"/>
            <ac:picMk id="73" creationId="{D490E7C5-3DE9-FB47-C542-DCB6D62EB6F6}"/>
          </ac:picMkLst>
        </pc:picChg>
        <pc:picChg chg="add mod">
          <ac:chgData name="Dalal, Mrinmoy" userId="397ff971-e778-44ea-ba08-c45f4dea36a7" providerId="ADAL" clId="{53BB99DD-E11A-4AC5-9DF7-93144241BC20}" dt="2023-01-29T21:32:07.808" v="1729" actId="165"/>
          <ac:picMkLst>
            <pc:docMk/>
            <pc:sldMk cId="3632085606" sldId="269"/>
            <ac:picMk id="75" creationId="{A57B6ED3-2A4F-8B40-A51F-F0AAD8009453}"/>
          </ac:picMkLst>
        </pc:picChg>
        <pc:picChg chg="add mod ord">
          <ac:chgData name="Dalal, Mrinmoy" userId="397ff971-e778-44ea-ba08-c45f4dea36a7" providerId="ADAL" clId="{53BB99DD-E11A-4AC5-9DF7-93144241BC20}" dt="2023-01-29T21:32:07.808" v="1729" actId="165"/>
          <ac:picMkLst>
            <pc:docMk/>
            <pc:sldMk cId="3632085606" sldId="269"/>
            <ac:picMk id="80" creationId="{E1072E45-DFFD-8DF7-8DA9-A68A5578FDF0}"/>
          </ac:picMkLst>
        </pc:picChg>
        <pc:picChg chg="del mod topLvl">
          <ac:chgData name="Dalal, Mrinmoy" userId="397ff971-e778-44ea-ba08-c45f4dea36a7" providerId="ADAL" clId="{53BB99DD-E11A-4AC5-9DF7-93144241BC20}" dt="2023-01-29T20:57:54.101" v="929" actId="478"/>
          <ac:picMkLst>
            <pc:docMk/>
            <pc:sldMk cId="3632085606" sldId="269"/>
            <ac:picMk id="83" creationId="{B476CDAD-84EB-9685-9B2E-0C41B6AAD199}"/>
          </ac:picMkLst>
        </pc:picChg>
        <pc:picChg chg="del mod topLvl">
          <ac:chgData name="Dalal, Mrinmoy" userId="397ff971-e778-44ea-ba08-c45f4dea36a7" providerId="ADAL" clId="{53BB99DD-E11A-4AC5-9DF7-93144241BC20}" dt="2023-01-29T21:00:21.490" v="1030" actId="478"/>
          <ac:picMkLst>
            <pc:docMk/>
            <pc:sldMk cId="3632085606" sldId="269"/>
            <ac:picMk id="88" creationId="{C2F3E964-E4A0-911B-01B8-05F7E6993562}"/>
          </ac:picMkLst>
        </pc:picChg>
        <pc:picChg chg="add mod">
          <ac:chgData name="Dalal, Mrinmoy" userId="397ff971-e778-44ea-ba08-c45f4dea36a7" providerId="ADAL" clId="{53BB99DD-E11A-4AC5-9DF7-93144241BC20}" dt="2023-01-29T21:32:07.808" v="1729" actId="165"/>
          <ac:picMkLst>
            <pc:docMk/>
            <pc:sldMk cId="3632085606" sldId="269"/>
            <ac:picMk id="90" creationId="{16F69D2C-A5A4-55E8-094B-F1C9B3003020}"/>
          </ac:picMkLst>
        </pc:picChg>
        <pc:picChg chg="add mod ord">
          <ac:chgData name="Dalal, Mrinmoy" userId="397ff971-e778-44ea-ba08-c45f4dea36a7" providerId="ADAL" clId="{53BB99DD-E11A-4AC5-9DF7-93144241BC20}" dt="2023-01-29T21:32:07.808" v="1729" actId="165"/>
          <ac:picMkLst>
            <pc:docMk/>
            <pc:sldMk cId="3632085606" sldId="269"/>
            <ac:picMk id="93" creationId="{ED7FD0FB-B9DD-653A-35CB-1FF493346C16}"/>
          </ac:picMkLst>
        </pc:picChg>
        <pc:picChg chg="add mod ord">
          <ac:chgData name="Dalal, Mrinmoy" userId="397ff971-e778-44ea-ba08-c45f4dea36a7" providerId="ADAL" clId="{53BB99DD-E11A-4AC5-9DF7-93144241BC20}" dt="2023-01-29T21:32:07.808" v="1729" actId="165"/>
          <ac:picMkLst>
            <pc:docMk/>
            <pc:sldMk cId="3632085606" sldId="269"/>
            <ac:picMk id="97" creationId="{9C9AA01D-8019-D3D3-795B-FD047DE0E940}"/>
          </ac:picMkLst>
        </pc:picChg>
      </pc:sldChg>
      <pc:sldChg chg="modSp add del mod">
        <pc:chgData name="Dalal, Mrinmoy" userId="397ff971-e778-44ea-ba08-c45f4dea36a7" providerId="ADAL" clId="{53BB99DD-E11A-4AC5-9DF7-93144241BC20}" dt="2023-01-29T21:32:34.624" v="1736" actId="47"/>
        <pc:sldMkLst>
          <pc:docMk/>
          <pc:sldMk cId="2833839331" sldId="270"/>
        </pc:sldMkLst>
        <pc:spChg chg="mod">
          <ac:chgData name="Dalal, Mrinmoy" userId="397ff971-e778-44ea-ba08-c45f4dea36a7" providerId="ADAL" clId="{53BB99DD-E11A-4AC5-9DF7-93144241BC20}" dt="2023-01-29T19:36:19.580" v="111" actId="20577"/>
          <ac:spMkLst>
            <pc:docMk/>
            <pc:sldMk cId="2833839331" sldId="270"/>
            <ac:spMk id="2" creationId="{157B785B-7419-6444-8F7C-456DADFC9CDE}"/>
          </ac:spMkLst>
        </pc:spChg>
      </pc:sldChg>
      <pc:sldChg chg="addSp modSp add mod modShow">
        <pc:chgData name="Dalal, Mrinmoy" userId="397ff971-e778-44ea-ba08-c45f4dea36a7" providerId="ADAL" clId="{53BB99DD-E11A-4AC5-9DF7-93144241BC20}" dt="2023-03-23T19:43:49.542" v="18261" actId="729"/>
        <pc:sldMkLst>
          <pc:docMk/>
          <pc:sldMk cId="4189213010" sldId="271"/>
        </pc:sldMkLst>
        <pc:spChg chg="mod">
          <ac:chgData name="Dalal, Mrinmoy" userId="397ff971-e778-44ea-ba08-c45f4dea36a7" providerId="ADAL" clId="{53BB99DD-E11A-4AC5-9DF7-93144241BC20}" dt="2023-01-29T19:36:26.207" v="132" actId="20577"/>
          <ac:spMkLst>
            <pc:docMk/>
            <pc:sldMk cId="4189213010" sldId="271"/>
            <ac:spMk id="2" creationId="{157B785B-7419-6444-8F7C-456DADFC9CDE}"/>
          </ac:spMkLst>
        </pc:spChg>
        <pc:spChg chg="add mod">
          <ac:chgData name="Dalal, Mrinmoy" userId="397ff971-e778-44ea-ba08-c45f4dea36a7" providerId="ADAL" clId="{53BB99DD-E11A-4AC5-9DF7-93144241BC20}" dt="2023-01-29T22:17:22.733" v="2195" actId="20577"/>
          <ac:spMkLst>
            <pc:docMk/>
            <pc:sldMk cId="4189213010" sldId="271"/>
            <ac:spMk id="4" creationId="{79C8D92A-1F4B-0767-41B7-45AAE8A9B9E4}"/>
          </ac:spMkLst>
        </pc:spChg>
      </pc:sldChg>
      <pc:sldChg chg="modSp add mod ord modShow">
        <pc:chgData name="Dalal, Mrinmoy" userId="397ff971-e778-44ea-ba08-c45f4dea36a7" providerId="ADAL" clId="{53BB99DD-E11A-4AC5-9DF7-93144241BC20}" dt="2023-03-23T19:43:49.542" v="18261" actId="729"/>
        <pc:sldMkLst>
          <pc:docMk/>
          <pc:sldMk cId="797170712" sldId="272"/>
        </pc:sldMkLst>
        <pc:spChg chg="mod">
          <ac:chgData name="Dalal, Mrinmoy" userId="397ff971-e778-44ea-ba08-c45f4dea36a7" providerId="ADAL" clId="{53BB99DD-E11A-4AC5-9DF7-93144241BC20}" dt="2023-02-06T03:27:24.510" v="6074" actId="20577"/>
          <ac:spMkLst>
            <pc:docMk/>
            <pc:sldMk cId="797170712" sldId="272"/>
            <ac:spMk id="2" creationId="{157B785B-7419-6444-8F7C-456DADFC9CDE}"/>
          </ac:spMkLst>
        </pc:spChg>
      </pc:sldChg>
      <pc:sldChg chg="del">
        <pc:chgData name="Dalal, Mrinmoy" userId="397ff971-e778-44ea-ba08-c45f4dea36a7" providerId="ADAL" clId="{53BB99DD-E11A-4AC5-9DF7-93144241BC20}" dt="2023-01-29T21:32:43.644" v="1739" actId="47"/>
        <pc:sldMkLst>
          <pc:docMk/>
          <pc:sldMk cId="2047839664" sldId="273"/>
        </pc:sldMkLst>
      </pc:sldChg>
      <pc:sldChg chg="mod ord modShow">
        <pc:chgData name="Dalal, Mrinmoy" userId="397ff971-e778-44ea-ba08-c45f4dea36a7" providerId="ADAL" clId="{53BB99DD-E11A-4AC5-9DF7-93144241BC20}" dt="2023-03-23T19:43:49.542" v="18261" actId="729"/>
        <pc:sldMkLst>
          <pc:docMk/>
          <pc:sldMk cId="270171151" sldId="274"/>
        </pc:sldMkLst>
      </pc:sldChg>
      <pc:sldChg chg="addSp delSp modSp mod modShow">
        <pc:chgData name="Dalal, Mrinmoy" userId="397ff971-e778-44ea-ba08-c45f4dea36a7" providerId="ADAL" clId="{53BB99DD-E11A-4AC5-9DF7-93144241BC20}" dt="2023-03-23T19:43:49.542" v="18261" actId="729"/>
        <pc:sldMkLst>
          <pc:docMk/>
          <pc:sldMk cId="1663883787" sldId="275"/>
        </pc:sldMkLst>
        <pc:spChg chg="add mod">
          <ac:chgData name="Dalal, Mrinmoy" userId="397ff971-e778-44ea-ba08-c45f4dea36a7" providerId="ADAL" clId="{53BB99DD-E11A-4AC5-9DF7-93144241BC20}" dt="2023-01-29T22:18:02.183" v="2300" actId="20577"/>
          <ac:spMkLst>
            <pc:docMk/>
            <pc:sldMk cId="1663883787" sldId="275"/>
            <ac:spMk id="3" creationId="{431D7A1B-DBA8-22B8-6230-F8CC8619C0A8}"/>
          </ac:spMkLst>
        </pc:spChg>
        <pc:picChg chg="add del mod">
          <ac:chgData name="Dalal, Mrinmoy" userId="397ff971-e778-44ea-ba08-c45f4dea36a7" providerId="ADAL" clId="{53BB99DD-E11A-4AC5-9DF7-93144241BC20}" dt="2023-02-05T23:59:13.811" v="4386" actId="478"/>
          <ac:picMkLst>
            <pc:docMk/>
            <pc:sldMk cId="1663883787" sldId="275"/>
            <ac:picMk id="9" creationId="{E91156EF-1978-AF63-AED8-0C8AE36B23EE}"/>
          </ac:picMkLst>
        </pc:picChg>
      </pc:sldChg>
      <pc:sldChg chg="addSp modSp mod modShow">
        <pc:chgData name="Dalal, Mrinmoy" userId="397ff971-e778-44ea-ba08-c45f4dea36a7" providerId="ADAL" clId="{53BB99DD-E11A-4AC5-9DF7-93144241BC20}" dt="2023-03-23T19:43:49.542" v="18261" actId="729"/>
        <pc:sldMkLst>
          <pc:docMk/>
          <pc:sldMk cId="1893904032" sldId="276"/>
        </pc:sldMkLst>
        <pc:spChg chg="add mod">
          <ac:chgData name="Dalal, Mrinmoy" userId="397ff971-e778-44ea-ba08-c45f4dea36a7" providerId="ADAL" clId="{53BB99DD-E11A-4AC5-9DF7-93144241BC20}" dt="2023-01-29T22:19:21.233" v="2393" actId="20577"/>
          <ac:spMkLst>
            <pc:docMk/>
            <pc:sldMk cId="1893904032" sldId="276"/>
            <ac:spMk id="3" creationId="{30E5DD65-C42C-A9BD-B7D1-D7B74C4766CB}"/>
          </ac:spMkLst>
        </pc:spChg>
      </pc:sldChg>
      <pc:sldChg chg="addSp modSp mod modShow">
        <pc:chgData name="Dalal, Mrinmoy" userId="397ff971-e778-44ea-ba08-c45f4dea36a7" providerId="ADAL" clId="{53BB99DD-E11A-4AC5-9DF7-93144241BC20}" dt="2023-03-23T19:43:49.542" v="18261" actId="729"/>
        <pc:sldMkLst>
          <pc:docMk/>
          <pc:sldMk cId="3199015012" sldId="277"/>
        </pc:sldMkLst>
        <pc:spChg chg="add mod">
          <ac:chgData name="Dalal, Mrinmoy" userId="397ff971-e778-44ea-ba08-c45f4dea36a7" providerId="ADAL" clId="{53BB99DD-E11A-4AC5-9DF7-93144241BC20}" dt="2023-01-29T22:19:53.195" v="2468" actId="20577"/>
          <ac:spMkLst>
            <pc:docMk/>
            <pc:sldMk cId="3199015012" sldId="277"/>
            <ac:spMk id="3" creationId="{FDF40F31-F704-C2B0-04A2-3D5E9E4A5DA4}"/>
          </ac:spMkLst>
        </pc:spChg>
      </pc:sldChg>
      <pc:sldChg chg="mod modShow">
        <pc:chgData name="Dalal, Mrinmoy" userId="397ff971-e778-44ea-ba08-c45f4dea36a7" providerId="ADAL" clId="{53BB99DD-E11A-4AC5-9DF7-93144241BC20}" dt="2023-03-23T19:43:49.542" v="18261" actId="729"/>
        <pc:sldMkLst>
          <pc:docMk/>
          <pc:sldMk cId="3499539464" sldId="278"/>
        </pc:sldMkLst>
      </pc:sldChg>
      <pc:sldChg chg="addSp delSp modSp add mod ord modShow addCm">
        <pc:chgData name="Dalal, Mrinmoy" userId="397ff971-e778-44ea-ba08-c45f4dea36a7" providerId="ADAL" clId="{53BB99DD-E11A-4AC5-9DF7-93144241BC20}" dt="2023-03-23T19:43:49.542" v="18261" actId="729"/>
        <pc:sldMkLst>
          <pc:docMk/>
          <pc:sldMk cId="2158999796" sldId="279"/>
        </pc:sldMkLst>
        <pc:spChg chg="add mod">
          <ac:chgData name="Dalal, Mrinmoy" userId="397ff971-e778-44ea-ba08-c45f4dea36a7" providerId="ADAL" clId="{53BB99DD-E11A-4AC5-9DF7-93144241BC20}" dt="2023-01-29T22:06:00.332" v="2001" actId="20577"/>
          <ac:spMkLst>
            <pc:docMk/>
            <pc:sldMk cId="2158999796" sldId="279"/>
            <ac:spMk id="3" creationId="{CA6E60EB-09C0-E6B5-2D2A-2D347784FCB3}"/>
          </ac:spMkLst>
        </pc:spChg>
        <pc:spChg chg="del">
          <ac:chgData name="Dalal, Mrinmoy" userId="397ff971-e778-44ea-ba08-c45f4dea36a7" providerId="ADAL" clId="{53BB99DD-E11A-4AC5-9DF7-93144241BC20}" dt="2023-01-29T21:36:01.037" v="1779" actId="478"/>
          <ac:spMkLst>
            <pc:docMk/>
            <pc:sldMk cId="2158999796" sldId="279"/>
            <ac:spMk id="4" creationId="{17407534-24AA-18DF-6403-A7FC2AEA3046}"/>
          </ac:spMkLst>
        </pc:spChg>
      </pc:sldChg>
      <pc:sldChg chg="modSp add mod ord modShow">
        <pc:chgData name="Dalal, Mrinmoy" userId="397ff971-e778-44ea-ba08-c45f4dea36a7" providerId="ADAL" clId="{53BB99DD-E11A-4AC5-9DF7-93144241BC20}" dt="2023-03-23T19:43:49.542" v="18261" actId="729"/>
        <pc:sldMkLst>
          <pc:docMk/>
          <pc:sldMk cId="3300794690" sldId="280"/>
        </pc:sldMkLst>
        <pc:spChg chg="mod">
          <ac:chgData name="Dalal, Mrinmoy" userId="397ff971-e778-44ea-ba08-c45f4dea36a7" providerId="ADAL" clId="{53BB99DD-E11A-4AC5-9DF7-93144241BC20}" dt="2023-01-31T17:12:35.638" v="2493" actId="14100"/>
          <ac:spMkLst>
            <pc:docMk/>
            <pc:sldMk cId="3300794690" sldId="280"/>
            <ac:spMk id="2" creationId="{157B785B-7419-6444-8F7C-456DADFC9CDE}"/>
          </ac:spMkLst>
        </pc:spChg>
      </pc:sldChg>
      <pc:sldChg chg="addSp delSp modSp add mod modShow">
        <pc:chgData name="Dalal, Mrinmoy" userId="397ff971-e778-44ea-ba08-c45f4dea36a7" providerId="ADAL" clId="{53BB99DD-E11A-4AC5-9DF7-93144241BC20}" dt="2023-03-23T19:43:49.542" v="18261" actId="729"/>
        <pc:sldMkLst>
          <pc:docMk/>
          <pc:sldMk cId="1303933459" sldId="281"/>
        </pc:sldMkLst>
        <pc:spChg chg="mod">
          <ac:chgData name="Dalal, Mrinmoy" userId="397ff971-e778-44ea-ba08-c45f4dea36a7" providerId="ADAL" clId="{53BB99DD-E11A-4AC5-9DF7-93144241BC20}" dt="2023-01-31T18:20:30.524" v="3050" actId="14100"/>
          <ac:spMkLst>
            <pc:docMk/>
            <pc:sldMk cId="1303933459" sldId="281"/>
            <ac:spMk id="2" creationId="{157B785B-7419-6444-8F7C-456DADFC9CDE}"/>
          </ac:spMkLst>
        </pc:spChg>
        <pc:spChg chg="add mod">
          <ac:chgData name="Dalal, Mrinmoy" userId="397ff971-e778-44ea-ba08-c45f4dea36a7" providerId="ADAL" clId="{53BB99DD-E11A-4AC5-9DF7-93144241BC20}" dt="2023-01-31T18:21:20.429" v="3060" actId="12"/>
          <ac:spMkLst>
            <pc:docMk/>
            <pc:sldMk cId="1303933459" sldId="281"/>
            <ac:spMk id="7" creationId="{E69AE6C6-4801-C6EB-84E4-B639A3571CBA}"/>
          </ac:spMkLst>
        </pc:spChg>
        <pc:graphicFrameChg chg="del">
          <ac:chgData name="Dalal, Mrinmoy" userId="397ff971-e778-44ea-ba08-c45f4dea36a7" providerId="ADAL" clId="{53BB99DD-E11A-4AC5-9DF7-93144241BC20}" dt="2023-01-31T18:20:32.880" v="3051" actId="478"/>
          <ac:graphicFrameMkLst>
            <pc:docMk/>
            <pc:sldMk cId="1303933459" sldId="281"/>
            <ac:graphicFrameMk id="3" creationId="{04D30249-3A5A-5F13-F2A6-B3E3C03FEF2E}"/>
          </ac:graphicFrameMkLst>
        </pc:graphicFrameChg>
      </pc:sldChg>
      <pc:sldChg chg="addSp delSp modSp add mod modShow">
        <pc:chgData name="Dalal, Mrinmoy" userId="397ff971-e778-44ea-ba08-c45f4dea36a7" providerId="ADAL" clId="{53BB99DD-E11A-4AC5-9DF7-93144241BC20}" dt="2023-03-23T19:43:49.542" v="18261" actId="729"/>
        <pc:sldMkLst>
          <pc:docMk/>
          <pc:sldMk cId="1742789690" sldId="282"/>
        </pc:sldMkLst>
        <pc:spChg chg="mod">
          <ac:chgData name="Dalal, Mrinmoy" userId="397ff971-e778-44ea-ba08-c45f4dea36a7" providerId="ADAL" clId="{53BB99DD-E11A-4AC5-9DF7-93144241BC20}" dt="2023-01-31T18:23:16.663" v="3091" actId="404"/>
          <ac:spMkLst>
            <pc:docMk/>
            <pc:sldMk cId="1742789690" sldId="282"/>
            <ac:spMk id="2" creationId="{157B785B-7419-6444-8F7C-456DADFC9CDE}"/>
          </ac:spMkLst>
        </pc:spChg>
        <pc:spChg chg="add del">
          <ac:chgData name="Dalal, Mrinmoy" userId="397ff971-e778-44ea-ba08-c45f4dea36a7" providerId="ADAL" clId="{53BB99DD-E11A-4AC5-9DF7-93144241BC20}" dt="2023-01-31T18:21:37.891" v="3068"/>
          <ac:spMkLst>
            <pc:docMk/>
            <pc:sldMk cId="1742789690" sldId="282"/>
            <ac:spMk id="3" creationId="{85E51CCF-CA55-1F73-0E66-DB2E99CFA3B0}"/>
          </ac:spMkLst>
        </pc:spChg>
        <pc:spChg chg="add del">
          <ac:chgData name="Dalal, Mrinmoy" userId="397ff971-e778-44ea-ba08-c45f4dea36a7" providerId="ADAL" clId="{53BB99DD-E11A-4AC5-9DF7-93144241BC20}" dt="2023-01-31T18:21:50.303" v="3070" actId="478"/>
          <ac:spMkLst>
            <pc:docMk/>
            <pc:sldMk cId="1742789690" sldId="282"/>
            <ac:spMk id="4" creationId="{A487692A-02C9-475E-4F16-2F1955B5287A}"/>
          </ac:spMkLst>
        </pc:spChg>
        <pc:spChg chg="del mod">
          <ac:chgData name="Dalal, Mrinmoy" userId="397ff971-e778-44ea-ba08-c45f4dea36a7" providerId="ADAL" clId="{53BB99DD-E11A-4AC5-9DF7-93144241BC20}" dt="2023-01-31T18:21:50.303" v="3070" actId="478"/>
          <ac:spMkLst>
            <pc:docMk/>
            <pc:sldMk cId="1742789690" sldId="282"/>
            <ac:spMk id="7" creationId="{E69AE6C6-4801-C6EB-84E4-B639A3571CBA}"/>
          </ac:spMkLst>
        </pc:spChg>
        <pc:spChg chg="add del">
          <ac:chgData name="Dalal, Mrinmoy" userId="397ff971-e778-44ea-ba08-c45f4dea36a7" providerId="ADAL" clId="{53BB99DD-E11A-4AC5-9DF7-93144241BC20}" dt="2023-01-31T18:21:59.188" v="3072"/>
          <ac:spMkLst>
            <pc:docMk/>
            <pc:sldMk cId="1742789690" sldId="282"/>
            <ac:spMk id="8" creationId="{EEF2D1E7-F4D8-9D96-98E6-359473D23DD1}"/>
          </ac:spMkLst>
        </pc:spChg>
        <pc:spChg chg="add mod">
          <ac:chgData name="Dalal, Mrinmoy" userId="397ff971-e778-44ea-ba08-c45f4dea36a7" providerId="ADAL" clId="{53BB99DD-E11A-4AC5-9DF7-93144241BC20}" dt="2023-01-31T18:22:46.398" v="3082" actId="20577"/>
          <ac:spMkLst>
            <pc:docMk/>
            <pc:sldMk cId="1742789690" sldId="282"/>
            <ac:spMk id="9" creationId="{946AD505-77D5-9CAA-4633-D5B613AEC243}"/>
          </ac:spMkLst>
        </pc:spChg>
        <pc:spChg chg="add del mod">
          <ac:chgData name="Dalal, Mrinmoy" userId="397ff971-e778-44ea-ba08-c45f4dea36a7" providerId="ADAL" clId="{53BB99DD-E11A-4AC5-9DF7-93144241BC20}" dt="2023-01-31T18:23:18.479" v="3093"/>
          <ac:spMkLst>
            <pc:docMk/>
            <pc:sldMk cId="1742789690" sldId="282"/>
            <ac:spMk id="10" creationId="{A9F09545-23A4-D870-6114-8AFFC7C8A6C9}"/>
          </ac:spMkLst>
        </pc:spChg>
      </pc:sldChg>
      <pc:sldChg chg="modSp mod ord modShow">
        <pc:chgData name="Dalal, Mrinmoy" userId="397ff971-e778-44ea-ba08-c45f4dea36a7" providerId="ADAL" clId="{53BB99DD-E11A-4AC5-9DF7-93144241BC20}" dt="2023-03-23T19:43:49.542" v="18261" actId="729"/>
        <pc:sldMkLst>
          <pc:docMk/>
          <pc:sldMk cId="4191635363" sldId="283"/>
        </pc:sldMkLst>
        <pc:spChg chg="mod">
          <ac:chgData name="Dalal, Mrinmoy" userId="397ff971-e778-44ea-ba08-c45f4dea36a7" providerId="ADAL" clId="{53BB99DD-E11A-4AC5-9DF7-93144241BC20}" dt="2023-02-05T19:20:59.003" v="3095" actId="207"/>
          <ac:spMkLst>
            <pc:docMk/>
            <pc:sldMk cId="4191635363" sldId="283"/>
            <ac:spMk id="3" creationId="{6B31226F-82D9-BDDC-E51C-0B2E6FA1BF09}"/>
          </ac:spMkLst>
        </pc:spChg>
        <pc:spChg chg="mod">
          <ac:chgData name="Dalal, Mrinmoy" userId="397ff971-e778-44ea-ba08-c45f4dea36a7" providerId="ADAL" clId="{53BB99DD-E11A-4AC5-9DF7-93144241BC20}" dt="2023-02-05T19:20:56.444" v="3094" actId="207"/>
          <ac:spMkLst>
            <pc:docMk/>
            <pc:sldMk cId="4191635363" sldId="283"/>
            <ac:spMk id="26" creationId="{F9DA529B-7686-1662-21F9-D79900686FF1}"/>
          </ac:spMkLst>
        </pc:spChg>
        <pc:spChg chg="mod">
          <ac:chgData name="Dalal, Mrinmoy" userId="397ff971-e778-44ea-ba08-c45f4dea36a7" providerId="ADAL" clId="{53BB99DD-E11A-4AC5-9DF7-93144241BC20}" dt="2023-02-05T19:21:02.061" v="3096" actId="207"/>
          <ac:spMkLst>
            <pc:docMk/>
            <pc:sldMk cId="4191635363" sldId="283"/>
            <ac:spMk id="45" creationId="{7AD5C00C-112B-AF34-97A3-9452FD64F8BC}"/>
          </ac:spMkLst>
        </pc:spChg>
        <pc:spChg chg="mod">
          <ac:chgData name="Dalal, Mrinmoy" userId="397ff971-e778-44ea-ba08-c45f4dea36a7" providerId="ADAL" clId="{53BB99DD-E11A-4AC5-9DF7-93144241BC20}" dt="2023-02-05T19:21:04.671" v="3097" actId="207"/>
          <ac:spMkLst>
            <pc:docMk/>
            <pc:sldMk cId="4191635363" sldId="283"/>
            <ac:spMk id="46" creationId="{B0859CA6-5610-C6FE-2582-A67F33432461}"/>
          </ac:spMkLst>
        </pc:spChg>
      </pc:sldChg>
      <pc:sldChg chg="mod ord modShow">
        <pc:chgData name="Dalal, Mrinmoy" userId="397ff971-e778-44ea-ba08-c45f4dea36a7" providerId="ADAL" clId="{53BB99DD-E11A-4AC5-9DF7-93144241BC20}" dt="2023-03-23T19:43:49.542" v="18261" actId="729"/>
        <pc:sldMkLst>
          <pc:docMk/>
          <pc:sldMk cId="4045613904" sldId="284"/>
        </pc:sldMkLst>
      </pc:sldChg>
      <pc:sldChg chg="modSp mod ord modShow">
        <pc:chgData name="Dalal, Mrinmoy" userId="397ff971-e778-44ea-ba08-c45f4dea36a7" providerId="ADAL" clId="{53BB99DD-E11A-4AC5-9DF7-93144241BC20}" dt="2023-03-23T19:43:49.542" v="18261" actId="729"/>
        <pc:sldMkLst>
          <pc:docMk/>
          <pc:sldMk cId="1465515582" sldId="285"/>
        </pc:sldMkLst>
        <pc:spChg chg="mod">
          <ac:chgData name="Dalal, Mrinmoy" userId="397ff971-e778-44ea-ba08-c45f4dea36a7" providerId="ADAL" clId="{53BB99DD-E11A-4AC5-9DF7-93144241BC20}" dt="2023-02-06T03:04:31.507" v="6065" actId="20577"/>
          <ac:spMkLst>
            <pc:docMk/>
            <pc:sldMk cId="1465515582" sldId="285"/>
            <ac:spMk id="2" creationId="{157B785B-7419-6444-8F7C-456DADFC9CDE}"/>
          </ac:spMkLst>
        </pc:spChg>
      </pc:sldChg>
      <pc:sldChg chg="addSp delSp modSp add del mod ord modTransition">
        <pc:chgData name="Dalal, Mrinmoy" userId="397ff971-e778-44ea-ba08-c45f4dea36a7" providerId="ADAL" clId="{53BB99DD-E11A-4AC5-9DF7-93144241BC20}" dt="2023-03-29T19:56:57.307" v="26633" actId="47"/>
        <pc:sldMkLst>
          <pc:docMk/>
          <pc:sldMk cId="2929751722" sldId="286"/>
        </pc:sldMkLst>
        <pc:spChg chg="mod">
          <ac:chgData name="Dalal, Mrinmoy" userId="397ff971-e778-44ea-ba08-c45f4dea36a7" providerId="ADAL" clId="{53BB99DD-E11A-4AC5-9DF7-93144241BC20}" dt="2023-03-23T19:48:31.422" v="18274" actId="20577"/>
          <ac:spMkLst>
            <pc:docMk/>
            <pc:sldMk cId="2929751722" sldId="286"/>
            <ac:spMk id="2" creationId="{157B785B-7419-6444-8F7C-456DADFC9CDE}"/>
          </ac:spMkLst>
        </pc:spChg>
        <pc:spChg chg="add mod">
          <ac:chgData name="Dalal, Mrinmoy" userId="397ff971-e778-44ea-ba08-c45f4dea36a7" providerId="ADAL" clId="{53BB99DD-E11A-4AC5-9DF7-93144241BC20}" dt="2023-03-23T19:41:54.744" v="18252" actId="1076"/>
          <ac:spMkLst>
            <pc:docMk/>
            <pc:sldMk cId="2929751722" sldId="286"/>
            <ac:spMk id="7" creationId="{867CE565-CD59-6786-509A-2374671F4BD6}"/>
          </ac:spMkLst>
        </pc:spChg>
        <pc:spChg chg="add mod topLvl">
          <ac:chgData name="Dalal, Mrinmoy" userId="397ff971-e778-44ea-ba08-c45f4dea36a7" providerId="ADAL" clId="{53BB99DD-E11A-4AC5-9DF7-93144241BC20}" dt="2023-02-06T01:11:56.901" v="6006" actId="165"/>
          <ac:spMkLst>
            <pc:docMk/>
            <pc:sldMk cId="2929751722" sldId="286"/>
            <ac:spMk id="10" creationId="{0BCEE3C0-A8DE-20A8-EADF-0C5ED9050612}"/>
          </ac:spMkLst>
        </pc:spChg>
        <pc:spChg chg="del">
          <ac:chgData name="Dalal, Mrinmoy" userId="397ff971-e778-44ea-ba08-c45f4dea36a7" providerId="ADAL" clId="{53BB99DD-E11A-4AC5-9DF7-93144241BC20}" dt="2023-02-05T23:13:27.099" v="3099" actId="478"/>
          <ac:spMkLst>
            <pc:docMk/>
            <pc:sldMk cId="2929751722" sldId="286"/>
            <ac:spMk id="13" creationId="{7490D54A-06F1-75AA-7AB8-712D4639C62C}"/>
          </ac:spMkLst>
        </pc:spChg>
        <pc:spChg chg="add del mod">
          <ac:chgData name="Dalal, Mrinmoy" userId="397ff971-e778-44ea-ba08-c45f4dea36a7" providerId="ADAL" clId="{53BB99DD-E11A-4AC5-9DF7-93144241BC20}" dt="2023-03-29T17:54:47.095" v="25797" actId="478"/>
          <ac:spMkLst>
            <pc:docMk/>
            <pc:sldMk cId="2929751722" sldId="286"/>
            <ac:spMk id="13" creationId="{E93F2612-F75A-33D4-C8D0-6E63761A1322}"/>
          </ac:spMkLst>
        </pc:spChg>
        <pc:spChg chg="add mod">
          <ac:chgData name="Dalal, Mrinmoy" userId="397ff971-e778-44ea-ba08-c45f4dea36a7" providerId="ADAL" clId="{53BB99DD-E11A-4AC5-9DF7-93144241BC20}" dt="2023-02-06T01:11:56.901" v="6006" actId="165"/>
          <ac:spMkLst>
            <pc:docMk/>
            <pc:sldMk cId="2929751722" sldId="286"/>
            <ac:spMk id="14" creationId="{719580BC-086F-B886-5DFE-81991BDDDE03}"/>
          </ac:spMkLst>
        </pc:spChg>
        <pc:spChg chg="add del mod">
          <ac:chgData name="Dalal, Mrinmoy" userId="397ff971-e778-44ea-ba08-c45f4dea36a7" providerId="ADAL" clId="{53BB99DD-E11A-4AC5-9DF7-93144241BC20}" dt="2023-03-23T19:41:15.163" v="18247"/>
          <ac:spMkLst>
            <pc:docMk/>
            <pc:sldMk cId="2929751722" sldId="286"/>
            <ac:spMk id="14" creationId="{93215236-D0EC-7CCB-0196-BA07FC7A258A}"/>
          </ac:spMkLst>
        </pc:spChg>
        <pc:spChg chg="mod">
          <ac:chgData name="Dalal, Mrinmoy" userId="397ff971-e778-44ea-ba08-c45f4dea36a7" providerId="ADAL" clId="{53BB99DD-E11A-4AC5-9DF7-93144241BC20}" dt="2023-03-29T17:10:20.882" v="25338"/>
          <ac:spMkLst>
            <pc:docMk/>
            <pc:sldMk cId="2929751722" sldId="286"/>
            <ac:spMk id="14" creationId="{DE228B95-DC0B-DFEC-C9F7-4BC8B50F9505}"/>
          </ac:spMkLst>
        </pc:spChg>
        <pc:spChg chg="mod">
          <ac:chgData name="Dalal, Mrinmoy" userId="397ff971-e778-44ea-ba08-c45f4dea36a7" providerId="ADAL" clId="{53BB99DD-E11A-4AC5-9DF7-93144241BC20}" dt="2023-03-29T17:10:20.882" v="25338"/>
          <ac:spMkLst>
            <pc:docMk/>
            <pc:sldMk cId="2929751722" sldId="286"/>
            <ac:spMk id="15" creationId="{0854E5F5-DB93-0774-FB00-D6F55FD3533C}"/>
          </ac:spMkLst>
        </pc:spChg>
        <pc:spChg chg="mod">
          <ac:chgData name="Dalal, Mrinmoy" userId="397ff971-e778-44ea-ba08-c45f4dea36a7" providerId="ADAL" clId="{53BB99DD-E11A-4AC5-9DF7-93144241BC20}" dt="2023-03-29T17:10:20.882" v="25338"/>
          <ac:spMkLst>
            <pc:docMk/>
            <pc:sldMk cId="2929751722" sldId="286"/>
            <ac:spMk id="16" creationId="{552B2290-2B74-D4D3-8002-6D1EB9D10595}"/>
          </ac:spMkLst>
        </pc:spChg>
        <pc:spChg chg="mod">
          <ac:chgData name="Dalal, Mrinmoy" userId="397ff971-e778-44ea-ba08-c45f4dea36a7" providerId="ADAL" clId="{53BB99DD-E11A-4AC5-9DF7-93144241BC20}" dt="2023-03-29T17:10:20.882" v="25338"/>
          <ac:spMkLst>
            <pc:docMk/>
            <pc:sldMk cId="2929751722" sldId="286"/>
            <ac:spMk id="17" creationId="{1A9A94B5-8BF5-C0FE-799A-147A45E8D4CF}"/>
          </ac:spMkLst>
        </pc:spChg>
        <pc:spChg chg="add mod topLvl">
          <ac:chgData name="Dalal, Mrinmoy" userId="397ff971-e778-44ea-ba08-c45f4dea36a7" providerId="ADAL" clId="{53BB99DD-E11A-4AC5-9DF7-93144241BC20}" dt="2023-02-06T01:11:56.901" v="6006" actId="165"/>
          <ac:spMkLst>
            <pc:docMk/>
            <pc:sldMk cId="2929751722" sldId="286"/>
            <ac:spMk id="18" creationId="{6434D8D5-8EC3-EC17-8FEE-67405B5607E3}"/>
          </ac:spMkLst>
        </pc:spChg>
        <pc:spChg chg="mod">
          <ac:chgData name="Dalal, Mrinmoy" userId="397ff971-e778-44ea-ba08-c45f4dea36a7" providerId="ADAL" clId="{53BB99DD-E11A-4AC5-9DF7-93144241BC20}" dt="2023-03-29T17:10:20.882" v="25338"/>
          <ac:spMkLst>
            <pc:docMk/>
            <pc:sldMk cId="2929751722" sldId="286"/>
            <ac:spMk id="18" creationId="{8CF5D92A-EE9D-A70F-08C2-05EE0E273E41}"/>
          </ac:spMkLst>
        </pc:spChg>
        <pc:spChg chg="mod">
          <ac:chgData name="Dalal, Mrinmoy" userId="397ff971-e778-44ea-ba08-c45f4dea36a7" providerId="ADAL" clId="{53BB99DD-E11A-4AC5-9DF7-93144241BC20}" dt="2023-03-29T17:10:20.882" v="25338"/>
          <ac:spMkLst>
            <pc:docMk/>
            <pc:sldMk cId="2929751722" sldId="286"/>
            <ac:spMk id="19" creationId="{74198F05-1C31-060D-20CF-C52EBC012528}"/>
          </ac:spMkLst>
        </pc:spChg>
        <pc:spChg chg="add mod topLvl">
          <ac:chgData name="Dalal, Mrinmoy" userId="397ff971-e778-44ea-ba08-c45f4dea36a7" providerId="ADAL" clId="{53BB99DD-E11A-4AC5-9DF7-93144241BC20}" dt="2023-02-06T01:15:18.550" v="6060" actId="1035"/>
          <ac:spMkLst>
            <pc:docMk/>
            <pc:sldMk cId="2929751722" sldId="286"/>
            <ac:spMk id="20" creationId="{33785C60-24B7-D7F7-D81D-9C9D65333581}"/>
          </ac:spMkLst>
        </pc:spChg>
        <pc:spChg chg="mod">
          <ac:chgData name="Dalal, Mrinmoy" userId="397ff971-e778-44ea-ba08-c45f4dea36a7" providerId="ADAL" clId="{53BB99DD-E11A-4AC5-9DF7-93144241BC20}" dt="2023-03-29T17:10:20.882" v="25338"/>
          <ac:spMkLst>
            <pc:docMk/>
            <pc:sldMk cId="2929751722" sldId="286"/>
            <ac:spMk id="20" creationId="{6F838CCB-2523-E958-8B3C-DA24CAEA8EAC}"/>
          </ac:spMkLst>
        </pc:spChg>
        <pc:spChg chg="mod">
          <ac:chgData name="Dalal, Mrinmoy" userId="397ff971-e778-44ea-ba08-c45f4dea36a7" providerId="ADAL" clId="{53BB99DD-E11A-4AC5-9DF7-93144241BC20}" dt="2023-03-20T06:34:12.698" v="7618"/>
          <ac:spMkLst>
            <pc:docMk/>
            <pc:sldMk cId="2929751722" sldId="286"/>
            <ac:spMk id="21" creationId="{748FEEFD-56DA-3A7C-DA2B-2808DE31664A}"/>
          </ac:spMkLst>
        </pc:spChg>
        <pc:spChg chg="mod">
          <ac:chgData name="Dalal, Mrinmoy" userId="397ff971-e778-44ea-ba08-c45f4dea36a7" providerId="ADAL" clId="{53BB99DD-E11A-4AC5-9DF7-93144241BC20}" dt="2023-03-29T17:10:20.882" v="25338"/>
          <ac:spMkLst>
            <pc:docMk/>
            <pc:sldMk cId="2929751722" sldId="286"/>
            <ac:spMk id="21" creationId="{ECEFA714-6903-BB72-209D-79B3421B9AC2}"/>
          </ac:spMkLst>
        </pc:spChg>
        <pc:spChg chg="mod">
          <ac:chgData name="Dalal, Mrinmoy" userId="397ff971-e778-44ea-ba08-c45f4dea36a7" providerId="ADAL" clId="{53BB99DD-E11A-4AC5-9DF7-93144241BC20}" dt="2023-03-29T17:10:20.882" v="25338"/>
          <ac:spMkLst>
            <pc:docMk/>
            <pc:sldMk cId="2929751722" sldId="286"/>
            <ac:spMk id="22" creationId="{9AD4D0E2-011A-8D4C-05ED-39628723922C}"/>
          </ac:spMkLst>
        </pc:spChg>
        <pc:spChg chg="mod">
          <ac:chgData name="Dalal, Mrinmoy" userId="397ff971-e778-44ea-ba08-c45f4dea36a7" providerId="ADAL" clId="{53BB99DD-E11A-4AC5-9DF7-93144241BC20}" dt="2023-03-20T06:34:12.698" v="7618"/>
          <ac:spMkLst>
            <pc:docMk/>
            <pc:sldMk cId="2929751722" sldId="286"/>
            <ac:spMk id="22" creationId="{B5F34E18-714E-311A-F81C-D4410D89694F}"/>
          </ac:spMkLst>
        </pc:spChg>
        <pc:spChg chg="mod">
          <ac:chgData name="Dalal, Mrinmoy" userId="397ff971-e778-44ea-ba08-c45f4dea36a7" providerId="ADAL" clId="{53BB99DD-E11A-4AC5-9DF7-93144241BC20}" dt="2023-03-29T17:10:20.882" v="25338"/>
          <ac:spMkLst>
            <pc:docMk/>
            <pc:sldMk cId="2929751722" sldId="286"/>
            <ac:spMk id="23" creationId="{8EE07BAA-38F4-7574-D672-EAD93A52F215}"/>
          </ac:spMkLst>
        </pc:spChg>
        <pc:spChg chg="mod">
          <ac:chgData name="Dalal, Mrinmoy" userId="397ff971-e778-44ea-ba08-c45f4dea36a7" providerId="ADAL" clId="{53BB99DD-E11A-4AC5-9DF7-93144241BC20}" dt="2023-03-20T06:34:12.698" v="7618"/>
          <ac:spMkLst>
            <pc:docMk/>
            <pc:sldMk cId="2929751722" sldId="286"/>
            <ac:spMk id="23" creationId="{FB29FC82-4154-E59D-96C2-6DAD3552EF3A}"/>
          </ac:spMkLst>
        </pc:spChg>
        <pc:spChg chg="mod">
          <ac:chgData name="Dalal, Mrinmoy" userId="397ff971-e778-44ea-ba08-c45f4dea36a7" providerId="ADAL" clId="{53BB99DD-E11A-4AC5-9DF7-93144241BC20}" dt="2023-03-20T06:34:12.698" v="7618"/>
          <ac:spMkLst>
            <pc:docMk/>
            <pc:sldMk cId="2929751722" sldId="286"/>
            <ac:spMk id="24" creationId="{039EDB92-83D7-ACC4-2A97-11980D1373EE}"/>
          </ac:spMkLst>
        </pc:spChg>
        <pc:spChg chg="mod">
          <ac:chgData name="Dalal, Mrinmoy" userId="397ff971-e778-44ea-ba08-c45f4dea36a7" providerId="ADAL" clId="{53BB99DD-E11A-4AC5-9DF7-93144241BC20}" dt="2023-03-29T17:10:20.882" v="25338"/>
          <ac:spMkLst>
            <pc:docMk/>
            <pc:sldMk cId="2929751722" sldId="286"/>
            <ac:spMk id="24" creationId="{CB5F0F8C-A68D-782E-C333-31DF0EEAED42}"/>
          </ac:spMkLst>
        </pc:spChg>
        <pc:spChg chg="mod">
          <ac:chgData name="Dalal, Mrinmoy" userId="397ff971-e778-44ea-ba08-c45f4dea36a7" providerId="ADAL" clId="{53BB99DD-E11A-4AC5-9DF7-93144241BC20}" dt="2023-03-29T17:10:20.882" v="25338"/>
          <ac:spMkLst>
            <pc:docMk/>
            <pc:sldMk cId="2929751722" sldId="286"/>
            <ac:spMk id="25" creationId="{2903A49D-E508-9E06-D8C3-E19423FE13DA}"/>
          </ac:spMkLst>
        </pc:spChg>
        <pc:spChg chg="mod">
          <ac:chgData name="Dalal, Mrinmoy" userId="397ff971-e778-44ea-ba08-c45f4dea36a7" providerId="ADAL" clId="{53BB99DD-E11A-4AC5-9DF7-93144241BC20}" dt="2023-03-20T06:34:12.698" v="7618"/>
          <ac:spMkLst>
            <pc:docMk/>
            <pc:sldMk cId="2929751722" sldId="286"/>
            <ac:spMk id="25" creationId="{A3A08626-EF2D-849F-1CDB-0DBFA3910C24}"/>
          </ac:spMkLst>
        </pc:spChg>
        <pc:spChg chg="mod">
          <ac:chgData name="Dalal, Mrinmoy" userId="397ff971-e778-44ea-ba08-c45f4dea36a7" providerId="ADAL" clId="{53BB99DD-E11A-4AC5-9DF7-93144241BC20}" dt="2023-03-29T17:10:20.882" v="25338"/>
          <ac:spMkLst>
            <pc:docMk/>
            <pc:sldMk cId="2929751722" sldId="286"/>
            <ac:spMk id="26" creationId="{06C2746F-4C72-CCB2-0710-4F5798F9A747}"/>
          </ac:spMkLst>
        </pc:spChg>
        <pc:spChg chg="mod">
          <ac:chgData name="Dalal, Mrinmoy" userId="397ff971-e778-44ea-ba08-c45f4dea36a7" providerId="ADAL" clId="{53BB99DD-E11A-4AC5-9DF7-93144241BC20}" dt="2023-03-20T06:34:12.698" v="7618"/>
          <ac:spMkLst>
            <pc:docMk/>
            <pc:sldMk cId="2929751722" sldId="286"/>
            <ac:spMk id="26" creationId="{76627057-B256-4E68-F14E-BDDF8F61E6B1}"/>
          </ac:spMkLst>
        </pc:spChg>
        <pc:spChg chg="del">
          <ac:chgData name="Dalal, Mrinmoy" userId="397ff971-e778-44ea-ba08-c45f4dea36a7" providerId="ADAL" clId="{53BB99DD-E11A-4AC5-9DF7-93144241BC20}" dt="2023-02-05T23:13:29.183" v="3100" actId="478"/>
          <ac:spMkLst>
            <pc:docMk/>
            <pc:sldMk cId="2929751722" sldId="286"/>
            <ac:spMk id="26" creationId="{F9DA529B-7686-1662-21F9-D79900686FF1}"/>
          </ac:spMkLst>
        </pc:spChg>
        <pc:spChg chg="mod">
          <ac:chgData name="Dalal, Mrinmoy" userId="397ff971-e778-44ea-ba08-c45f4dea36a7" providerId="ADAL" clId="{53BB99DD-E11A-4AC5-9DF7-93144241BC20}" dt="2023-03-29T17:10:20.882" v="25338"/>
          <ac:spMkLst>
            <pc:docMk/>
            <pc:sldMk cId="2929751722" sldId="286"/>
            <ac:spMk id="27" creationId="{B25D90A0-BADD-1C88-C194-67468C9ED4F5}"/>
          </ac:spMkLst>
        </pc:spChg>
        <pc:spChg chg="mod">
          <ac:chgData name="Dalal, Mrinmoy" userId="397ff971-e778-44ea-ba08-c45f4dea36a7" providerId="ADAL" clId="{53BB99DD-E11A-4AC5-9DF7-93144241BC20}" dt="2023-03-20T06:34:12.698" v="7618"/>
          <ac:spMkLst>
            <pc:docMk/>
            <pc:sldMk cId="2929751722" sldId="286"/>
            <ac:spMk id="27" creationId="{F104FC6C-82C8-A75C-88AE-4A0AEAD434AD}"/>
          </ac:spMkLst>
        </pc:spChg>
        <pc:spChg chg="mod">
          <ac:chgData name="Dalal, Mrinmoy" userId="397ff971-e778-44ea-ba08-c45f4dea36a7" providerId="ADAL" clId="{53BB99DD-E11A-4AC5-9DF7-93144241BC20}" dt="2023-03-29T17:10:20.882" v="25338"/>
          <ac:spMkLst>
            <pc:docMk/>
            <pc:sldMk cId="2929751722" sldId="286"/>
            <ac:spMk id="28" creationId="{1824DB44-E6FD-FFBC-E769-6BA5A0184B1B}"/>
          </ac:spMkLst>
        </pc:spChg>
        <pc:spChg chg="mod">
          <ac:chgData name="Dalal, Mrinmoy" userId="397ff971-e778-44ea-ba08-c45f4dea36a7" providerId="ADAL" clId="{53BB99DD-E11A-4AC5-9DF7-93144241BC20}" dt="2023-03-20T06:34:12.698" v="7618"/>
          <ac:spMkLst>
            <pc:docMk/>
            <pc:sldMk cId="2929751722" sldId="286"/>
            <ac:spMk id="28" creationId="{641AAEB7-6704-F9F4-1B34-354855388652}"/>
          </ac:spMkLst>
        </pc:spChg>
        <pc:spChg chg="mod">
          <ac:chgData name="Dalal, Mrinmoy" userId="397ff971-e778-44ea-ba08-c45f4dea36a7" providerId="ADAL" clId="{53BB99DD-E11A-4AC5-9DF7-93144241BC20}" dt="2023-03-29T17:10:20.882" v="25338"/>
          <ac:spMkLst>
            <pc:docMk/>
            <pc:sldMk cId="2929751722" sldId="286"/>
            <ac:spMk id="29" creationId="{3F05EDE6-3A0D-2169-4B6B-3B57FAB0283A}"/>
          </ac:spMkLst>
        </pc:spChg>
        <pc:spChg chg="mod">
          <ac:chgData name="Dalal, Mrinmoy" userId="397ff971-e778-44ea-ba08-c45f4dea36a7" providerId="ADAL" clId="{53BB99DD-E11A-4AC5-9DF7-93144241BC20}" dt="2023-03-20T06:34:12.698" v="7618"/>
          <ac:spMkLst>
            <pc:docMk/>
            <pc:sldMk cId="2929751722" sldId="286"/>
            <ac:spMk id="29" creationId="{534F5A55-9D6E-BB61-01FE-C9AA59518422}"/>
          </ac:spMkLst>
        </pc:spChg>
        <pc:spChg chg="mod">
          <ac:chgData name="Dalal, Mrinmoy" userId="397ff971-e778-44ea-ba08-c45f4dea36a7" providerId="ADAL" clId="{53BB99DD-E11A-4AC5-9DF7-93144241BC20}" dt="2023-03-20T06:34:12.698" v="7618"/>
          <ac:spMkLst>
            <pc:docMk/>
            <pc:sldMk cId="2929751722" sldId="286"/>
            <ac:spMk id="30" creationId="{9FE24DD6-39D4-E465-6EB0-25D37973C31C}"/>
          </ac:spMkLst>
        </pc:spChg>
        <pc:spChg chg="mod">
          <ac:chgData name="Dalal, Mrinmoy" userId="397ff971-e778-44ea-ba08-c45f4dea36a7" providerId="ADAL" clId="{53BB99DD-E11A-4AC5-9DF7-93144241BC20}" dt="2023-03-20T06:34:12.698" v="7618"/>
          <ac:spMkLst>
            <pc:docMk/>
            <pc:sldMk cId="2929751722" sldId="286"/>
            <ac:spMk id="31" creationId="{889C3B94-9F23-8BF8-0A46-F0AE2E2D2F8A}"/>
          </ac:spMkLst>
        </pc:spChg>
        <pc:spChg chg="mod">
          <ac:chgData name="Dalal, Mrinmoy" userId="397ff971-e778-44ea-ba08-c45f4dea36a7" providerId="ADAL" clId="{53BB99DD-E11A-4AC5-9DF7-93144241BC20}" dt="2023-03-20T06:34:12.698" v="7618"/>
          <ac:spMkLst>
            <pc:docMk/>
            <pc:sldMk cId="2929751722" sldId="286"/>
            <ac:spMk id="34" creationId="{1A807B60-DF06-94AA-E3FF-6FEB87088987}"/>
          </ac:spMkLst>
        </pc:spChg>
        <pc:spChg chg="mod">
          <ac:chgData name="Dalal, Mrinmoy" userId="397ff971-e778-44ea-ba08-c45f4dea36a7" providerId="ADAL" clId="{53BB99DD-E11A-4AC5-9DF7-93144241BC20}" dt="2023-03-29T17:10:20.882" v="25338"/>
          <ac:spMkLst>
            <pc:docMk/>
            <pc:sldMk cId="2929751722" sldId="286"/>
            <ac:spMk id="35" creationId="{04D2EC9A-6F8F-6B69-02EC-7A2A1A8B95CA}"/>
          </ac:spMkLst>
        </pc:spChg>
        <pc:spChg chg="mod">
          <ac:chgData name="Dalal, Mrinmoy" userId="397ff971-e778-44ea-ba08-c45f4dea36a7" providerId="ADAL" clId="{53BB99DD-E11A-4AC5-9DF7-93144241BC20}" dt="2023-03-20T06:34:12.698" v="7618"/>
          <ac:spMkLst>
            <pc:docMk/>
            <pc:sldMk cId="2929751722" sldId="286"/>
            <ac:spMk id="35" creationId="{E5545700-A5BD-4594-F416-C9278DD1851B}"/>
          </ac:spMkLst>
        </pc:spChg>
        <pc:spChg chg="mod">
          <ac:chgData name="Dalal, Mrinmoy" userId="397ff971-e778-44ea-ba08-c45f4dea36a7" providerId="ADAL" clId="{53BB99DD-E11A-4AC5-9DF7-93144241BC20}" dt="2023-03-20T06:34:12.698" v="7618"/>
          <ac:spMkLst>
            <pc:docMk/>
            <pc:sldMk cId="2929751722" sldId="286"/>
            <ac:spMk id="36" creationId="{D7684416-103E-72F8-B191-023D1EAFFA60}"/>
          </ac:spMkLst>
        </pc:spChg>
        <pc:spChg chg="mod topLvl">
          <ac:chgData name="Dalal, Mrinmoy" userId="397ff971-e778-44ea-ba08-c45f4dea36a7" providerId="ADAL" clId="{53BB99DD-E11A-4AC5-9DF7-93144241BC20}" dt="2023-02-06T01:11:56.901" v="6006" actId="165"/>
          <ac:spMkLst>
            <pc:docMk/>
            <pc:sldMk cId="2929751722" sldId="286"/>
            <ac:spMk id="37" creationId="{1DEC7F24-A56B-3C9B-3E86-73ECF373A76E}"/>
          </ac:spMkLst>
        </pc:spChg>
        <pc:spChg chg="mod">
          <ac:chgData name="Dalal, Mrinmoy" userId="397ff971-e778-44ea-ba08-c45f4dea36a7" providerId="ADAL" clId="{53BB99DD-E11A-4AC5-9DF7-93144241BC20}" dt="2023-03-29T17:10:20.882" v="25338"/>
          <ac:spMkLst>
            <pc:docMk/>
            <pc:sldMk cId="2929751722" sldId="286"/>
            <ac:spMk id="37" creationId="{62869B12-BCD9-9E20-2C10-135493E2CC5A}"/>
          </ac:spMkLst>
        </pc:spChg>
        <pc:spChg chg="mod">
          <ac:chgData name="Dalal, Mrinmoy" userId="397ff971-e778-44ea-ba08-c45f4dea36a7" providerId="ADAL" clId="{53BB99DD-E11A-4AC5-9DF7-93144241BC20}" dt="2023-03-29T17:10:20.882" v="25338"/>
          <ac:spMkLst>
            <pc:docMk/>
            <pc:sldMk cId="2929751722" sldId="286"/>
            <ac:spMk id="39" creationId="{16269F52-C2EE-A8C9-4968-9019A8D136BF}"/>
          </ac:spMkLst>
        </pc:spChg>
        <pc:spChg chg="mod">
          <ac:chgData name="Dalal, Mrinmoy" userId="397ff971-e778-44ea-ba08-c45f4dea36a7" providerId="ADAL" clId="{53BB99DD-E11A-4AC5-9DF7-93144241BC20}" dt="2023-03-20T06:34:12.698" v="7618"/>
          <ac:spMkLst>
            <pc:docMk/>
            <pc:sldMk cId="2929751722" sldId="286"/>
            <ac:spMk id="39" creationId="{7B7D575C-75CE-61B7-782B-9434866D8252}"/>
          </ac:spMkLst>
        </pc:spChg>
        <pc:spChg chg="mod">
          <ac:chgData name="Dalal, Mrinmoy" userId="397ff971-e778-44ea-ba08-c45f4dea36a7" providerId="ADAL" clId="{53BB99DD-E11A-4AC5-9DF7-93144241BC20}" dt="2023-03-20T06:34:12.698" v="7618"/>
          <ac:spMkLst>
            <pc:docMk/>
            <pc:sldMk cId="2929751722" sldId="286"/>
            <ac:spMk id="40" creationId="{D278461D-F12C-5C27-F5A6-54296B8962F5}"/>
          </ac:spMkLst>
        </pc:spChg>
        <pc:spChg chg="add del mod topLvl">
          <ac:chgData name="Dalal, Mrinmoy" userId="397ff971-e778-44ea-ba08-c45f4dea36a7" providerId="ADAL" clId="{53BB99DD-E11A-4AC5-9DF7-93144241BC20}" dt="2023-02-05T23:28:57.499" v="3569" actId="478"/>
          <ac:spMkLst>
            <pc:docMk/>
            <pc:sldMk cId="2929751722" sldId="286"/>
            <ac:spMk id="41" creationId="{67754336-ABDD-1B3A-9AFF-31404F34A93D}"/>
          </ac:spMkLst>
        </pc:spChg>
        <pc:spChg chg="mod">
          <ac:chgData name="Dalal, Mrinmoy" userId="397ff971-e778-44ea-ba08-c45f4dea36a7" providerId="ADAL" clId="{53BB99DD-E11A-4AC5-9DF7-93144241BC20}" dt="2023-03-29T17:10:20.882" v="25338"/>
          <ac:spMkLst>
            <pc:docMk/>
            <pc:sldMk cId="2929751722" sldId="286"/>
            <ac:spMk id="41" creationId="{85C1A40F-0538-0A48-7736-A26839E1D4E5}"/>
          </ac:spMkLst>
        </pc:spChg>
        <pc:spChg chg="add del mod topLvl">
          <ac:chgData name="Dalal, Mrinmoy" userId="397ff971-e778-44ea-ba08-c45f4dea36a7" providerId="ADAL" clId="{53BB99DD-E11A-4AC5-9DF7-93144241BC20}" dt="2023-02-06T00:03:43.419" v="4533" actId="478"/>
          <ac:spMkLst>
            <pc:docMk/>
            <pc:sldMk cId="2929751722" sldId="286"/>
            <ac:spMk id="42" creationId="{32135845-C96A-EB7C-BAA8-9DEC45FBEB78}"/>
          </ac:spMkLst>
        </pc:spChg>
        <pc:spChg chg="mod">
          <ac:chgData name="Dalal, Mrinmoy" userId="397ff971-e778-44ea-ba08-c45f4dea36a7" providerId="ADAL" clId="{53BB99DD-E11A-4AC5-9DF7-93144241BC20}" dt="2023-03-29T17:10:20.882" v="25338"/>
          <ac:spMkLst>
            <pc:docMk/>
            <pc:sldMk cId="2929751722" sldId="286"/>
            <ac:spMk id="43" creationId="{F2847C96-468B-E81B-50F1-094D3E60D6FC}"/>
          </ac:spMkLst>
        </pc:spChg>
        <pc:spChg chg="del">
          <ac:chgData name="Dalal, Mrinmoy" userId="397ff971-e778-44ea-ba08-c45f4dea36a7" providerId="ADAL" clId="{53BB99DD-E11A-4AC5-9DF7-93144241BC20}" dt="2023-02-05T23:13:27.099" v="3099" actId="478"/>
          <ac:spMkLst>
            <pc:docMk/>
            <pc:sldMk cId="2929751722" sldId="286"/>
            <ac:spMk id="45" creationId="{7AD5C00C-112B-AF34-97A3-9452FD64F8BC}"/>
          </ac:spMkLst>
        </pc:spChg>
        <pc:spChg chg="mod">
          <ac:chgData name="Dalal, Mrinmoy" userId="397ff971-e778-44ea-ba08-c45f4dea36a7" providerId="ADAL" clId="{53BB99DD-E11A-4AC5-9DF7-93144241BC20}" dt="2023-03-29T17:10:20.882" v="25338"/>
          <ac:spMkLst>
            <pc:docMk/>
            <pc:sldMk cId="2929751722" sldId="286"/>
            <ac:spMk id="45" creationId="{B0924F7C-FB5B-CB5A-3E8B-96A22C9F4D36}"/>
          </ac:spMkLst>
        </pc:spChg>
        <pc:spChg chg="mod">
          <ac:chgData name="Dalal, Mrinmoy" userId="397ff971-e778-44ea-ba08-c45f4dea36a7" providerId="ADAL" clId="{53BB99DD-E11A-4AC5-9DF7-93144241BC20}" dt="2023-03-29T17:10:20.882" v="25338"/>
          <ac:spMkLst>
            <pc:docMk/>
            <pc:sldMk cId="2929751722" sldId="286"/>
            <ac:spMk id="46" creationId="{7E244C20-2DD3-1950-77FD-1F1AEC3F2EA8}"/>
          </ac:spMkLst>
        </pc:spChg>
        <pc:spChg chg="del">
          <ac:chgData name="Dalal, Mrinmoy" userId="397ff971-e778-44ea-ba08-c45f4dea36a7" providerId="ADAL" clId="{53BB99DD-E11A-4AC5-9DF7-93144241BC20}" dt="2023-02-05T23:13:27.099" v="3099" actId="478"/>
          <ac:spMkLst>
            <pc:docMk/>
            <pc:sldMk cId="2929751722" sldId="286"/>
            <ac:spMk id="46" creationId="{B0859CA6-5610-C6FE-2582-A67F33432461}"/>
          </ac:spMkLst>
        </pc:spChg>
        <pc:spChg chg="mod">
          <ac:chgData name="Dalal, Mrinmoy" userId="397ff971-e778-44ea-ba08-c45f4dea36a7" providerId="ADAL" clId="{53BB99DD-E11A-4AC5-9DF7-93144241BC20}" dt="2023-03-29T17:10:20.882" v="25338"/>
          <ac:spMkLst>
            <pc:docMk/>
            <pc:sldMk cId="2929751722" sldId="286"/>
            <ac:spMk id="47" creationId="{895CB38E-9ED0-B186-BB2E-BD7D79D33F21}"/>
          </ac:spMkLst>
        </pc:spChg>
        <pc:spChg chg="add mod ord topLvl">
          <ac:chgData name="Dalal, Mrinmoy" userId="397ff971-e778-44ea-ba08-c45f4dea36a7" providerId="ADAL" clId="{53BB99DD-E11A-4AC5-9DF7-93144241BC20}" dt="2023-02-06T01:11:56.901" v="6006" actId="165"/>
          <ac:spMkLst>
            <pc:docMk/>
            <pc:sldMk cId="2929751722" sldId="286"/>
            <ac:spMk id="47" creationId="{E9C3994B-5FE4-FB29-6DC2-D28A95DBB671}"/>
          </ac:spMkLst>
        </pc:spChg>
        <pc:spChg chg="mod">
          <ac:chgData name="Dalal, Mrinmoy" userId="397ff971-e778-44ea-ba08-c45f4dea36a7" providerId="ADAL" clId="{53BB99DD-E11A-4AC5-9DF7-93144241BC20}" dt="2023-03-29T17:10:20.882" v="25338"/>
          <ac:spMkLst>
            <pc:docMk/>
            <pc:sldMk cId="2929751722" sldId="286"/>
            <ac:spMk id="48" creationId="{6125BA10-95D3-BD24-0F4B-BE33A0EF6C1B}"/>
          </ac:spMkLst>
        </pc:spChg>
        <pc:spChg chg="del">
          <ac:chgData name="Dalal, Mrinmoy" userId="397ff971-e778-44ea-ba08-c45f4dea36a7" providerId="ADAL" clId="{53BB99DD-E11A-4AC5-9DF7-93144241BC20}" dt="2023-02-05T23:13:27.099" v="3099" actId="478"/>
          <ac:spMkLst>
            <pc:docMk/>
            <pc:sldMk cId="2929751722" sldId="286"/>
            <ac:spMk id="48" creationId="{B1166860-FAEA-CF31-932A-EE24DE1DB395}"/>
          </ac:spMkLst>
        </pc:spChg>
        <pc:spChg chg="mod">
          <ac:chgData name="Dalal, Mrinmoy" userId="397ff971-e778-44ea-ba08-c45f4dea36a7" providerId="ADAL" clId="{53BB99DD-E11A-4AC5-9DF7-93144241BC20}" dt="2023-03-20T06:34:12.698" v="7618"/>
          <ac:spMkLst>
            <pc:docMk/>
            <pc:sldMk cId="2929751722" sldId="286"/>
            <ac:spMk id="49" creationId="{48D68C82-E7A5-497F-0948-2848ECC1357C}"/>
          </ac:spMkLst>
        </pc:spChg>
        <pc:spChg chg="del mod topLvl">
          <ac:chgData name="Dalal, Mrinmoy" userId="397ff971-e778-44ea-ba08-c45f4dea36a7" providerId="ADAL" clId="{53BB99DD-E11A-4AC5-9DF7-93144241BC20}" dt="2023-02-05T23:30:30.629" v="3649" actId="478"/>
          <ac:spMkLst>
            <pc:docMk/>
            <pc:sldMk cId="2929751722" sldId="286"/>
            <ac:spMk id="49" creationId="{50B80B93-7606-2442-A689-4E8B1BAD55E2}"/>
          </ac:spMkLst>
        </pc:spChg>
        <pc:spChg chg="mod">
          <ac:chgData name="Dalal, Mrinmoy" userId="397ff971-e778-44ea-ba08-c45f4dea36a7" providerId="ADAL" clId="{53BB99DD-E11A-4AC5-9DF7-93144241BC20}" dt="2023-03-29T17:10:20.882" v="25338"/>
          <ac:spMkLst>
            <pc:docMk/>
            <pc:sldMk cId="2929751722" sldId="286"/>
            <ac:spMk id="49" creationId="{FCB86335-DA0D-4CB6-54FE-25204B717429}"/>
          </ac:spMkLst>
        </pc:spChg>
        <pc:spChg chg="del mod topLvl">
          <ac:chgData name="Dalal, Mrinmoy" userId="397ff971-e778-44ea-ba08-c45f4dea36a7" providerId="ADAL" clId="{53BB99DD-E11A-4AC5-9DF7-93144241BC20}" dt="2023-02-05T23:35:48.013" v="3858" actId="478"/>
          <ac:spMkLst>
            <pc:docMk/>
            <pc:sldMk cId="2929751722" sldId="286"/>
            <ac:spMk id="50" creationId="{5603D023-D0DD-B2A9-416F-BF3BEABBEF1D}"/>
          </ac:spMkLst>
        </pc:spChg>
        <pc:spChg chg="mod">
          <ac:chgData name="Dalal, Mrinmoy" userId="397ff971-e778-44ea-ba08-c45f4dea36a7" providerId="ADAL" clId="{53BB99DD-E11A-4AC5-9DF7-93144241BC20}" dt="2023-03-29T17:10:20.882" v="25338"/>
          <ac:spMkLst>
            <pc:docMk/>
            <pc:sldMk cId="2929751722" sldId="286"/>
            <ac:spMk id="50" creationId="{D03E46F1-6F58-4BD8-BFC4-60D06074A1E9}"/>
          </ac:spMkLst>
        </pc:spChg>
        <pc:spChg chg="del">
          <ac:chgData name="Dalal, Mrinmoy" userId="397ff971-e778-44ea-ba08-c45f4dea36a7" providerId="ADAL" clId="{53BB99DD-E11A-4AC5-9DF7-93144241BC20}" dt="2023-02-05T23:13:27.099" v="3099" actId="478"/>
          <ac:spMkLst>
            <pc:docMk/>
            <pc:sldMk cId="2929751722" sldId="286"/>
            <ac:spMk id="50" creationId="{D80AE621-98BC-A1EB-F77F-5B768B595F96}"/>
          </ac:spMkLst>
        </pc:spChg>
        <pc:spChg chg="mod">
          <ac:chgData name="Dalal, Mrinmoy" userId="397ff971-e778-44ea-ba08-c45f4dea36a7" providerId="ADAL" clId="{53BB99DD-E11A-4AC5-9DF7-93144241BC20}" dt="2023-03-29T17:10:20.882" v="25338"/>
          <ac:spMkLst>
            <pc:docMk/>
            <pc:sldMk cId="2929751722" sldId="286"/>
            <ac:spMk id="51" creationId="{A37F671B-8671-DC10-488F-9C4BE54F319B}"/>
          </ac:spMkLst>
        </pc:spChg>
        <pc:spChg chg="del">
          <ac:chgData name="Dalal, Mrinmoy" userId="397ff971-e778-44ea-ba08-c45f4dea36a7" providerId="ADAL" clId="{53BB99DD-E11A-4AC5-9DF7-93144241BC20}" dt="2023-02-05T23:13:27.099" v="3099" actId="478"/>
          <ac:spMkLst>
            <pc:docMk/>
            <pc:sldMk cId="2929751722" sldId="286"/>
            <ac:spMk id="51" creationId="{ED3AB0D1-DD54-28A7-48B9-2490E02F3FF1}"/>
          </ac:spMkLst>
        </pc:spChg>
        <pc:spChg chg="mod">
          <ac:chgData name="Dalal, Mrinmoy" userId="397ff971-e778-44ea-ba08-c45f4dea36a7" providerId="ADAL" clId="{53BB99DD-E11A-4AC5-9DF7-93144241BC20}" dt="2023-03-20T06:34:12.698" v="7618"/>
          <ac:spMkLst>
            <pc:docMk/>
            <pc:sldMk cId="2929751722" sldId="286"/>
            <ac:spMk id="51" creationId="{F58AE4C5-259E-836E-A8DA-9ACAF45E704D}"/>
          </ac:spMkLst>
        </pc:spChg>
        <pc:spChg chg="del mod topLvl">
          <ac:chgData name="Dalal, Mrinmoy" userId="397ff971-e778-44ea-ba08-c45f4dea36a7" providerId="ADAL" clId="{53BB99DD-E11A-4AC5-9DF7-93144241BC20}" dt="2023-02-05T23:30:30.629" v="3649" actId="478"/>
          <ac:spMkLst>
            <pc:docMk/>
            <pc:sldMk cId="2929751722" sldId="286"/>
            <ac:spMk id="51" creationId="{FC679401-28EF-E03A-878B-1FC47AF46766}"/>
          </ac:spMkLst>
        </pc:spChg>
        <pc:spChg chg="del">
          <ac:chgData name="Dalal, Mrinmoy" userId="397ff971-e778-44ea-ba08-c45f4dea36a7" providerId="ADAL" clId="{53BB99DD-E11A-4AC5-9DF7-93144241BC20}" dt="2023-02-05T23:13:27.099" v="3099" actId="478"/>
          <ac:spMkLst>
            <pc:docMk/>
            <pc:sldMk cId="2929751722" sldId="286"/>
            <ac:spMk id="52" creationId="{0281DAC1-17F9-F909-3E11-B91027451347}"/>
          </ac:spMkLst>
        </pc:spChg>
        <pc:spChg chg="add del mod">
          <ac:chgData name="Dalal, Mrinmoy" userId="397ff971-e778-44ea-ba08-c45f4dea36a7" providerId="ADAL" clId="{53BB99DD-E11A-4AC5-9DF7-93144241BC20}" dt="2023-02-06T00:31:06.130" v="5240" actId="478"/>
          <ac:spMkLst>
            <pc:docMk/>
            <pc:sldMk cId="2929751722" sldId="286"/>
            <ac:spMk id="52" creationId="{9BECF209-24FF-4643-03E1-02B4F085EC42}"/>
          </ac:spMkLst>
        </pc:spChg>
        <pc:spChg chg="mod">
          <ac:chgData name="Dalal, Mrinmoy" userId="397ff971-e778-44ea-ba08-c45f4dea36a7" providerId="ADAL" clId="{53BB99DD-E11A-4AC5-9DF7-93144241BC20}" dt="2023-03-29T17:10:20.882" v="25338"/>
          <ac:spMkLst>
            <pc:docMk/>
            <pc:sldMk cId="2929751722" sldId="286"/>
            <ac:spMk id="52" creationId="{E00BA2E7-23AE-348B-D7DF-E97C8014C17E}"/>
          </ac:spMkLst>
        </pc:spChg>
        <pc:spChg chg="mod">
          <ac:chgData name="Dalal, Mrinmoy" userId="397ff971-e778-44ea-ba08-c45f4dea36a7" providerId="ADAL" clId="{53BB99DD-E11A-4AC5-9DF7-93144241BC20}" dt="2023-03-29T17:10:20.882" v="25338"/>
          <ac:spMkLst>
            <pc:docMk/>
            <pc:sldMk cId="2929751722" sldId="286"/>
            <ac:spMk id="53" creationId="{06DBDED8-A6C1-C27E-F46D-F5A56FC95198}"/>
          </ac:spMkLst>
        </pc:spChg>
        <pc:spChg chg="mod">
          <ac:chgData name="Dalal, Mrinmoy" userId="397ff971-e778-44ea-ba08-c45f4dea36a7" providerId="ADAL" clId="{53BB99DD-E11A-4AC5-9DF7-93144241BC20}" dt="2023-03-20T06:34:12.698" v="7618"/>
          <ac:spMkLst>
            <pc:docMk/>
            <pc:sldMk cId="2929751722" sldId="286"/>
            <ac:spMk id="53" creationId="{9CC26AA8-AA74-00A6-F8C2-3F559FCA33D0}"/>
          </ac:spMkLst>
        </pc:spChg>
        <pc:spChg chg="del">
          <ac:chgData name="Dalal, Mrinmoy" userId="397ff971-e778-44ea-ba08-c45f4dea36a7" providerId="ADAL" clId="{53BB99DD-E11A-4AC5-9DF7-93144241BC20}" dt="2023-02-05T23:13:27.099" v="3099" actId="478"/>
          <ac:spMkLst>
            <pc:docMk/>
            <pc:sldMk cId="2929751722" sldId="286"/>
            <ac:spMk id="53" creationId="{B063231F-F888-0BE8-1293-1DC3FAF91CEB}"/>
          </ac:spMkLst>
        </pc:spChg>
        <pc:spChg chg="mod">
          <ac:chgData name="Dalal, Mrinmoy" userId="397ff971-e778-44ea-ba08-c45f4dea36a7" providerId="ADAL" clId="{53BB99DD-E11A-4AC5-9DF7-93144241BC20}" dt="2023-03-29T17:10:20.882" v="25338"/>
          <ac:spMkLst>
            <pc:docMk/>
            <pc:sldMk cId="2929751722" sldId="286"/>
            <ac:spMk id="54" creationId="{7BBE4E95-D2EA-F582-DEA8-2604BAFAB629}"/>
          </ac:spMkLst>
        </pc:spChg>
        <pc:spChg chg="del">
          <ac:chgData name="Dalal, Mrinmoy" userId="397ff971-e778-44ea-ba08-c45f4dea36a7" providerId="ADAL" clId="{53BB99DD-E11A-4AC5-9DF7-93144241BC20}" dt="2023-02-05T23:13:27.099" v="3099" actId="478"/>
          <ac:spMkLst>
            <pc:docMk/>
            <pc:sldMk cId="2929751722" sldId="286"/>
            <ac:spMk id="54" creationId="{9FCA23F0-4C5D-F024-5BA3-EB3B82C38090}"/>
          </ac:spMkLst>
        </pc:spChg>
        <pc:spChg chg="add mod topLvl">
          <ac:chgData name="Dalal, Mrinmoy" userId="397ff971-e778-44ea-ba08-c45f4dea36a7" providerId="ADAL" clId="{53BB99DD-E11A-4AC5-9DF7-93144241BC20}" dt="2023-02-06T01:11:56.901" v="6006" actId="165"/>
          <ac:spMkLst>
            <pc:docMk/>
            <pc:sldMk cId="2929751722" sldId="286"/>
            <ac:spMk id="55" creationId="{2E55F988-6C3E-9ABA-767B-011481DC4460}"/>
          </ac:spMkLst>
        </pc:spChg>
        <pc:spChg chg="mod">
          <ac:chgData name="Dalal, Mrinmoy" userId="397ff971-e778-44ea-ba08-c45f4dea36a7" providerId="ADAL" clId="{53BB99DD-E11A-4AC5-9DF7-93144241BC20}" dt="2023-03-29T17:10:20.882" v="25338"/>
          <ac:spMkLst>
            <pc:docMk/>
            <pc:sldMk cId="2929751722" sldId="286"/>
            <ac:spMk id="55" creationId="{57B8FFE3-0099-2910-4E1F-C291A8EAABC5}"/>
          </ac:spMkLst>
        </pc:spChg>
        <pc:spChg chg="mod">
          <ac:chgData name="Dalal, Mrinmoy" userId="397ff971-e778-44ea-ba08-c45f4dea36a7" providerId="ADAL" clId="{53BB99DD-E11A-4AC5-9DF7-93144241BC20}" dt="2023-03-20T06:34:12.698" v="7618"/>
          <ac:spMkLst>
            <pc:docMk/>
            <pc:sldMk cId="2929751722" sldId="286"/>
            <ac:spMk id="56" creationId="{6DEC54BB-E32D-E0CC-7E47-3BF214903B4C}"/>
          </ac:spMkLst>
        </pc:spChg>
        <pc:spChg chg="mod">
          <ac:chgData name="Dalal, Mrinmoy" userId="397ff971-e778-44ea-ba08-c45f4dea36a7" providerId="ADAL" clId="{53BB99DD-E11A-4AC5-9DF7-93144241BC20}" dt="2023-03-29T17:10:20.882" v="25338"/>
          <ac:spMkLst>
            <pc:docMk/>
            <pc:sldMk cId="2929751722" sldId="286"/>
            <ac:spMk id="56" creationId="{C1EA4181-2AE4-A0AD-D1FF-C440514E45CE}"/>
          </ac:spMkLst>
        </pc:spChg>
        <pc:spChg chg="add del mod">
          <ac:chgData name="Dalal, Mrinmoy" userId="397ff971-e778-44ea-ba08-c45f4dea36a7" providerId="ADAL" clId="{53BB99DD-E11A-4AC5-9DF7-93144241BC20}" dt="2023-02-06T00:09:46.108" v="4606" actId="478"/>
          <ac:spMkLst>
            <pc:docMk/>
            <pc:sldMk cId="2929751722" sldId="286"/>
            <ac:spMk id="57" creationId="{6ACD8D6B-269A-1046-A7F7-852B083CA862}"/>
          </ac:spMkLst>
        </pc:spChg>
        <pc:spChg chg="mod">
          <ac:chgData name="Dalal, Mrinmoy" userId="397ff971-e778-44ea-ba08-c45f4dea36a7" providerId="ADAL" clId="{53BB99DD-E11A-4AC5-9DF7-93144241BC20}" dt="2023-03-29T17:10:20.882" v="25338"/>
          <ac:spMkLst>
            <pc:docMk/>
            <pc:sldMk cId="2929751722" sldId="286"/>
            <ac:spMk id="57" creationId="{B44072B0-6A7A-2B76-6329-98D6501582F5}"/>
          </ac:spMkLst>
        </pc:spChg>
        <pc:spChg chg="mod">
          <ac:chgData name="Dalal, Mrinmoy" userId="397ff971-e778-44ea-ba08-c45f4dea36a7" providerId="ADAL" clId="{53BB99DD-E11A-4AC5-9DF7-93144241BC20}" dt="2023-03-29T17:10:20.882" v="25338"/>
          <ac:spMkLst>
            <pc:docMk/>
            <pc:sldMk cId="2929751722" sldId="286"/>
            <ac:spMk id="58" creationId="{425E037B-0BED-BAC2-CCBE-77C057F710C8}"/>
          </ac:spMkLst>
        </pc:spChg>
        <pc:spChg chg="mod">
          <ac:chgData name="Dalal, Mrinmoy" userId="397ff971-e778-44ea-ba08-c45f4dea36a7" providerId="ADAL" clId="{53BB99DD-E11A-4AC5-9DF7-93144241BC20}" dt="2023-03-20T06:34:12.698" v="7618"/>
          <ac:spMkLst>
            <pc:docMk/>
            <pc:sldMk cId="2929751722" sldId="286"/>
            <ac:spMk id="58" creationId="{9035FDD8-F451-FBBB-2022-FBEF24966E0A}"/>
          </ac:spMkLst>
        </pc:spChg>
        <pc:spChg chg="mod">
          <ac:chgData name="Dalal, Mrinmoy" userId="397ff971-e778-44ea-ba08-c45f4dea36a7" providerId="ADAL" clId="{53BB99DD-E11A-4AC5-9DF7-93144241BC20}" dt="2023-03-29T17:10:20.882" v="25338"/>
          <ac:spMkLst>
            <pc:docMk/>
            <pc:sldMk cId="2929751722" sldId="286"/>
            <ac:spMk id="59" creationId="{35767A65-DDBD-4728-FCF6-543A5ECD46F6}"/>
          </ac:spMkLst>
        </pc:spChg>
        <pc:spChg chg="mod">
          <ac:chgData name="Dalal, Mrinmoy" userId="397ff971-e778-44ea-ba08-c45f4dea36a7" providerId="ADAL" clId="{53BB99DD-E11A-4AC5-9DF7-93144241BC20}" dt="2023-03-20T06:34:12.698" v="7618"/>
          <ac:spMkLst>
            <pc:docMk/>
            <pc:sldMk cId="2929751722" sldId="286"/>
            <ac:spMk id="60" creationId="{2CBFE8C7-24D2-97EA-17C2-5438D452B4EA}"/>
          </ac:spMkLst>
        </pc:spChg>
        <pc:spChg chg="mod">
          <ac:chgData name="Dalal, Mrinmoy" userId="397ff971-e778-44ea-ba08-c45f4dea36a7" providerId="ADAL" clId="{53BB99DD-E11A-4AC5-9DF7-93144241BC20}" dt="2023-03-29T17:10:20.882" v="25338"/>
          <ac:spMkLst>
            <pc:docMk/>
            <pc:sldMk cId="2929751722" sldId="286"/>
            <ac:spMk id="60" creationId="{906700D1-2A57-08F2-C47C-61156484998C}"/>
          </ac:spMkLst>
        </pc:spChg>
        <pc:spChg chg="mod">
          <ac:chgData name="Dalal, Mrinmoy" userId="397ff971-e778-44ea-ba08-c45f4dea36a7" providerId="ADAL" clId="{53BB99DD-E11A-4AC5-9DF7-93144241BC20}" dt="2023-03-29T17:10:20.882" v="25338"/>
          <ac:spMkLst>
            <pc:docMk/>
            <pc:sldMk cId="2929751722" sldId="286"/>
            <ac:spMk id="61" creationId="{18C66A7B-4DBD-677F-9FE1-930AD873F428}"/>
          </ac:spMkLst>
        </pc:spChg>
        <pc:spChg chg="mod">
          <ac:chgData name="Dalal, Mrinmoy" userId="397ff971-e778-44ea-ba08-c45f4dea36a7" providerId="ADAL" clId="{53BB99DD-E11A-4AC5-9DF7-93144241BC20}" dt="2023-03-20T06:34:12.698" v="7618"/>
          <ac:spMkLst>
            <pc:docMk/>
            <pc:sldMk cId="2929751722" sldId="286"/>
            <ac:spMk id="61" creationId="{4CF2D2BB-7D2E-A61E-197A-A917BB567944}"/>
          </ac:spMkLst>
        </pc:spChg>
        <pc:spChg chg="mod">
          <ac:chgData name="Dalal, Mrinmoy" userId="397ff971-e778-44ea-ba08-c45f4dea36a7" providerId="ADAL" clId="{53BB99DD-E11A-4AC5-9DF7-93144241BC20}" dt="2023-03-20T06:34:12.698" v="7618"/>
          <ac:spMkLst>
            <pc:docMk/>
            <pc:sldMk cId="2929751722" sldId="286"/>
            <ac:spMk id="62" creationId="{9EF431A6-1971-6B11-E051-898DDDBC8915}"/>
          </ac:spMkLst>
        </pc:spChg>
        <pc:spChg chg="mod">
          <ac:chgData name="Dalal, Mrinmoy" userId="397ff971-e778-44ea-ba08-c45f4dea36a7" providerId="ADAL" clId="{53BB99DD-E11A-4AC5-9DF7-93144241BC20}" dt="2023-03-29T17:10:20.882" v="25338"/>
          <ac:spMkLst>
            <pc:docMk/>
            <pc:sldMk cId="2929751722" sldId="286"/>
            <ac:spMk id="62" creationId="{FC194E23-367F-EB9B-8F06-0A0DB0308478}"/>
          </ac:spMkLst>
        </pc:spChg>
        <pc:spChg chg="mod topLvl">
          <ac:chgData name="Dalal, Mrinmoy" userId="397ff971-e778-44ea-ba08-c45f4dea36a7" providerId="ADAL" clId="{53BB99DD-E11A-4AC5-9DF7-93144241BC20}" dt="2023-02-06T01:12:46.126" v="6012" actId="14100"/>
          <ac:spMkLst>
            <pc:docMk/>
            <pc:sldMk cId="2929751722" sldId="286"/>
            <ac:spMk id="63" creationId="{0D8463C1-580D-2D7D-08D7-BE7FB957B58B}"/>
          </ac:spMkLst>
        </pc:spChg>
        <pc:spChg chg="mod">
          <ac:chgData name="Dalal, Mrinmoy" userId="397ff971-e778-44ea-ba08-c45f4dea36a7" providerId="ADAL" clId="{53BB99DD-E11A-4AC5-9DF7-93144241BC20}" dt="2023-03-20T06:34:12.698" v="7618"/>
          <ac:spMkLst>
            <pc:docMk/>
            <pc:sldMk cId="2929751722" sldId="286"/>
            <ac:spMk id="65" creationId="{CE5A1CA1-B371-CBC6-8CB4-ADD44AFFA406}"/>
          </ac:spMkLst>
        </pc:spChg>
        <pc:spChg chg="add mod">
          <ac:chgData name="Dalal, Mrinmoy" userId="397ff971-e778-44ea-ba08-c45f4dea36a7" providerId="ADAL" clId="{53BB99DD-E11A-4AC5-9DF7-93144241BC20}" dt="2023-02-06T01:11:56.901" v="6006" actId="165"/>
          <ac:spMkLst>
            <pc:docMk/>
            <pc:sldMk cId="2929751722" sldId="286"/>
            <ac:spMk id="66" creationId="{2268AF41-578F-A2E5-C58C-602273FD4C15}"/>
          </ac:spMkLst>
        </pc:spChg>
        <pc:spChg chg="add mod topLvl">
          <ac:chgData name="Dalal, Mrinmoy" userId="397ff971-e778-44ea-ba08-c45f4dea36a7" providerId="ADAL" clId="{53BB99DD-E11A-4AC5-9DF7-93144241BC20}" dt="2023-02-06T01:11:56.901" v="6006" actId="165"/>
          <ac:spMkLst>
            <pc:docMk/>
            <pc:sldMk cId="2929751722" sldId="286"/>
            <ac:spMk id="67" creationId="{01599C32-F910-8125-8B1B-CE1BE6CF6474}"/>
          </ac:spMkLst>
        </pc:spChg>
        <pc:spChg chg="mod">
          <ac:chgData name="Dalal, Mrinmoy" userId="397ff971-e778-44ea-ba08-c45f4dea36a7" providerId="ADAL" clId="{53BB99DD-E11A-4AC5-9DF7-93144241BC20}" dt="2023-03-29T17:10:25.612" v="25340"/>
          <ac:spMkLst>
            <pc:docMk/>
            <pc:sldMk cId="2929751722" sldId="286"/>
            <ac:spMk id="68" creationId="{0068477F-827E-8562-ADAF-5AE9E0905C0A}"/>
          </ac:spMkLst>
        </pc:spChg>
        <pc:spChg chg="mod">
          <ac:chgData name="Dalal, Mrinmoy" userId="397ff971-e778-44ea-ba08-c45f4dea36a7" providerId="ADAL" clId="{53BB99DD-E11A-4AC5-9DF7-93144241BC20}" dt="2023-03-20T06:34:12.698" v="7618"/>
          <ac:spMkLst>
            <pc:docMk/>
            <pc:sldMk cId="2929751722" sldId="286"/>
            <ac:spMk id="68" creationId="{734EC8D3-9B15-D563-39C8-D15150A71B24}"/>
          </ac:spMkLst>
        </pc:spChg>
        <pc:spChg chg="mod">
          <ac:chgData name="Dalal, Mrinmoy" userId="397ff971-e778-44ea-ba08-c45f4dea36a7" providerId="ADAL" clId="{53BB99DD-E11A-4AC5-9DF7-93144241BC20}" dt="2023-03-20T06:34:12.698" v="7618"/>
          <ac:spMkLst>
            <pc:docMk/>
            <pc:sldMk cId="2929751722" sldId="286"/>
            <ac:spMk id="69" creationId="{221BA689-272E-DC3C-9979-6DD4EBAD42FD}"/>
          </ac:spMkLst>
        </pc:spChg>
        <pc:spChg chg="mod">
          <ac:chgData name="Dalal, Mrinmoy" userId="397ff971-e778-44ea-ba08-c45f4dea36a7" providerId="ADAL" clId="{53BB99DD-E11A-4AC5-9DF7-93144241BC20}" dt="2023-03-29T17:10:25.612" v="25340"/>
          <ac:spMkLst>
            <pc:docMk/>
            <pc:sldMk cId="2929751722" sldId="286"/>
            <ac:spMk id="69" creationId="{7D79D030-E802-37EC-50BA-CB6F3085F3B8}"/>
          </ac:spMkLst>
        </pc:spChg>
        <pc:spChg chg="mod">
          <ac:chgData name="Dalal, Mrinmoy" userId="397ff971-e778-44ea-ba08-c45f4dea36a7" providerId="ADAL" clId="{53BB99DD-E11A-4AC5-9DF7-93144241BC20}" dt="2023-03-29T17:10:25.612" v="25340"/>
          <ac:spMkLst>
            <pc:docMk/>
            <pc:sldMk cId="2929751722" sldId="286"/>
            <ac:spMk id="70" creationId="{53D7A65E-D015-A47A-F7DD-86229472278A}"/>
          </ac:spMkLst>
        </pc:spChg>
        <pc:spChg chg="mod">
          <ac:chgData name="Dalal, Mrinmoy" userId="397ff971-e778-44ea-ba08-c45f4dea36a7" providerId="ADAL" clId="{53BB99DD-E11A-4AC5-9DF7-93144241BC20}" dt="2023-03-20T06:34:12.698" v="7618"/>
          <ac:spMkLst>
            <pc:docMk/>
            <pc:sldMk cId="2929751722" sldId="286"/>
            <ac:spMk id="70" creationId="{6B0214A1-A946-2226-EC9D-14E5DBFB06EF}"/>
          </ac:spMkLst>
        </pc:spChg>
        <pc:spChg chg="mod">
          <ac:chgData name="Dalal, Mrinmoy" userId="397ff971-e778-44ea-ba08-c45f4dea36a7" providerId="ADAL" clId="{53BB99DD-E11A-4AC5-9DF7-93144241BC20}" dt="2023-03-29T17:10:25.612" v="25340"/>
          <ac:spMkLst>
            <pc:docMk/>
            <pc:sldMk cId="2929751722" sldId="286"/>
            <ac:spMk id="71" creationId="{80563669-7FE3-AD2B-A92A-A5CA2C606712}"/>
          </ac:spMkLst>
        </pc:spChg>
        <pc:spChg chg="mod">
          <ac:chgData name="Dalal, Mrinmoy" userId="397ff971-e778-44ea-ba08-c45f4dea36a7" providerId="ADAL" clId="{53BB99DD-E11A-4AC5-9DF7-93144241BC20}" dt="2023-03-20T06:34:12.698" v="7618"/>
          <ac:spMkLst>
            <pc:docMk/>
            <pc:sldMk cId="2929751722" sldId="286"/>
            <ac:spMk id="71" creationId="{D9F796AC-C43B-2ED3-F784-4F44A9003E52}"/>
          </ac:spMkLst>
        </pc:spChg>
        <pc:spChg chg="mod">
          <ac:chgData name="Dalal, Mrinmoy" userId="397ff971-e778-44ea-ba08-c45f4dea36a7" providerId="ADAL" clId="{53BB99DD-E11A-4AC5-9DF7-93144241BC20}" dt="2023-03-20T06:34:12.698" v="7618"/>
          <ac:spMkLst>
            <pc:docMk/>
            <pc:sldMk cId="2929751722" sldId="286"/>
            <ac:spMk id="72" creationId="{56DCC0C9-20FA-B992-FF56-DEB592C402DC}"/>
          </ac:spMkLst>
        </pc:spChg>
        <pc:spChg chg="mod">
          <ac:chgData name="Dalal, Mrinmoy" userId="397ff971-e778-44ea-ba08-c45f4dea36a7" providerId="ADAL" clId="{53BB99DD-E11A-4AC5-9DF7-93144241BC20}" dt="2023-03-29T17:10:25.612" v="25340"/>
          <ac:spMkLst>
            <pc:docMk/>
            <pc:sldMk cId="2929751722" sldId="286"/>
            <ac:spMk id="72" creationId="{DEE0C142-86F1-DA3A-F4A7-E6C7BE4829FA}"/>
          </ac:spMkLst>
        </pc:spChg>
        <pc:spChg chg="add mod">
          <ac:chgData name="Dalal, Mrinmoy" userId="397ff971-e778-44ea-ba08-c45f4dea36a7" providerId="ADAL" clId="{53BB99DD-E11A-4AC5-9DF7-93144241BC20}" dt="2023-02-06T01:11:56.901" v="6006" actId="165"/>
          <ac:spMkLst>
            <pc:docMk/>
            <pc:sldMk cId="2929751722" sldId="286"/>
            <ac:spMk id="73" creationId="{75754ECF-6F4A-FF03-64CA-720A3BC925CA}"/>
          </ac:spMkLst>
        </pc:spChg>
        <pc:spChg chg="mod">
          <ac:chgData name="Dalal, Mrinmoy" userId="397ff971-e778-44ea-ba08-c45f4dea36a7" providerId="ADAL" clId="{53BB99DD-E11A-4AC5-9DF7-93144241BC20}" dt="2023-03-29T17:10:25.612" v="25340"/>
          <ac:spMkLst>
            <pc:docMk/>
            <pc:sldMk cId="2929751722" sldId="286"/>
            <ac:spMk id="73" creationId="{9C3641A1-C969-A053-FDB3-E7C603AB2826}"/>
          </ac:spMkLst>
        </pc:spChg>
        <pc:spChg chg="add del mod">
          <ac:chgData name="Dalal, Mrinmoy" userId="397ff971-e778-44ea-ba08-c45f4dea36a7" providerId="ADAL" clId="{53BB99DD-E11A-4AC5-9DF7-93144241BC20}" dt="2023-02-05T23:43:11.399" v="4067" actId="478"/>
          <ac:spMkLst>
            <pc:docMk/>
            <pc:sldMk cId="2929751722" sldId="286"/>
            <ac:spMk id="74" creationId="{2746963D-9C73-772D-2E58-14EB51D5F008}"/>
          </ac:spMkLst>
        </pc:spChg>
        <pc:spChg chg="mod">
          <ac:chgData name="Dalal, Mrinmoy" userId="397ff971-e778-44ea-ba08-c45f4dea36a7" providerId="ADAL" clId="{53BB99DD-E11A-4AC5-9DF7-93144241BC20}" dt="2023-03-20T06:34:12.698" v="7618"/>
          <ac:spMkLst>
            <pc:docMk/>
            <pc:sldMk cId="2929751722" sldId="286"/>
            <ac:spMk id="74" creationId="{B33B482D-CE36-5BB0-0D35-6431C176B025}"/>
          </ac:spMkLst>
        </pc:spChg>
        <pc:spChg chg="mod">
          <ac:chgData name="Dalal, Mrinmoy" userId="397ff971-e778-44ea-ba08-c45f4dea36a7" providerId="ADAL" clId="{53BB99DD-E11A-4AC5-9DF7-93144241BC20}" dt="2023-03-29T17:10:25.612" v="25340"/>
          <ac:spMkLst>
            <pc:docMk/>
            <pc:sldMk cId="2929751722" sldId="286"/>
            <ac:spMk id="74" creationId="{DE4DC171-09A5-D894-D2F9-3294A9A8662B}"/>
          </ac:spMkLst>
        </pc:spChg>
        <pc:spChg chg="mod">
          <ac:chgData name="Dalal, Mrinmoy" userId="397ff971-e778-44ea-ba08-c45f4dea36a7" providerId="ADAL" clId="{53BB99DD-E11A-4AC5-9DF7-93144241BC20}" dt="2023-03-29T17:10:25.612" v="25340"/>
          <ac:spMkLst>
            <pc:docMk/>
            <pc:sldMk cId="2929751722" sldId="286"/>
            <ac:spMk id="75" creationId="{354C5609-AC25-796E-B941-78375C094CF7}"/>
          </ac:spMkLst>
        </pc:spChg>
        <pc:spChg chg="add mod topLvl">
          <ac:chgData name="Dalal, Mrinmoy" userId="397ff971-e778-44ea-ba08-c45f4dea36a7" providerId="ADAL" clId="{53BB99DD-E11A-4AC5-9DF7-93144241BC20}" dt="2023-02-06T01:11:56.901" v="6006" actId="165"/>
          <ac:spMkLst>
            <pc:docMk/>
            <pc:sldMk cId="2929751722" sldId="286"/>
            <ac:spMk id="75" creationId="{E212C9E9-CCF3-4D06-1D84-50C2629CA9E2}"/>
          </ac:spMkLst>
        </pc:spChg>
        <pc:spChg chg="mod">
          <ac:chgData name="Dalal, Mrinmoy" userId="397ff971-e778-44ea-ba08-c45f4dea36a7" providerId="ADAL" clId="{53BB99DD-E11A-4AC5-9DF7-93144241BC20}" dt="2023-03-29T17:10:25.612" v="25340"/>
          <ac:spMkLst>
            <pc:docMk/>
            <pc:sldMk cId="2929751722" sldId="286"/>
            <ac:spMk id="76" creationId="{BD4D2303-7CD0-636E-6871-7FAE73608FB6}"/>
          </ac:spMkLst>
        </pc:spChg>
        <pc:spChg chg="add mod topLvl">
          <ac:chgData name="Dalal, Mrinmoy" userId="397ff971-e778-44ea-ba08-c45f4dea36a7" providerId="ADAL" clId="{53BB99DD-E11A-4AC5-9DF7-93144241BC20}" dt="2023-02-06T01:11:56.901" v="6006" actId="165"/>
          <ac:spMkLst>
            <pc:docMk/>
            <pc:sldMk cId="2929751722" sldId="286"/>
            <ac:spMk id="76" creationId="{DECA84E9-77E3-7782-D1EB-8250CB908B1B}"/>
          </ac:spMkLst>
        </pc:spChg>
        <pc:spChg chg="mod">
          <ac:chgData name="Dalal, Mrinmoy" userId="397ff971-e778-44ea-ba08-c45f4dea36a7" providerId="ADAL" clId="{53BB99DD-E11A-4AC5-9DF7-93144241BC20}" dt="2023-03-29T17:10:25.612" v="25340"/>
          <ac:spMkLst>
            <pc:docMk/>
            <pc:sldMk cId="2929751722" sldId="286"/>
            <ac:spMk id="77" creationId="{9C8DF18A-E9AD-B204-738F-BBF1594462CE}"/>
          </ac:spMkLst>
        </pc:spChg>
        <pc:spChg chg="mod">
          <ac:chgData name="Dalal, Mrinmoy" userId="397ff971-e778-44ea-ba08-c45f4dea36a7" providerId="ADAL" clId="{53BB99DD-E11A-4AC5-9DF7-93144241BC20}" dt="2023-03-20T06:34:12.698" v="7618"/>
          <ac:spMkLst>
            <pc:docMk/>
            <pc:sldMk cId="2929751722" sldId="286"/>
            <ac:spMk id="77" creationId="{CCC35594-D22A-8383-74F2-39EC7428C618}"/>
          </ac:spMkLst>
        </pc:spChg>
        <pc:spChg chg="mod">
          <ac:chgData name="Dalal, Mrinmoy" userId="397ff971-e778-44ea-ba08-c45f4dea36a7" providerId="ADAL" clId="{53BB99DD-E11A-4AC5-9DF7-93144241BC20}" dt="2023-03-29T17:10:25.612" v="25340"/>
          <ac:spMkLst>
            <pc:docMk/>
            <pc:sldMk cId="2929751722" sldId="286"/>
            <ac:spMk id="78" creationId="{577AEEC1-3CAD-78C7-8C32-E4FF88D12FF8}"/>
          </ac:spMkLst>
        </pc:spChg>
        <pc:spChg chg="mod topLvl">
          <ac:chgData name="Dalal, Mrinmoy" userId="397ff971-e778-44ea-ba08-c45f4dea36a7" providerId="ADAL" clId="{53BB99DD-E11A-4AC5-9DF7-93144241BC20}" dt="2023-02-06T01:11:56.901" v="6006" actId="165"/>
          <ac:spMkLst>
            <pc:docMk/>
            <pc:sldMk cId="2929751722" sldId="286"/>
            <ac:spMk id="78" creationId="{6A0ABB7F-21F2-6F5A-02FD-BC2B3D7ADD3E}"/>
          </ac:spMkLst>
        </pc:spChg>
        <pc:spChg chg="mod topLvl">
          <ac:chgData name="Dalal, Mrinmoy" userId="397ff971-e778-44ea-ba08-c45f4dea36a7" providerId="ADAL" clId="{53BB99DD-E11A-4AC5-9DF7-93144241BC20}" dt="2023-02-06T01:11:56.901" v="6006" actId="165"/>
          <ac:spMkLst>
            <pc:docMk/>
            <pc:sldMk cId="2929751722" sldId="286"/>
            <ac:spMk id="79" creationId="{BB3B7FE9-D984-0B7A-F13E-287920512F9D}"/>
          </ac:spMkLst>
        </pc:spChg>
        <pc:spChg chg="mod">
          <ac:chgData name="Dalal, Mrinmoy" userId="397ff971-e778-44ea-ba08-c45f4dea36a7" providerId="ADAL" clId="{53BB99DD-E11A-4AC5-9DF7-93144241BC20}" dt="2023-03-29T17:10:25.612" v="25340"/>
          <ac:spMkLst>
            <pc:docMk/>
            <pc:sldMk cId="2929751722" sldId="286"/>
            <ac:spMk id="79" creationId="{D2F97FD7-4DE9-9F47-BB9C-5DB5365E4B4E}"/>
          </ac:spMkLst>
        </pc:spChg>
        <pc:spChg chg="mod topLvl">
          <ac:chgData name="Dalal, Mrinmoy" userId="397ff971-e778-44ea-ba08-c45f4dea36a7" providerId="ADAL" clId="{53BB99DD-E11A-4AC5-9DF7-93144241BC20}" dt="2023-02-06T01:11:56.901" v="6006" actId="165"/>
          <ac:spMkLst>
            <pc:docMk/>
            <pc:sldMk cId="2929751722" sldId="286"/>
            <ac:spMk id="80" creationId="{511C5A6A-E2EA-B55F-F1E8-E1128E45ACAE}"/>
          </ac:spMkLst>
        </pc:spChg>
        <pc:spChg chg="mod">
          <ac:chgData name="Dalal, Mrinmoy" userId="397ff971-e778-44ea-ba08-c45f4dea36a7" providerId="ADAL" clId="{53BB99DD-E11A-4AC5-9DF7-93144241BC20}" dt="2023-03-29T17:10:25.612" v="25340"/>
          <ac:spMkLst>
            <pc:docMk/>
            <pc:sldMk cId="2929751722" sldId="286"/>
            <ac:spMk id="80" creationId="{73842154-C57D-CE07-A6A7-2096CDA692E4}"/>
          </ac:spMkLst>
        </pc:spChg>
        <pc:spChg chg="mod">
          <ac:chgData name="Dalal, Mrinmoy" userId="397ff971-e778-44ea-ba08-c45f4dea36a7" providerId="ADAL" clId="{53BB99DD-E11A-4AC5-9DF7-93144241BC20}" dt="2023-03-29T17:10:25.612" v="25340"/>
          <ac:spMkLst>
            <pc:docMk/>
            <pc:sldMk cId="2929751722" sldId="286"/>
            <ac:spMk id="81" creationId="{19AACD3A-9749-EE55-4180-1D087B3F8F75}"/>
          </ac:spMkLst>
        </pc:spChg>
        <pc:spChg chg="add mod topLvl">
          <ac:chgData name="Dalal, Mrinmoy" userId="397ff971-e778-44ea-ba08-c45f4dea36a7" providerId="ADAL" clId="{53BB99DD-E11A-4AC5-9DF7-93144241BC20}" dt="2023-02-06T01:11:56.901" v="6006" actId="165"/>
          <ac:spMkLst>
            <pc:docMk/>
            <pc:sldMk cId="2929751722" sldId="286"/>
            <ac:spMk id="81" creationId="{66719431-891F-8C49-AE82-FCC8AAEADBB3}"/>
          </ac:spMkLst>
        </pc:spChg>
        <pc:spChg chg="mod">
          <ac:chgData name="Dalal, Mrinmoy" userId="397ff971-e778-44ea-ba08-c45f4dea36a7" providerId="ADAL" clId="{53BB99DD-E11A-4AC5-9DF7-93144241BC20}" dt="2023-03-29T17:10:25.612" v="25340"/>
          <ac:spMkLst>
            <pc:docMk/>
            <pc:sldMk cId="2929751722" sldId="286"/>
            <ac:spMk id="82" creationId="{C00AED99-A99A-5F38-AC40-6B2E253CD4D5}"/>
          </ac:spMkLst>
        </pc:spChg>
        <pc:spChg chg="mod">
          <ac:chgData name="Dalal, Mrinmoy" userId="397ff971-e778-44ea-ba08-c45f4dea36a7" providerId="ADAL" clId="{53BB99DD-E11A-4AC5-9DF7-93144241BC20}" dt="2023-03-29T17:10:25.612" v="25340"/>
          <ac:spMkLst>
            <pc:docMk/>
            <pc:sldMk cId="2929751722" sldId="286"/>
            <ac:spMk id="83" creationId="{82AC13A9-B0E1-1427-7E5B-260F2DBB14DA}"/>
          </ac:spMkLst>
        </pc:spChg>
        <pc:spChg chg="mod">
          <ac:chgData name="Dalal, Mrinmoy" userId="397ff971-e778-44ea-ba08-c45f4dea36a7" providerId="ADAL" clId="{53BB99DD-E11A-4AC5-9DF7-93144241BC20}" dt="2023-03-20T06:34:12.698" v="7618"/>
          <ac:spMkLst>
            <pc:docMk/>
            <pc:sldMk cId="2929751722" sldId="286"/>
            <ac:spMk id="83" creationId="{E6C9F484-9A2C-8C13-37AD-31B005653B61}"/>
          </ac:spMkLst>
        </pc:spChg>
        <pc:spChg chg="add mod">
          <ac:chgData name="Dalal, Mrinmoy" userId="397ff971-e778-44ea-ba08-c45f4dea36a7" providerId="ADAL" clId="{53BB99DD-E11A-4AC5-9DF7-93144241BC20}" dt="2023-02-06T00:54:07.531" v="5759" actId="1076"/>
          <ac:spMkLst>
            <pc:docMk/>
            <pc:sldMk cId="2929751722" sldId="286"/>
            <ac:spMk id="84" creationId="{9D862F14-0566-EDBF-088E-CB574EA64F1E}"/>
          </ac:spMkLst>
        </pc:spChg>
        <pc:spChg chg="mod">
          <ac:chgData name="Dalal, Mrinmoy" userId="397ff971-e778-44ea-ba08-c45f4dea36a7" providerId="ADAL" clId="{53BB99DD-E11A-4AC5-9DF7-93144241BC20}" dt="2023-03-20T06:34:12.698" v="7618"/>
          <ac:spMkLst>
            <pc:docMk/>
            <pc:sldMk cId="2929751722" sldId="286"/>
            <ac:spMk id="87" creationId="{81DA5AE7-9E21-25FF-7579-D27A1E87C28F}"/>
          </ac:spMkLst>
        </pc:spChg>
        <pc:spChg chg="mod topLvl">
          <ac:chgData name="Dalal, Mrinmoy" userId="397ff971-e778-44ea-ba08-c45f4dea36a7" providerId="ADAL" clId="{53BB99DD-E11A-4AC5-9DF7-93144241BC20}" dt="2023-02-06T01:11:56.901" v="6006" actId="165"/>
          <ac:spMkLst>
            <pc:docMk/>
            <pc:sldMk cId="2929751722" sldId="286"/>
            <ac:spMk id="88" creationId="{1C046002-2DD1-F7F2-E886-0ADBA7658F22}"/>
          </ac:spMkLst>
        </pc:spChg>
        <pc:spChg chg="mod">
          <ac:chgData name="Dalal, Mrinmoy" userId="397ff971-e778-44ea-ba08-c45f4dea36a7" providerId="ADAL" clId="{53BB99DD-E11A-4AC5-9DF7-93144241BC20}" dt="2023-03-20T06:34:12.698" v="7618"/>
          <ac:spMkLst>
            <pc:docMk/>
            <pc:sldMk cId="2929751722" sldId="286"/>
            <ac:spMk id="89" creationId="{B7516BDE-57AD-3BF8-5493-0104D0FD074F}"/>
          </ac:spMkLst>
        </pc:spChg>
        <pc:spChg chg="mod">
          <ac:chgData name="Dalal, Mrinmoy" userId="397ff971-e778-44ea-ba08-c45f4dea36a7" providerId="ADAL" clId="{53BB99DD-E11A-4AC5-9DF7-93144241BC20}" dt="2023-02-05T23:37:06.449" v="3887" actId="165"/>
          <ac:spMkLst>
            <pc:docMk/>
            <pc:sldMk cId="2929751722" sldId="286"/>
            <ac:spMk id="89" creationId="{E2D4B099-AC27-A471-9391-1F4BDD842763}"/>
          </ac:spMkLst>
        </pc:spChg>
        <pc:spChg chg="mod">
          <ac:chgData name="Dalal, Mrinmoy" userId="397ff971-e778-44ea-ba08-c45f4dea36a7" providerId="ADAL" clId="{53BB99DD-E11A-4AC5-9DF7-93144241BC20}" dt="2023-03-20T06:34:12.698" v="7618"/>
          <ac:spMkLst>
            <pc:docMk/>
            <pc:sldMk cId="2929751722" sldId="286"/>
            <ac:spMk id="90" creationId="{8633604B-3630-87B3-EFBB-B8D0AD720E64}"/>
          </ac:spMkLst>
        </pc:spChg>
        <pc:spChg chg="mod">
          <ac:chgData name="Dalal, Mrinmoy" userId="397ff971-e778-44ea-ba08-c45f4dea36a7" providerId="ADAL" clId="{53BB99DD-E11A-4AC5-9DF7-93144241BC20}" dt="2023-02-05T23:37:23.572" v="3911" actId="20577"/>
          <ac:spMkLst>
            <pc:docMk/>
            <pc:sldMk cId="2929751722" sldId="286"/>
            <ac:spMk id="90" creationId="{9F132863-928C-FEBE-665D-68EADA22E501}"/>
          </ac:spMkLst>
        </pc:spChg>
        <pc:spChg chg="mod">
          <ac:chgData name="Dalal, Mrinmoy" userId="397ff971-e778-44ea-ba08-c45f4dea36a7" providerId="ADAL" clId="{53BB99DD-E11A-4AC5-9DF7-93144241BC20}" dt="2023-03-29T17:10:25.612" v="25340"/>
          <ac:spMkLst>
            <pc:docMk/>
            <pc:sldMk cId="2929751722" sldId="286"/>
            <ac:spMk id="91" creationId="{049DC6BF-DA62-69DD-362A-E329A12CDC80}"/>
          </ac:spMkLst>
        </pc:spChg>
        <pc:spChg chg="mod">
          <ac:chgData name="Dalal, Mrinmoy" userId="397ff971-e778-44ea-ba08-c45f4dea36a7" providerId="ADAL" clId="{53BB99DD-E11A-4AC5-9DF7-93144241BC20}" dt="2023-03-20T06:34:12.698" v="7618"/>
          <ac:spMkLst>
            <pc:docMk/>
            <pc:sldMk cId="2929751722" sldId="286"/>
            <ac:spMk id="91" creationId="{3D30E69A-34AF-95C5-51FB-89AE917753E0}"/>
          </ac:spMkLst>
        </pc:spChg>
        <pc:spChg chg="mod">
          <ac:chgData name="Dalal, Mrinmoy" userId="397ff971-e778-44ea-ba08-c45f4dea36a7" providerId="ADAL" clId="{53BB99DD-E11A-4AC5-9DF7-93144241BC20}" dt="2023-02-05T23:37:06.449" v="3887" actId="165"/>
          <ac:spMkLst>
            <pc:docMk/>
            <pc:sldMk cId="2929751722" sldId="286"/>
            <ac:spMk id="91" creationId="{D8557C1B-F915-195E-8D26-B699E9B33F99}"/>
          </ac:spMkLst>
        </pc:spChg>
        <pc:spChg chg="mod">
          <ac:chgData name="Dalal, Mrinmoy" userId="397ff971-e778-44ea-ba08-c45f4dea36a7" providerId="ADAL" clId="{53BB99DD-E11A-4AC5-9DF7-93144241BC20}" dt="2023-03-20T06:34:12.698" v="7618"/>
          <ac:spMkLst>
            <pc:docMk/>
            <pc:sldMk cId="2929751722" sldId="286"/>
            <ac:spMk id="92" creationId="{5C25E437-2D34-E6EB-115A-BF5482B03EB9}"/>
          </ac:spMkLst>
        </pc:spChg>
        <pc:spChg chg="add del mod">
          <ac:chgData name="Dalal, Mrinmoy" userId="397ff971-e778-44ea-ba08-c45f4dea36a7" providerId="ADAL" clId="{53BB99DD-E11A-4AC5-9DF7-93144241BC20}" dt="2023-02-05T23:39:01.009" v="3963" actId="478"/>
          <ac:spMkLst>
            <pc:docMk/>
            <pc:sldMk cId="2929751722" sldId="286"/>
            <ac:spMk id="92" creationId="{E3AD43A1-7AB8-0BFF-0109-8CD54C997EFE}"/>
          </ac:spMkLst>
        </pc:spChg>
        <pc:spChg chg="mod">
          <ac:chgData name="Dalal, Mrinmoy" userId="397ff971-e778-44ea-ba08-c45f4dea36a7" providerId="ADAL" clId="{53BB99DD-E11A-4AC5-9DF7-93144241BC20}" dt="2023-03-29T17:10:25.612" v="25340"/>
          <ac:spMkLst>
            <pc:docMk/>
            <pc:sldMk cId="2929751722" sldId="286"/>
            <ac:spMk id="93" creationId="{ACDDA2D9-5937-41F6-0F68-8F1FCC24DD2E}"/>
          </ac:spMkLst>
        </pc:spChg>
        <pc:spChg chg="mod">
          <ac:chgData name="Dalal, Mrinmoy" userId="397ff971-e778-44ea-ba08-c45f4dea36a7" providerId="ADAL" clId="{53BB99DD-E11A-4AC5-9DF7-93144241BC20}" dt="2023-03-20T06:34:12.698" v="7618"/>
          <ac:spMkLst>
            <pc:docMk/>
            <pc:sldMk cId="2929751722" sldId="286"/>
            <ac:spMk id="94" creationId="{9F9D45E1-561D-C6BA-4892-63943ABF0C3E}"/>
          </ac:spMkLst>
        </pc:spChg>
        <pc:spChg chg="mod">
          <ac:chgData name="Dalal, Mrinmoy" userId="397ff971-e778-44ea-ba08-c45f4dea36a7" providerId="ADAL" clId="{53BB99DD-E11A-4AC5-9DF7-93144241BC20}" dt="2023-03-29T17:10:25.612" v="25340"/>
          <ac:spMkLst>
            <pc:docMk/>
            <pc:sldMk cId="2929751722" sldId="286"/>
            <ac:spMk id="96" creationId="{AA0CAB48-201D-A15E-1C49-443742C524B1}"/>
          </ac:spMkLst>
        </pc:spChg>
        <pc:spChg chg="mod topLvl">
          <ac:chgData name="Dalal, Mrinmoy" userId="397ff971-e778-44ea-ba08-c45f4dea36a7" providerId="ADAL" clId="{53BB99DD-E11A-4AC5-9DF7-93144241BC20}" dt="2023-02-06T01:11:56.901" v="6006" actId="165"/>
          <ac:spMkLst>
            <pc:docMk/>
            <pc:sldMk cId="2929751722" sldId="286"/>
            <ac:spMk id="97" creationId="{4F0B19A7-79E1-B76E-4FA6-3B226EDB10E2}"/>
          </ac:spMkLst>
        </pc:spChg>
        <pc:spChg chg="mod">
          <ac:chgData name="Dalal, Mrinmoy" userId="397ff971-e778-44ea-ba08-c45f4dea36a7" providerId="ADAL" clId="{53BB99DD-E11A-4AC5-9DF7-93144241BC20}" dt="2023-03-29T17:10:25.612" v="25340"/>
          <ac:spMkLst>
            <pc:docMk/>
            <pc:sldMk cId="2929751722" sldId="286"/>
            <ac:spMk id="98" creationId="{7F049DA4-D273-74B7-2985-476642510823}"/>
          </ac:spMkLst>
        </pc:spChg>
        <pc:spChg chg="mod">
          <ac:chgData name="Dalal, Mrinmoy" userId="397ff971-e778-44ea-ba08-c45f4dea36a7" providerId="ADAL" clId="{53BB99DD-E11A-4AC5-9DF7-93144241BC20}" dt="2023-03-29T17:10:25.612" v="25340"/>
          <ac:spMkLst>
            <pc:docMk/>
            <pc:sldMk cId="2929751722" sldId="286"/>
            <ac:spMk id="100" creationId="{04013B59-DD3F-0D64-311B-24C3AC296846}"/>
          </ac:spMkLst>
        </pc:spChg>
        <pc:spChg chg="add del mod">
          <ac:chgData name="Dalal, Mrinmoy" userId="397ff971-e778-44ea-ba08-c45f4dea36a7" providerId="ADAL" clId="{53BB99DD-E11A-4AC5-9DF7-93144241BC20}" dt="2023-02-06T00:22:09.903" v="4864" actId="21"/>
          <ac:spMkLst>
            <pc:docMk/>
            <pc:sldMk cId="2929751722" sldId="286"/>
            <ac:spMk id="100" creationId="{82E7167C-54B7-E4AA-4914-6896B8115D02}"/>
          </ac:spMkLst>
        </pc:spChg>
        <pc:spChg chg="add mod">
          <ac:chgData name="Dalal, Mrinmoy" userId="397ff971-e778-44ea-ba08-c45f4dea36a7" providerId="ADAL" clId="{53BB99DD-E11A-4AC5-9DF7-93144241BC20}" dt="2023-02-06T01:11:56.901" v="6006" actId="165"/>
          <ac:spMkLst>
            <pc:docMk/>
            <pc:sldMk cId="2929751722" sldId="286"/>
            <ac:spMk id="101" creationId="{483BD21E-886B-08F1-6573-81E22D637EA4}"/>
          </ac:spMkLst>
        </pc:spChg>
        <pc:spChg chg="mod">
          <ac:chgData name="Dalal, Mrinmoy" userId="397ff971-e778-44ea-ba08-c45f4dea36a7" providerId="ADAL" clId="{53BB99DD-E11A-4AC5-9DF7-93144241BC20}" dt="2023-03-29T17:10:25.612" v="25340"/>
          <ac:spMkLst>
            <pc:docMk/>
            <pc:sldMk cId="2929751722" sldId="286"/>
            <ac:spMk id="102" creationId="{C1B26D22-1BD9-5355-EA85-835D105420DE}"/>
          </ac:spMkLst>
        </pc:spChg>
        <pc:spChg chg="mod">
          <ac:chgData name="Dalal, Mrinmoy" userId="397ff971-e778-44ea-ba08-c45f4dea36a7" providerId="ADAL" clId="{53BB99DD-E11A-4AC5-9DF7-93144241BC20}" dt="2023-03-29T17:10:25.612" v="25340"/>
          <ac:spMkLst>
            <pc:docMk/>
            <pc:sldMk cId="2929751722" sldId="286"/>
            <ac:spMk id="103" creationId="{A9C518CB-D790-091D-CD09-029F24065AB9}"/>
          </ac:spMkLst>
        </pc:spChg>
        <pc:spChg chg="add del mod">
          <ac:chgData name="Dalal, Mrinmoy" userId="397ff971-e778-44ea-ba08-c45f4dea36a7" providerId="ADAL" clId="{53BB99DD-E11A-4AC5-9DF7-93144241BC20}" dt="2023-02-06T00:40:06.334" v="5446" actId="478"/>
          <ac:spMkLst>
            <pc:docMk/>
            <pc:sldMk cId="2929751722" sldId="286"/>
            <ac:spMk id="104" creationId="{51B479B5-DCC2-183B-763C-2F93365AFF00}"/>
          </ac:spMkLst>
        </pc:spChg>
        <pc:spChg chg="mod">
          <ac:chgData name="Dalal, Mrinmoy" userId="397ff971-e778-44ea-ba08-c45f4dea36a7" providerId="ADAL" clId="{53BB99DD-E11A-4AC5-9DF7-93144241BC20}" dt="2023-03-29T17:10:25.612" v="25340"/>
          <ac:spMkLst>
            <pc:docMk/>
            <pc:sldMk cId="2929751722" sldId="286"/>
            <ac:spMk id="104" creationId="{6B462CAA-1663-DB0F-45E8-241F217064F2}"/>
          </ac:spMkLst>
        </pc:spChg>
        <pc:spChg chg="mod">
          <ac:chgData name="Dalal, Mrinmoy" userId="397ff971-e778-44ea-ba08-c45f4dea36a7" providerId="ADAL" clId="{53BB99DD-E11A-4AC5-9DF7-93144241BC20}" dt="2023-03-29T17:10:25.612" v="25340"/>
          <ac:spMkLst>
            <pc:docMk/>
            <pc:sldMk cId="2929751722" sldId="286"/>
            <ac:spMk id="105" creationId="{B03DD5B9-6BF0-B66B-B567-12289427E81E}"/>
          </ac:spMkLst>
        </pc:spChg>
        <pc:spChg chg="mod">
          <ac:chgData name="Dalal, Mrinmoy" userId="397ff971-e778-44ea-ba08-c45f4dea36a7" providerId="ADAL" clId="{53BB99DD-E11A-4AC5-9DF7-93144241BC20}" dt="2023-03-29T17:10:25.612" v="25340"/>
          <ac:spMkLst>
            <pc:docMk/>
            <pc:sldMk cId="2929751722" sldId="286"/>
            <ac:spMk id="106" creationId="{14D62DAB-ED02-B2E9-30DB-BF5B6D2D5E3C}"/>
          </ac:spMkLst>
        </pc:spChg>
        <pc:spChg chg="mod">
          <ac:chgData name="Dalal, Mrinmoy" userId="397ff971-e778-44ea-ba08-c45f4dea36a7" providerId="ADAL" clId="{53BB99DD-E11A-4AC5-9DF7-93144241BC20}" dt="2023-03-29T17:10:25.612" v="25340"/>
          <ac:spMkLst>
            <pc:docMk/>
            <pc:sldMk cId="2929751722" sldId="286"/>
            <ac:spMk id="107" creationId="{21452EF3-C2B3-DA81-8678-8C1751E6F19B}"/>
          </ac:spMkLst>
        </pc:spChg>
        <pc:spChg chg="mod">
          <ac:chgData name="Dalal, Mrinmoy" userId="397ff971-e778-44ea-ba08-c45f4dea36a7" providerId="ADAL" clId="{53BB99DD-E11A-4AC5-9DF7-93144241BC20}" dt="2023-03-29T17:10:25.612" v="25340"/>
          <ac:spMkLst>
            <pc:docMk/>
            <pc:sldMk cId="2929751722" sldId="286"/>
            <ac:spMk id="108" creationId="{584A3F4A-766D-6754-9574-9DAE320175ED}"/>
          </ac:spMkLst>
        </pc:spChg>
        <pc:spChg chg="add mod topLvl">
          <ac:chgData name="Dalal, Mrinmoy" userId="397ff971-e778-44ea-ba08-c45f4dea36a7" providerId="ADAL" clId="{53BB99DD-E11A-4AC5-9DF7-93144241BC20}" dt="2023-02-06T01:11:56.901" v="6006" actId="165"/>
          <ac:spMkLst>
            <pc:docMk/>
            <pc:sldMk cId="2929751722" sldId="286"/>
            <ac:spMk id="109" creationId="{96535C87-4213-3ED5-0B8A-E92F12EE6564}"/>
          </ac:spMkLst>
        </pc:spChg>
        <pc:spChg chg="mod">
          <ac:chgData name="Dalal, Mrinmoy" userId="397ff971-e778-44ea-ba08-c45f4dea36a7" providerId="ADAL" clId="{53BB99DD-E11A-4AC5-9DF7-93144241BC20}" dt="2023-03-29T17:10:25.612" v="25340"/>
          <ac:spMkLst>
            <pc:docMk/>
            <pc:sldMk cId="2929751722" sldId="286"/>
            <ac:spMk id="109" creationId="{E9D40B93-A317-7F76-5C32-5E70A9C90182}"/>
          </ac:spMkLst>
        </pc:spChg>
        <pc:spChg chg="mod">
          <ac:chgData name="Dalal, Mrinmoy" userId="397ff971-e778-44ea-ba08-c45f4dea36a7" providerId="ADAL" clId="{53BB99DD-E11A-4AC5-9DF7-93144241BC20}" dt="2023-03-29T17:10:25.612" v="25340"/>
          <ac:spMkLst>
            <pc:docMk/>
            <pc:sldMk cId="2929751722" sldId="286"/>
            <ac:spMk id="110" creationId="{01B4EE15-98E2-9C7A-2F5C-02F72F7BCA9F}"/>
          </ac:spMkLst>
        </pc:spChg>
        <pc:spChg chg="add mod topLvl">
          <ac:chgData name="Dalal, Mrinmoy" userId="397ff971-e778-44ea-ba08-c45f4dea36a7" providerId="ADAL" clId="{53BB99DD-E11A-4AC5-9DF7-93144241BC20}" dt="2023-02-06T01:11:56.901" v="6006" actId="165"/>
          <ac:spMkLst>
            <pc:docMk/>
            <pc:sldMk cId="2929751722" sldId="286"/>
            <ac:spMk id="110" creationId="{5C9097CE-8E22-8F1D-8C21-C2CFC0A4FB37}"/>
          </ac:spMkLst>
        </pc:spChg>
        <pc:spChg chg="add mod topLvl">
          <ac:chgData name="Dalal, Mrinmoy" userId="397ff971-e778-44ea-ba08-c45f4dea36a7" providerId="ADAL" clId="{53BB99DD-E11A-4AC5-9DF7-93144241BC20}" dt="2023-02-06T01:11:56.901" v="6006" actId="165"/>
          <ac:spMkLst>
            <pc:docMk/>
            <pc:sldMk cId="2929751722" sldId="286"/>
            <ac:spMk id="111" creationId="{5C84C5ED-2127-13C2-51AF-0A0AF6B5EFC6}"/>
          </ac:spMkLst>
        </pc:spChg>
        <pc:spChg chg="mod">
          <ac:chgData name="Dalal, Mrinmoy" userId="397ff971-e778-44ea-ba08-c45f4dea36a7" providerId="ADAL" clId="{53BB99DD-E11A-4AC5-9DF7-93144241BC20}" dt="2023-03-29T17:10:25.612" v="25340"/>
          <ac:spMkLst>
            <pc:docMk/>
            <pc:sldMk cId="2929751722" sldId="286"/>
            <ac:spMk id="111" creationId="{C6D97684-87A8-CA7F-3E2E-7EE871766E57}"/>
          </ac:spMkLst>
        </pc:spChg>
        <pc:spChg chg="mod">
          <ac:chgData name="Dalal, Mrinmoy" userId="397ff971-e778-44ea-ba08-c45f4dea36a7" providerId="ADAL" clId="{53BB99DD-E11A-4AC5-9DF7-93144241BC20}" dt="2023-03-29T17:10:25.612" v="25340"/>
          <ac:spMkLst>
            <pc:docMk/>
            <pc:sldMk cId="2929751722" sldId="286"/>
            <ac:spMk id="112" creationId="{9D80600C-9E4E-EB3C-CFB1-045023EA3936}"/>
          </ac:spMkLst>
        </pc:spChg>
        <pc:spChg chg="add mod topLvl">
          <ac:chgData name="Dalal, Mrinmoy" userId="397ff971-e778-44ea-ba08-c45f4dea36a7" providerId="ADAL" clId="{53BB99DD-E11A-4AC5-9DF7-93144241BC20}" dt="2023-02-06T01:11:56.901" v="6006" actId="165"/>
          <ac:spMkLst>
            <pc:docMk/>
            <pc:sldMk cId="2929751722" sldId="286"/>
            <ac:spMk id="112" creationId="{F2994C5F-375D-4F33-D0F9-ED0F870CE177}"/>
          </ac:spMkLst>
        </pc:spChg>
        <pc:spChg chg="add del mod">
          <ac:chgData name="Dalal, Mrinmoy" userId="397ff971-e778-44ea-ba08-c45f4dea36a7" providerId="ADAL" clId="{53BB99DD-E11A-4AC5-9DF7-93144241BC20}" dt="2023-02-06T00:26:04.590" v="5093" actId="478"/>
          <ac:spMkLst>
            <pc:docMk/>
            <pc:sldMk cId="2929751722" sldId="286"/>
            <ac:spMk id="113" creationId="{33CAEE93-05DE-35EE-D28E-F5D9D80CEC9C}"/>
          </ac:spMkLst>
        </pc:spChg>
        <pc:spChg chg="mod">
          <ac:chgData name="Dalal, Mrinmoy" userId="397ff971-e778-44ea-ba08-c45f4dea36a7" providerId="ADAL" clId="{53BB99DD-E11A-4AC5-9DF7-93144241BC20}" dt="2023-03-29T17:10:25.612" v="25340"/>
          <ac:spMkLst>
            <pc:docMk/>
            <pc:sldMk cId="2929751722" sldId="286"/>
            <ac:spMk id="113" creationId="{AD8076C7-6B59-D46B-A4CC-8C4F267D4837}"/>
          </ac:spMkLst>
        </pc:spChg>
        <pc:spChg chg="add del mod">
          <ac:chgData name="Dalal, Mrinmoy" userId="397ff971-e778-44ea-ba08-c45f4dea36a7" providerId="ADAL" clId="{53BB99DD-E11A-4AC5-9DF7-93144241BC20}" dt="2023-02-06T00:25:34.235" v="5082" actId="21"/>
          <ac:spMkLst>
            <pc:docMk/>
            <pc:sldMk cId="2929751722" sldId="286"/>
            <ac:spMk id="114" creationId="{0E112DAA-2922-721C-DDE4-44D4A14C3996}"/>
          </ac:spMkLst>
        </pc:spChg>
        <pc:spChg chg="mod">
          <ac:chgData name="Dalal, Mrinmoy" userId="397ff971-e778-44ea-ba08-c45f4dea36a7" providerId="ADAL" clId="{53BB99DD-E11A-4AC5-9DF7-93144241BC20}" dt="2023-03-29T17:10:25.612" v="25340"/>
          <ac:spMkLst>
            <pc:docMk/>
            <pc:sldMk cId="2929751722" sldId="286"/>
            <ac:spMk id="114" creationId="{45314DDF-53FB-0EDC-6960-9D584C7865F2}"/>
          </ac:spMkLst>
        </pc:spChg>
        <pc:spChg chg="mod">
          <ac:chgData name="Dalal, Mrinmoy" userId="397ff971-e778-44ea-ba08-c45f4dea36a7" providerId="ADAL" clId="{53BB99DD-E11A-4AC5-9DF7-93144241BC20}" dt="2023-03-29T17:10:25.612" v="25340"/>
          <ac:spMkLst>
            <pc:docMk/>
            <pc:sldMk cId="2929751722" sldId="286"/>
            <ac:spMk id="115" creationId="{98BD5477-071D-1D92-346E-C1CD3856A795}"/>
          </ac:spMkLst>
        </pc:spChg>
        <pc:spChg chg="add del mod topLvl">
          <ac:chgData name="Dalal, Mrinmoy" userId="397ff971-e778-44ea-ba08-c45f4dea36a7" providerId="ADAL" clId="{53BB99DD-E11A-4AC5-9DF7-93144241BC20}" dt="2023-02-06T00:59:47.095" v="5890" actId="478"/>
          <ac:spMkLst>
            <pc:docMk/>
            <pc:sldMk cId="2929751722" sldId="286"/>
            <ac:spMk id="115" creationId="{AC92DCFB-EF31-3CCB-C7A4-6F55CE9601BC}"/>
          </ac:spMkLst>
        </pc:spChg>
        <pc:spChg chg="mod">
          <ac:chgData name="Dalal, Mrinmoy" userId="397ff971-e778-44ea-ba08-c45f4dea36a7" providerId="ADAL" clId="{53BB99DD-E11A-4AC5-9DF7-93144241BC20}" dt="2023-03-29T17:10:25.612" v="25340"/>
          <ac:spMkLst>
            <pc:docMk/>
            <pc:sldMk cId="2929751722" sldId="286"/>
            <ac:spMk id="116" creationId="{09451C64-0A36-1191-B64B-4EB135061621}"/>
          </ac:spMkLst>
        </pc:spChg>
        <pc:spChg chg="add mod topLvl">
          <ac:chgData name="Dalal, Mrinmoy" userId="397ff971-e778-44ea-ba08-c45f4dea36a7" providerId="ADAL" clId="{53BB99DD-E11A-4AC5-9DF7-93144241BC20}" dt="2023-02-06T01:11:56.901" v="6006" actId="165"/>
          <ac:spMkLst>
            <pc:docMk/>
            <pc:sldMk cId="2929751722" sldId="286"/>
            <ac:spMk id="117" creationId="{08598361-CA04-96AB-A652-99B47EF62FD2}"/>
          </ac:spMkLst>
        </pc:spChg>
        <pc:spChg chg="mod">
          <ac:chgData name="Dalal, Mrinmoy" userId="397ff971-e778-44ea-ba08-c45f4dea36a7" providerId="ADAL" clId="{53BB99DD-E11A-4AC5-9DF7-93144241BC20}" dt="2023-03-29T17:10:25.612" v="25340"/>
          <ac:spMkLst>
            <pc:docMk/>
            <pc:sldMk cId="2929751722" sldId="286"/>
            <ac:spMk id="117" creationId="{F8858A3F-682C-23BC-30C5-53A5742366D5}"/>
          </ac:spMkLst>
        </pc:spChg>
        <pc:spChg chg="add del mod">
          <ac:chgData name="Dalal, Mrinmoy" userId="397ff971-e778-44ea-ba08-c45f4dea36a7" providerId="ADAL" clId="{53BB99DD-E11A-4AC5-9DF7-93144241BC20}" dt="2023-02-06T00:30:01.833" v="5226" actId="478"/>
          <ac:spMkLst>
            <pc:docMk/>
            <pc:sldMk cId="2929751722" sldId="286"/>
            <ac:spMk id="118" creationId="{4B8ECF51-CCE8-C17A-CAE7-B9E4611A6C67}"/>
          </ac:spMkLst>
        </pc:spChg>
        <pc:spChg chg="mod">
          <ac:chgData name="Dalal, Mrinmoy" userId="397ff971-e778-44ea-ba08-c45f4dea36a7" providerId="ADAL" clId="{53BB99DD-E11A-4AC5-9DF7-93144241BC20}" dt="2023-03-29T17:10:25.612" v="25340"/>
          <ac:spMkLst>
            <pc:docMk/>
            <pc:sldMk cId="2929751722" sldId="286"/>
            <ac:spMk id="118" creationId="{E90FAD30-6419-5C44-2B5B-E3FFE1EF657C}"/>
          </ac:spMkLst>
        </pc:spChg>
        <pc:spChg chg="add del mod">
          <ac:chgData name="Dalal, Mrinmoy" userId="397ff971-e778-44ea-ba08-c45f4dea36a7" providerId="ADAL" clId="{53BB99DD-E11A-4AC5-9DF7-93144241BC20}" dt="2023-02-06T00:30:01.833" v="5226" actId="478"/>
          <ac:spMkLst>
            <pc:docMk/>
            <pc:sldMk cId="2929751722" sldId="286"/>
            <ac:spMk id="119" creationId="{1036EADE-AC2D-EC7F-9F90-65858BDD74CD}"/>
          </ac:spMkLst>
        </pc:spChg>
        <pc:spChg chg="mod">
          <ac:chgData name="Dalal, Mrinmoy" userId="397ff971-e778-44ea-ba08-c45f4dea36a7" providerId="ADAL" clId="{53BB99DD-E11A-4AC5-9DF7-93144241BC20}" dt="2023-03-29T17:10:25.612" v="25340"/>
          <ac:spMkLst>
            <pc:docMk/>
            <pc:sldMk cId="2929751722" sldId="286"/>
            <ac:spMk id="119" creationId="{8A57A2DD-877F-A011-8DC2-D22EFDB9AA62}"/>
          </ac:spMkLst>
        </pc:spChg>
        <pc:spChg chg="add del mod ord">
          <ac:chgData name="Dalal, Mrinmoy" userId="397ff971-e778-44ea-ba08-c45f4dea36a7" providerId="ADAL" clId="{53BB99DD-E11A-4AC5-9DF7-93144241BC20}" dt="2023-02-06T00:46:55.410" v="5536" actId="478"/>
          <ac:spMkLst>
            <pc:docMk/>
            <pc:sldMk cId="2929751722" sldId="286"/>
            <ac:spMk id="123" creationId="{29A546DF-DD8A-0E9E-798A-EDF09AB9E79F}"/>
          </ac:spMkLst>
        </pc:spChg>
        <pc:spChg chg="add mod">
          <ac:chgData name="Dalal, Mrinmoy" userId="397ff971-e778-44ea-ba08-c45f4dea36a7" providerId="ADAL" clId="{53BB99DD-E11A-4AC5-9DF7-93144241BC20}" dt="2023-02-06T00:32:25.070" v="5315"/>
          <ac:spMkLst>
            <pc:docMk/>
            <pc:sldMk cId="2929751722" sldId="286"/>
            <ac:spMk id="124" creationId="{9A10AD6F-C472-E533-C853-8AA4057FD543}"/>
          </ac:spMkLst>
        </pc:spChg>
        <pc:spChg chg="add mod ord">
          <ac:chgData name="Dalal, Mrinmoy" userId="397ff971-e778-44ea-ba08-c45f4dea36a7" providerId="ADAL" clId="{53BB99DD-E11A-4AC5-9DF7-93144241BC20}" dt="2023-02-06T01:11:56.901" v="6006" actId="165"/>
          <ac:spMkLst>
            <pc:docMk/>
            <pc:sldMk cId="2929751722" sldId="286"/>
            <ac:spMk id="125" creationId="{C8260623-924B-C3C2-8C77-D48A9F8AB7F8}"/>
          </ac:spMkLst>
        </pc:spChg>
        <pc:spChg chg="add mod topLvl">
          <ac:chgData name="Dalal, Mrinmoy" userId="397ff971-e778-44ea-ba08-c45f4dea36a7" providerId="ADAL" clId="{53BB99DD-E11A-4AC5-9DF7-93144241BC20}" dt="2023-02-06T01:11:56.901" v="6006" actId="165"/>
          <ac:spMkLst>
            <pc:docMk/>
            <pc:sldMk cId="2929751722" sldId="286"/>
            <ac:spMk id="126" creationId="{B3B99825-A1C5-2C8A-4ADB-DD9C8B8F0942}"/>
          </ac:spMkLst>
        </pc:spChg>
        <pc:spChg chg="add mod ord topLvl modVis">
          <ac:chgData name="Dalal, Mrinmoy" userId="397ff971-e778-44ea-ba08-c45f4dea36a7" providerId="ADAL" clId="{53BB99DD-E11A-4AC5-9DF7-93144241BC20}" dt="2023-02-06T01:11:56.901" v="6006" actId="165"/>
          <ac:spMkLst>
            <pc:docMk/>
            <pc:sldMk cId="2929751722" sldId="286"/>
            <ac:spMk id="130" creationId="{74B954BD-5A0A-B0B5-40A3-250CDA222D96}"/>
          </ac:spMkLst>
        </pc:spChg>
        <pc:spChg chg="del mod topLvl">
          <ac:chgData name="Dalal, Mrinmoy" userId="397ff971-e778-44ea-ba08-c45f4dea36a7" providerId="ADAL" clId="{53BB99DD-E11A-4AC5-9DF7-93144241BC20}" dt="2023-02-05T23:51:26.209" v="4208" actId="478"/>
          <ac:spMkLst>
            <pc:docMk/>
            <pc:sldMk cId="2929751722" sldId="286"/>
            <ac:spMk id="130" creationId="{B544B938-9F20-D419-D82B-70F9964265FF}"/>
          </ac:spMkLst>
        </pc:spChg>
        <pc:spChg chg="del mod topLvl">
          <ac:chgData name="Dalal, Mrinmoy" userId="397ff971-e778-44ea-ba08-c45f4dea36a7" providerId="ADAL" clId="{53BB99DD-E11A-4AC5-9DF7-93144241BC20}" dt="2023-02-05T23:51:26.209" v="4208" actId="478"/>
          <ac:spMkLst>
            <pc:docMk/>
            <pc:sldMk cId="2929751722" sldId="286"/>
            <ac:spMk id="131" creationId="{F4BBDD4E-7520-7053-CDC5-B1F8F1FA48D1}"/>
          </ac:spMkLst>
        </pc:spChg>
        <pc:spChg chg="del mod topLvl">
          <ac:chgData name="Dalal, Mrinmoy" userId="397ff971-e778-44ea-ba08-c45f4dea36a7" providerId="ADAL" clId="{53BB99DD-E11A-4AC5-9DF7-93144241BC20}" dt="2023-02-05T23:51:26.209" v="4208" actId="478"/>
          <ac:spMkLst>
            <pc:docMk/>
            <pc:sldMk cId="2929751722" sldId="286"/>
            <ac:spMk id="132" creationId="{C4E4E6C3-943E-7F74-5BFF-881E66F78952}"/>
          </ac:spMkLst>
        </pc:spChg>
        <pc:spChg chg="mod topLvl">
          <ac:chgData name="Dalal, Mrinmoy" userId="397ff971-e778-44ea-ba08-c45f4dea36a7" providerId="ADAL" clId="{53BB99DD-E11A-4AC5-9DF7-93144241BC20}" dt="2023-02-06T01:11:56.901" v="6006" actId="165"/>
          <ac:spMkLst>
            <pc:docMk/>
            <pc:sldMk cId="2929751722" sldId="286"/>
            <ac:spMk id="133" creationId="{93D4FFEF-964C-4D20-D915-BC1B9D0FA2E4}"/>
          </ac:spMkLst>
        </pc:spChg>
        <pc:spChg chg="add mod">
          <ac:chgData name="Dalal, Mrinmoy" userId="397ff971-e778-44ea-ba08-c45f4dea36a7" providerId="ADAL" clId="{53BB99DD-E11A-4AC5-9DF7-93144241BC20}" dt="2023-02-06T01:11:56.901" v="6006" actId="165"/>
          <ac:spMkLst>
            <pc:docMk/>
            <pc:sldMk cId="2929751722" sldId="286"/>
            <ac:spMk id="134" creationId="{FBDC5826-347F-8004-E092-B0F3A4B5A8E9}"/>
          </ac:spMkLst>
        </pc:spChg>
        <pc:spChg chg="add mod">
          <ac:chgData name="Dalal, Mrinmoy" userId="397ff971-e778-44ea-ba08-c45f4dea36a7" providerId="ADAL" clId="{53BB99DD-E11A-4AC5-9DF7-93144241BC20}" dt="2023-02-06T01:11:56.901" v="6006" actId="165"/>
          <ac:spMkLst>
            <pc:docMk/>
            <pc:sldMk cId="2929751722" sldId="286"/>
            <ac:spMk id="135" creationId="{D03158AC-59C3-7230-9DEE-94B0DCF48DDD}"/>
          </ac:spMkLst>
        </pc:spChg>
        <pc:spChg chg="mod topLvl">
          <ac:chgData name="Dalal, Mrinmoy" userId="397ff971-e778-44ea-ba08-c45f4dea36a7" providerId="ADAL" clId="{53BB99DD-E11A-4AC5-9DF7-93144241BC20}" dt="2023-02-06T01:11:56.901" v="6006" actId="165"/>
          <ac:spMkLst>
            <pc:docMk/>
            <pc:sldMk cId="2929751722" sldId="286"/>
            <ac:spMk id="136" creationId="{D2116175-5B2B-5154-7535-101C0617AE01}"/>
          </ac:spMkLst>
        </pc:spChg>
        <pc:spChg chg="add mod">
          <ac:chgData name="Dalal, Mrinmoy" userId="397ff971-e778-44ea-ba08-c45f4dea36a7" providerId="ADAL" clId="{53BB99DD-E11A-4AC5-9DF7-93144241BC20}" dt="2023-02-06T01:11:56.901" v="6006" actId="165"/>
          <ac:spMkLst>
            <pc:docMk/>
            <pc:sldMk cId="2929751722" sldId="286"/>
            <ac:spMk id="137" creationId="{7734DE09-EA74-6C9D-F56B-D921F32FF5FC}"/>
          </ac:spMkLst>
        </pc:spChg>
        <pc:spChg chg="add del mod">
          <ac:chgData name="Dalal, Mrinmoy" userId="397ff971-e778-44ea-ba08-c45f4dea36a7" providerId="ADAL" clId="{53BB99DD-E11A-4AC5-9DF7-93144241BC20}" dt="2023-02-05T23:54:00.189" v="4283"/>
          <ac:spMkLst>
            <pc:docMk/>
            <pc:sldMk cId="2929751722" sldId="286"/>
            <ac:spMk id="140" creationId="{9011F92D-9F00-819D-7752-DF0AECD30E59}"/>
          </ac:spMkLst>
        </pc:spChg>
        <pc:spChg chg="add mod">
          <ac:chgData name="Dalal, Mrinmoy" userId="397ff971-e778-44ea-ba08-c45f4dea36a7" providerId="ADAL" clId="{53BB99DD-E11A-4AC5-9DF7-93144241BC20}" dt="2023-02-06T01:11:56.901" v="6006" actId="165"/>
          <ac:spMkLst>
            <pc:docMk/>
            <pc:sldMk cId="2929751722" sldId="286"/>
            <ac:spMk id="143" creationId="{359761F3-5EA4-EB0F-2B00-C15EC45E1981}"/>
          </ac:spMkLst>
        </pc:spChg>
        <pc:spChg chg="add del mod">
          <ac:chgData name="Dalal, Mrinmoy" userId="397ff971-e778-44ea-ba08-c45f4dea36a7" providerId="ADAL" clId="{53BB99DD-E11A-4AC5-9DF7-93144241BC20}" dt="2023-02-06T00:40:34.215" v="5455" actId="478"/>
          <ac:spMkLst>
            <pc:docMk/>
            <pc:sldMk cId="2929751722" sldId="286"/>
            <ac:spMk id="144" creationId="{A2F9E203-B057-C476-E0ED-DA37D2B57395}"/>
          </ac:spMkLst>
        </pc:spChg>
        <pc:spChg chg="add del mod">
          <ac:chgData name="Dalal, Mrinmoy" userId="397ff971-e778-44ea-ba08-c45f4dea36a7" providerId="ADAL" clId="{53BB99DD-E11A-4AC5-9DF7-93144241BC20}" dt="2023-02-06T00:46:53.420" v="5535" actId="478"/>
          <ac:spMkLst>
            <pc:docMk/>
            <pc:sldMk cId="2929751722" sldId="286"/>
            <ac:spMk id="146" creationId="{726F516E-890B-BF40-3E8A-02215244EE4C}"/>
          </ac:spMkLst>
        </pc:spChg>
        <pc:spChg chg="add del mod topLvl">
          <ac:chgData name="Dalal, Mrinmoy" userId="397ff971-e778-44ea-ba08-c45f4dea36a7" providerId="ADAL" clId="{53BB99DD-E11A-4AC5-9DF7-93144241BC20}" dt="2023-03-20T06:33:48.993" v="7612" actId="478"/>
          <ac:spMkLst>
            <pc:docMk/>
            <pc:sldMk cId="2929751722" sldId="286"/>
            <ac:spMk id="148" creationId="{E19516A1-8310-2D9F-FDAC-7D56935EF9E9}"/>
          </ac:spMkLst>
        </pc:spChg>
        <pc:spChg chg="add del mod topLvl">
          <ac:chgData name="Dalal, Mrinmoy" userId="397ff971-e778-44ea-ba08-c45f4dea36a7" providerId="ADAL" clId="{53BB99DD-E11A-4AC5-9DF7-93144241BC20}" dt="2023-02-06T00:52:36.140" v="5696" actId="478"/>
          <ac:spMkLst>
            <pc:docMk/>
            <pc:sldMk cId="2929751722" sldId="286"/>
            <ac:spMk id="149" creationId="{3B687B2D-14C7-42C4-84E1-75883A4112B7}"/>
          </ac:spMkLst>
        </pc:spChg>
        <pc:spChg chg="add del mod topLvl">
          <ac:chgData name="Dalal, Mrinmoy" userId="397ff971-e778-44ea-ba08-c45f4dea36a7" providerId="ADAL" clId="{53BB99DD-E11A-4AC5-9DF7-93144241BC20}" dt="2023-02-06T00:59:44.657" v="5889" actId="21"/>
          <ac:spMkLst>
            <pc:docMk/>
            <pc:sldMk cId="2929751722" sldId="286"/>
            <ac:spMk id="151" creationId="{36CC799D-F56C-BA40-EED8-4CEA71B945EF}"/>
          </ac:spMkLst>
        </pc:spChg>
        <pc:spChg chg="add mod topLvl">
          <ac:chgData name="Dalal, Mrinmoy" userId="397ff971-e778-44ea-ba08-c45f4dea36a7" providerId="ADAL" clId="{53BB99DD-E11A-4AC5-9DF7-93144241BC20}" dt="2023-02-06T01:11:56.901" v="6006" actId="165"/>
          <ac:spMkLst>
            <pc:docMk/>
            <pc:sldMk cId="2929751722" sldId="286"/>
            <ac:spMk id="152" creationId="{53594BDA-2A65-9ACD-B8C2-FEBCA8B334BE}"/>
          </ac:spMkLst>
        </pc:spChg>
        <pc:spChg chg="add del mod topLvl">
          <ac:chgData name="Dalal, Mrinmoy" userId="397ff971-e778-44ea-ba08-c45f4dea36a7" providerId="ADAL" clId="{53BB99DD-E11A-4AC5-9DF7-93144241BC20}" dt="2023-03-20T06:33:48.993" v="7612" actId="478"/>
          <ac:spMkLst>
            <pc:docMk/>
            <pc:sldMk cId="2929751722" sldId="286"/>
            <ac:spMk id="154" creationId="{F6B2778E-1A0C-F687-FBDA-99BAB53CAEA2}"/>
          </ac:spMkLst>
        </pc:spChg>
        <pc:spChg chg="add mod">
          <ac:chgData name="Dalal, Mrinmoy" userId="397ff971-e778-44ea-ba08-c45f4dea36a7" providerId="ADAL" clId="{53BB99DD-E11A-4AC5-9DF7-93144241BC20}" dt="2023-02-06T00:58:43.040" v="5839" actId="571"/>
          <ac:spMkLst>
            <pc:docMk/>
            <pc:sldMk cId="2929751722" sldId="286"/>
            <ac:spMk id="155" creationId="{E03CEE24-ECD7-E0B2-145C-AE7379EBFEA2}"/>
          </ac:spMkLst>
        </pc:spChg>
        <pc:spChg chg="add mod topLvl">
          <ac:chgData name="Dalal, Mrinmoy" userId="397ff971-e778-44ea-ba08-c45f4dea36a7" providerId="ADAL" clId="{53BB99DD-E11A-4AC5-9DF7-93144241BC20}" dt="2023-02-06T01:12:18.901" v="6011" actId="14100"/>
          <ac:spMkLst>
            <pc:docMk/>
            <pc:sldMk cId="2929751722" sldId="286"/>
            <ac:spMk id="157" creationId="{B94E1F43-611C-2083-2C13-2225621CBF24}"/>
          </ac:spMkLst>
        </pc:spChg>
        <pc:grpChg chg="add mod topLvl">
          <ac:chgData name="Dalal, Mrinmoy" userId="397ff971-e778-44ea-ba08-c45f4dea36a7" providerId="ADAL" clId="{53BB99DD-E11A-4AC5-9DF7-93144241BC20}" dt="2023-02-06T01:11:56.901" v="6006" actId="165"/>
          <ac:grpSpMkLst>
            <pc:docMk/>
            <pc:sldMk cId="2929751722" sldId="286"/>
            <ac:grpSpMk id="3" creationId="{5A8F5A2D-888D-D631-5AA3-E609022A988A}"/>
          </ac:grpSpMkLst>
        </pc:grpChg>
        <pc:grpChg chg="add del mod">
          <ac:chgData name="Dalal, Mrinmoy" userId="397ff971-e778-44ea-ba08-c45f4dea36a7" providerId="ADAL" clId="{53BB99DD-E11A-4AC5-9DF7-93144241BC20}" dt="2023-03-29T17:10:23.272" v="25339"/>
          <ac:grpSpMkLst>
            <pc:docMk/>
            <pc:sldMk cId="2929751722" sldId="286"/>
            <ac:grpSpMk id="5" creationId="{B67B32EE-BBC3-C375-A8C7-F54D8EC821C0}"/>
          </ac:grpSpMkLst>
        </pc:grpChg>
        <pc:grpChg chg="mod">
          <ac:chgData name="Dalal, Mrinmoy" userId="397ff971-e778-44ea-ba08-c45f4dea36a7" providerId="ADAL" clId="{53BB99DD-E11A-4AC5-9DF7-93144241BC20}" dt="2023-03-29T17:10:20.882" v="25338"/>
          <ac:grpSpMkLst>
            <pc:docMk/>
            <pc:sldMk cId="2929751722" sldId="286"/>
            <ac:grpSpMk id="6" creationId="{098D0782-EC19-9AB1-B099-C8BA9816A1B3}"/>
          </ac:grpSpMkLst>
        </pc:grpChg>
        <pc:grpChg chg="mod">
          <ac:chgData name="Dalal, Mrinmoy" userId="397ff971-e778-44ea-ba08-c45f4dea36a7" providerId="ADAL" clId="{53BB99DD-E11A-4AC5-9DF7-93144241BC20}" dt="2023-03-29T17:10:20.882" v="25338"/>
          <ac:grpSpMkLst>
            <pc:docMk/>
            <pc:sldMk cId="2929751722" sldId="286"/>
            <ac:grpSpMk id="8" creationId="{1C1DFBF0-787D-F059-6EB2-73C8CF1172DA}"/>
          </ac:grpSpMkLst>
        </pc:grpChg>
        <pc:grpChg chg="add del mod">
          <ac:chgData name="Dalal, Mrinmoy" userId="397ff971-e778-44ea-ba08-c45f4dea36a7" providerId="ADAL" clId="{53BB99DD-E11A-4AC5-9DF7-93144241BC20}" dt="2023-03-20T06:34:15.510" v="7619"/>
          <ac:grpSpMkLst>
            <pc:docMk/>
            <pc:sldMk cId="2929751722" sldId="286"/>
            <ac:grpSpMk id="8" creationId="{DA1214E2-DD3C-25A4-4EF6-BAC3034A6CD0}"/>
          </ac:grpSpMkLst>
        </pc:grpChg>
        <pc:grpChg chg="mod">
          <ac:chgData name="Dalal, Mrinmoy" userId="397ff971-e778-44ea-ba08-c45f4dea36a7" providerId="ADAL" clId="{53BB99DD-E11A-4AC5-9DF7-93144241BC20}" dt="2023-03-20T06:34:12.698" v="7618"/>
          <ac:grpSpMkLst>
            <pc:docMk/>
            <pc:sldMk cId="2929751722" sldId="286"/>
            <ac:grpSpMk id="9" creationId="{36120036-5963-0FB8-7128-DA12065AC342}"/>
          </ac:grpSpMkLst>
        </pc:grpChg>
        <pc:grpChg chg="mod">
          <ac:chgData name="Dalal, Mrinmoy" userId="397ff971-e778-44ea-ba08-c45f4dea36a7" providerId="ADAL" clId="{53BB99DD-E11A-4AC5-9DF7-93144241BC20}" dt="2023-03-29T17:10:20.882" v="25338"/>
          <ac:grpSpMkLst>
            <pc:docMk/>
            <pc:sldMk cId="2929751722" sldId="286"/>
            <ac:grpSpMk id="9" creationId="{C9BA005B-7F05-5075-CCF2-F1E01ACBF048}"/>
          </ac:grpSpMkLst>
        </pc:grpChg>
        <pc:grpChg chg="mod">
          <ac:chgData name="Dalal, Mrinmoy" userId="397ff971-e778-44ea-ba08-c45f4dea36a7" providerId="ADAL" clId="{53BB99DD-E11A-4AC5-9DF7-93144241BC20}" dt="2023-03-29T17:10:20.882" v="25338"/>
          <ac:grpSpMkLst>
            <pc:docMk/>
            <pc:sldMk cId="2929751722" sldId="286"/>
            <ac:grpSpMk id="10" creationId="{EB91032D-79F4-316F-F1DE-D80536108342}"/>
          </ac:grpSpMkLst>
        </pc:grpChg>
        <pc:grpChg chg="mod">
          <ac:chgData name="Dalal, Mrinmoy" userId="397ff971-e778-44ea-ba08-c45f4dea36a7" providerId="ADAL" clId="{53BB99DD-E11A-4AC5-9DF7-93144241BC20}" dt="2023-03-20T06:34:12.698" v="7618"/>
          <ac:grpSpMkLst>
            <pc:docMk/>
            <pc:sldMk cId="2929751722" sldId="286"/>
            <ac:grpSpMk id="15" creationId="{8FD06B1D-0ECD-B8BE-1A28-B59BD6B48AC4}"/>
          </ac:grpSpMkLst>
        </pc:grpChg>
        <pc:grpChg chg="mod">
          <ac:chgData name="Dalal, Mrinmoy" userId="397ff971-e778-44ea-ba08-c45f4dea36a7" providerId="ADAL" clId="{53BB99DD-E11A-4AC5-9DF7-93144241BC20}" dt="2023-03-20T06:34:12.698" v="7618"/>
          <ac:grpSpMkLst>
            <pc:docMk/>
            <pc:sldMk cId="2929751722" sldId="286"/>
            <ac:grpSpMk id="16" creationId="{A8FE360E-D5E0-BF1D-6E23-2C0517C95CCB}"/>
          </ac:grpSpMkLst>
        </pc:grpChg>
        <pc:grpChg chg="mod">
          <ac:chgData name="Dalal, Mrinmoy" userId="397ff971-e778-44ea-ba08-c45f4dea36a7" providerId="ADAL" clId="{53BB99DD-E11A-4AC5-9DF7-93144241BC20}" dt="2023-03-20T06:34:12.698" v="7618"/>
          <ac:grpSpMkLst>
            <pc:docMk/>
            <pc:sldMk cId="2929751722" sldId="286"/>
            <ac:grpSpMk id="19" creationId="{4FEF6D44-3A19-07DC-F58F-FA36B43809C9}"/>
          </ac:grpSpMkLst>
        </pc:grpChg>
        <pc:grpChg chg="add del mod">
          <ac:chgData name="Dalal, Mrinmoy" userId="397ff971-e778-44ea-ba08-c45f4dea36a7" providerId="ADAL" clId="{53BB99DD-E11A-4AC5-9DF7-93144241BC20}" dt="2023-02-06T00:03:47.869" v="4534" actId="165"/>
          <ac:grpSpMkLst>
            <pc:docMk/>
            <pc:sldMk cId="2929751722" sldId="286"/>
            <ac:grpSpMk id="21" creationId="{6FBCA0B7-31DE-7E0A-BD1F-37FFD2952113}"/>
          </ac:grpSpMkLst>
        </pc:grpChg>
        <pc:grpChg chg="add del mod">
          <ac:chgData name="Dalal, Mrinmoy" userId="397ff971-e778-44ea-ba08-c45f4dea36a7" providerId="ADAL" clId="{53BB99DD-E11A-4AC5-9DF7-93144241BC20}" dt="2023-02-05T23:19:23.207" v="3221" actId="165"/>
          <ac:grpSpMkLst>
            <pc:docMk/>
            <pc:sldMk cId="2929751722" sldId="286"/>
            <ac:grpSpMk id="23" creationId="{D6394E56-F7EB-A74B-6EC3-BB12951A42DA}"/>
          </ac:grpSpMkLst>
        </pc:grpChg>
        <pc:grpChg chg="add del mod">
          <ac:chgData name="Dalal, Mrinmoy" userId="397ff971-e778-44ea-ba08-c45f4dea36a7" providerId="ADAL" clId="{53BB99DD-E11A-4AC5-9DF7-93144241BC20}" dt="2023-02-06T00:16:28.809" v="4733" actId="165"/>
          <ac:grpSpMkLst>
            <pc:docMk/>
            <pc:sldMk cId="2929751722" sldId="286"/>
            <ac:grpSpMk id="28" creationId="{9A1116BC-7268-4016-1AC4-886E13F7D0C4}"/>
          </ac:grpSpMkLst>
        </pc:grpChg>
        <pc:grpChg chg="mod">
          <ac:chgData name="Dalal, Mrinmoy" userId="397ff971-e778-44ea-ba08-c45f4dea36a7" providerId="ADAL" clId="{53BB99DD-E11A-4AC5-9DF7-93144241BC20}" dt="2023-03-29T17:10:20.882" v="25338"/>
          <ac:grpSpMkLst>
            <pc:docMk/>
            <pc:sldMk cId="2929751722" sldId="286"/>
            <ac:grpSpMk id="30" creationId="{74D82CB4-2792-8664-D266-34FFF88C0BEA}"/>
          </ac:grpSpMkLst>
        </pc:grpChg>
        <pc:grpChg chg="mod">
          <ac:chgData name="Dalal, Mrinmoy" userId="397ff971-e778-44ea-ba08-c45f4dea36a7" providerId="ADAL" clId="{53BB99DD-E11A-4AC5-9DF7-93144241BC20}" dt="2023-03-29T17:10:20.882" v="25338"/>
          <ac:grpSpMkLst>
            <pc:docMk/>
            <pc:sldMk cId="2929751722" sldId="286"/>
            <ac:grpSpMk id="31" creationId="{A4CCC660-D898-5370-F872-739480257798}"/>
          </ac:grpSpMkLst>
        </pc:grpChg>
        <pc:grpChg chg="mod">
          <ac:chgData name="Dalal, Mrinmoy" userId="397ff971-e778-44ea-ba08-c45f4dea36a7" providerId="ADAL" clId="{53BB99DD-E11A-4AC5-9DF7-93144241BC20}" dt="2023-03-29T17:10:20.882" v="25338"/>
          <ac:grpSpMkLst>
            <pc:docMk/>
            <pc:sldMk cId="2929751722" sldId="286"/>
            <ac:grpSpMk id="32" creationId="{96EFC064-5D2A-23CF-BD63-DF7FB5F800EE}"/>
          </ac:grpSpMkLst>
        </pc:grpChg>
        <pc:grpChg chg="add mod topLvl">
          <ac:chgData name="Dalal, Mrinmoy" userId="397ff971-e778-44ea-ba08-c45f4dea36a7" providerId="ADAL" clId="{53BB99DD-E11A-4AC5-9DF7-93144241BC20}" dt="2023-02-06T01:11:56.901" v="6006" actId="165"/>
          <ac:grpSpMkLst>
            <pc:docMk/>
            <pc:sldMk cId="2929751722" sldId="286"/>
            <ac:grpSpMk id="32" creationId="{B9703419-4C11-1A0E-5A02-6AC14C02DE76}"/>
          </ac:grpSpMkLst>
        </pc:grpChg>
        <pc:grpChg chg="mod">
          <ac:chgData name="Dalal, Mrinmoy" userId="397ff971-e778-44ea-ba08-c45f4dea36a7" providerId="ADAL" clId="{53BB99DD-E11A-4AC5-9DF7-93144241BC20}" dt="2023-03-29T17:10:20.882" v="25338"/>
          <ac:grpSpMkLst>
            <pc:docMk/>
            <pc:sldMk cId="2929751722" sldId="286"/>
            <ac:grpSpMk id="33" creationId="{B50D96B5-4F4C-73D9-3486-D49439C81E62}"/>
          </ac:grpSpMkLst>
        </pc:grpChg>
        <pc:grpChg chg="add mod topLvl">
          <ac:chgData name="Dalal, Mrinmoy" userId="397ff971-e778-44ea-ba08-c45f4dea36a7" providerId="ADAL" clId="{53BB99DD-E11A-4AC5-9DF7-93144241BC20}" dt="2023-02-06T01:11:56.901" v="6006" actId="165"/>
          <ac:grpSpMkLst>
            <pc:docMk/>
            <pc:sldMk cId="2929751722" sldId="286"/>
            <ac:grpSpMk id="33" creationId="{C236CF97-E674-7C0D-0C47-CDD3931223AB}"/>
          </ac:grpSpMkLst>
        </pc:grpChg>
        <pc:grpChg chg="mod">
          <ac:chgData name="Dalal, Mrinmoy" userId="397ff971-e778-44ea-ba08-c45f4dea36a7" providerId="ADAL" clId="{53BB99DD-E11A-4AC5-9DF7-93144241BC20}" dt="2023-03-29T17:10:20.882" v="25338"/>
          <ac:grpSpMkLst>
            <pc:docMk/>
            <pc:sldMk cId="2929751722" sldId="286"/>
            <ac:grpSpMk id="34" creationId="{6802E22C-CB1A-23EB-2EC9-519E5E7E9AE0}"/>
          </ac:grpSpMkLst>
        </pc:grpChg>
        <pc:grpChg chg="add del mod">
          <ac:chgData name="Dalal, Mrinmoy" userId="397ff971-e778-44ea-ba08-c45f4dea36a7" providerId="ADAL" clId="{53BB99DD-E11A-4AC5-9DF7-93144241BC20}" dt="2023-02-06T00:05:17.961" v="4575" actId="165"/>
          <ac:grpSpMkLst>
            <pc:docMk/>
            <pc:sldMk cId="2929751722" sldId="286"/>
            <ac:grpSpMk id="35" creationId="{41BC2D1E-F1E6-ADDB-CDEC-3CD6F1732214}"/>
          </ac:grpSpMkLst>
        </pc:grpChg>
        <pc:grpChg chg="mod">
          <ac:chgData name="Dalal, Mrinmoy" userId="397ff971-e778-44ea-ba08-c45f4dea36a7" providerId="ADAL" clId="{53BB99DD-E11A-4AC5-9DF7-93144241BC20}" dt="2023-03-20T06:34:12.698" v="7618"/>
          <ac:grpSpMkLst>
            <pc:docMk/>
            <pc:sldMk cId="2929751722" sldId="286"/>
            <ac:grpSpMk id="42" creationId="{45012DA1-C8CF-249B-52E4-F478E270645B}"/>
          </ac:grpSpMkLst>
        </pc:grpChg>
        <pc:grpChg chg="add del mod">
          <ac:chgData name="Dalal, Mrinmoy" userId="397ff971-e778-44ea-ba08-c45f4dea36a7" providerId="ADAL" clId="{53BB99DD-E11A-4AC5-9DF7-93144241BC20}" dt="2023-02-05T23:25:10.079" v="3391" actId="165"/>
          <ac:grpSpMkLst>
            <pc:docMk/>
            <pc:sldMk cId="2929751722" sldId="286"/>
            <ac:grpSpMk id="43" creationId="{66D18A8B-1B30-D76F-0941-5ED4F8A02F6B}"/>
          </ac:grpSpMkLst>
        </pc:grpChg>
        <pc:grpChg chg="add mod topLvl">
          <ac:chgData name="Dalal, Mrinmoy" userId="397ff971-e778-44ea-ba08-c45f4dea36a7" providerId="ADAL" clId="{53BB99DD-E11A-4AC5-9DF7-93144241BC20}" dt="2023-02-06T01:11:56.901" v="6006" actId="165"/>
          <ac:grpSpMkLst>
            <pc:docMk/>
            <pc:sldMk cId="2929751722" sldId="286"/>
            <ac:grpSpMk id="43" creationId="{DF73A740-32A8-4139-F031-B3572C64C588}"/>
          </ac:grpSpMkLst>
        </pc:grpChg>
        <pc:grpChg chg="add del mod topLvl">
          <ac:chgData name="Dalal, Mrinmoy" userId="397ff971-e778-44ea-ba08-c45f4dea36a7" providerId="ADAL" clId="{53BB99DD-E11A-4AC5-9DF7-93144241BC20}" dt="2023-02-06T00:01:23.729" v="4423" actId="165"/>
          <ac:grpSpMkLst>
            <pc:docMk/>
            <pc:sldMk cId="2929751722" sldId="286"/>
            <ac:grpSpMk id="44" creationId="{1B9A5381-29F4-D057-732C-2587B9264ACA}"/>
          </ac:grpSpMkLst>
        </pc:grpChg>
        <pc:grpChg chg="mod">
          <ac:chgData name="Dalal, Mrinmoy" userId="397ff971-e778-44ea-ba08-c45f4dea36a7" providerId="ADAL" clId="{53BB99DD-E11A-4AC5-9DF7-93144241BC20}" dt="2023-03-20T06:34:12.698" v="7618"/>
          <ac:grpSpMkLst>
            <pc:docMk/>
            <pc:sldMk cId="2929751722" sldId="286"/>
            <ac:grpSpMk id="44" creationId="{59A80F6B-7B9F-125A-380F-DE91A9D04238}"/>
          </ac:grpSpMkLst>
        </pc:grpChg>
        <pc:grpChg chg="mod">
          <ac:chgData name="Dalal, Mrinmoy" userId="397ff971-e778-44ea-ba08-c45f4dea36a7" providerId="ADAL" clId="{53BB99DD-E11A-4AC5-9DF7-93144241BC20}" dt="2023-03-20T06:34:12.698" v="7618"/>
          <ac:grpSpMkLst>
            <pc:docMk/>
            <pc:sldMk cId="2929751722" sldId="286"/>
            <ac:grpSpMk id="45" creationId="{4AAA8298-EB24-9BF6-185B-9160771FE113}"/>
          </ac:grpSpMkLst>
        </pc:grpChg>
        <pc:grpChg chg="add del mod topLvl">
          <ac:chgData name="Dalal, Mrinmoy" userId="397ff971-e778-44ea-ba08-c45f4dea36a7" providerId="ADAL" clId="{53BB99DD-E11A-4AC5-9DF7-93144241BC20}" dt="2023-02-05T23:25:17.823" v="3394" actId="165"/>
          <ac:grpSpMkLst>
            <pc:docMk/>
            <pc:sldMk cId="2929751722" sldId="286"/>
            <ac:grpSpMk id="45" creationId="{ED9AAD31-F968-B77F-A103-E1CB6A2595BB}"/>
          </ac:grpSpMkLst>
        </pc:grpChg>
        <pc:grpChg chg="add del mod">
          <ac:chgData name="Dalal, Mrinmoy" userId="397ff971-e778-44ea-ba08-c45f4dea36a7" providerId="ADAL" clId="{53BB99DD-E11A-4AC5-9DF7-93144241BC20}" dt="2023-02-05T23:24:58.489" v="3373" actId="165"/>
          <ac:grpSpMkLst>
            <pc:docMk/>
            <pc:sldMk cId="2929751722" sldId="286"/>
            <ac:grpSpMk id="46" creationId="{227586E9-D8CF-0BFC-F25C-BEDF6481AFD3}"/>
          </ac:grpSpMkLst>
        </pc:grpChg>
        <pc:grpChg chg="mod">
          <ac:chgData name="Dalal, Mrinmoy" userId="397ff971-e778-44ea-ba08-c45f4dea36a7" providerId="ADAL" clId="{53BB99DD-E11A-4AC5-9DF7-93144241BC20}" dt="2023-03-20T06:34:12.698" v="7618"/>
          <ac:grpSpMkLst>
            <pc:docMk/>
            <pc:sldMk cId="2929751722" sldId="286"/>
            <ac:grpSpMk id="46" creationId="{5F7930E8-B53A-C2BD-069B-5B8786F875A1}"/>
          </ac:grpSpMkLst>
        </pc:grpChg>
        <pc:grpChg chg="mod">
          <ac:chgData name="Dalal, Mrinmoy" userId="397ff971-e778-44ea-ba08-c45f4dea36a7" providerId="ADAL" clId="{53BB99DD-E11A-4AC5-9DF7-93144241BC20}" dt="2023-03-20T06:34:12.698" v="7618"/>
          <ac:grpSpMkLst>
            <pc:docMk/>
            <pc:sldMk cId="2929751722" sldId="286"/>
            <ac:grpSpMk id="48" creationId="{F51D609D-DAEA-D423-F8EE-8451058E853C}"/>
          </ac:grpSpMkLst>
        </pc:grpChg>
        <pc:grpChg chg="add del mod">
          <ac:chgData name="Dalal, Mrinmoy" userId="397ff971-e778-44ea-ba08-c45f4dea36a7" providerId="ADAL" clId="{53BB99DD-E11A-4AC5-9DF7-93144241BC20}" dt="2023-02-05T23:30:09.939" v="3614" actId="165"/>
          <ac:grpSpMkLst>
            <pc:docMk/>
            <pc:sldMk cId="2929751722" sldId="286"/>
            <ac:grpSpMk id="48" creationId="{FCCD82F3-58A0-18BA-1C41-0F5039FE3A75}"/>
          </ac:grpSpMkLst>
        </pc:grpChg>
        <pc:grpChg chg="add del mod">
          <ac:chgData name="Dalal, Mrinmoy" userId="397ff971-e778-44ea-ba08-c45f4dea36a7" providerId="ADAL" clId="{53BB99DD-E11A-4AC5-9DF7-93144241BC20}" dt="2023-02-05T23:14:55.248" v="3159" actId="165"/>
          <ac:grpSpMkLst>
            <pc:docMk/>
            <pc:sldMk cId="2929751722" sldId="286"/>
            <ac:grpSpMk id="56" creationId="{4DAFD05B-656A-435F-C5E8-9D4F0B560DB1}"/>
          </ac:grpSpMkLst>
        </pc:grpChg>
        <pc:grpChg chg="add del mod">
          <ac:chgData name="Dalal, Mrinmoy" userId="397ff971-e778-44ea-ba08-c45f4dea36a7" providerId="ADAL" clId="{53BB99DD-E11A-4AC5-9DF7-93144241BC20}" dt="2023-02-06T00:11:41.580" v="4640" actId="165"/>
          <ac:grpSpMkLst>
            <pc:docMk/>
            <pc:sldMk cId="2929751722" sldId="286"/>
            <ac:grpSpMk id="61" creationId="{334FCAED-40D3-4B98-DDC2-4C111F348DB7}"/>
          </ac:grpSpMkLst>
        </pc:grpChg>
        <pc:grpChg chg="add del mod">
          <ac:chgData name="Dalal, Mrinmoy" userId="397ff971-e778-44ea-ba08-c45f4dea36a7" providerId="ADAL" clId="{53BB99DD-E11A-4AC5-9DF7-93144241BC20}" dt="2023-03-29T17:14:09.068" v="25344" actId="21"/>
          <ac:grpSpMkLst>
            <pc:docMk/>
            <pc:sldMk cId="2929751722" sldId="286"/>
            <ac:grpSpMk id="63" creationId="{225C2DDE-40CF-C70C-804A-64965E11B6E1}"/>
          </ac:grpSpMkLst>
        </pc:grpChg>
        <pc:grpChg chg="mod">
          <ac:chgData name="Dalal, Mrinmoy" userId="397ff971-e778-44ea-ba08-c45f4dea36a7" providerId="ADAL" clId="{53BB99DD-E11A-4AC5-9DF7-93144241BC20}" dt="2023-03-29T17:10:25.612" v="25340"/>
          <ac:grpSpMkLst>
            <pc:docMk/>
            <pc:sldMk cId="2929751722" sldId="286"/>
            <ac:grpSpMk id="64" creationId="{59CB5400-CC60-FC3B-47B9-BCE5E90BB21A}"/>
          </ac:grpSpMkLst>
        </pc:grpChg>
        <pc:grpChg chg="mod">
          <ac:chgData name="Dalal, Mrinmoy" userId="397ff971-e778-44ea-ba08-c45f4dea36a7" providerId="ADAL" clId="{53BB99DD-E11A-4AC5-9DF7-93144241BC20}" dt="2023-03-29T17:10:25.612" v="25340"/>
          <ac:grpSpMkLst>
            <pc:docMk/>
            <pc:sldMk cId="2929751722" sldId="286"/>
            <ac:grpSpMk id="65" creationId="{8A6F8956-0A57-907C-92B8-9530D8C16B5D}"/>
          </ac:grpSpMkLst>
        </pc:grpChg>
        <pc:grpChg chg="mod">
          <ac:chgData name="Dalal, Mrinmoy" userId="397ff971-e778-44ea-ba08-c45f4dea36a7" providerId="ADAL" clId="{53BB99DD-E11A-4AC5-9DF7-93144241BC20}" dt="2023-03-29T17:10:25.612" v="25340"/>
          <ac:grpSpMkLst>
            <pc:docMk/>
            <pc:sldMk cId="2929751722" sldId="286"/>
            <ac:grpSpMk id="66" creationId="{EC7E5B91-C0FA-D658-A43E-0EDFF06A4AE5}"/>
          </ac:grpSpMkLst>
        </pc:grpChg>
        <pc:grpChg chg="mod">
          <ac:chgData name="Dalal, Mrinmoy" userId="397ff971-e778-44ea-ba08-c45f4dea36a7" providerId="ADAL" clId="{53BB99DD-E11A-4AC5-9DF7-93144241BC20}" dt="2023-03-29T17:10:25.612" v="25340"/>
          <ac:grpSpMkLst>
            <pc:docMk/>
            <pc:sldMk cId="2929751722" sldId="286"/>
            <ac:grpSpMk id="67" creationId="{5964D286-7916-6A2A-8617-930E443472E7}"/>
          </ac:grpSpMkLst>
        </pc:grpChg>
        <pc:grpChg chg="add del mod topLvl">
          <ac:chgData name="Dalal, Mrinmoy" userId="397ff971-e778-44ea-ba08-c45f4dea36a7" providerId="ADAL" clId="{53BB99DD-E11A-4AC5-9DF7-93144241BC20}" dt="2023-02-05T23:46:37.489" v="4102" actId="165"/>
          <ac:grpSpMkLst>
            <pc:docMk/>
            <pc:sldMk cId="2929751722" sldId="286"/>
            <ac:grpSpMk id="77" creationId="{4A08A0EC-5754-E713-8A01-A917BDC3DF40}"/>
          </ac:grpSpMkLst>
        </pc:grpChg>
        <pc:grpChg chg="add del mod">
          <ac:chgData name="Dalal, Mrinmoy" userId="397ff971-e778-44ea-ba08-c45f4dea36a7" providerId="ADAL" clId="{53BB99DD-E11A-4AC5-9DF7-93144241BC20}" dt="2023-02-05T23:46:35.719" v="4101" actId="165"/>
          <ac:grpSpMkLst>
            <pc:docMk/>
            <pc:sldMk cId="2929751722" sldId="286"/>
            <ac:grpSpMk id="82" creationId="{42682060-34C0-B708-FF08-6E32ACB6E570}"/>
          </ac:grpSpMkLst>
        </pc:grpChg>
        <pc:grpChg chg="add del mod topLvl">
          <ac:chgData name="Dalal, Mrinmoy" userId="397ff971-e778-44ea-ba08-c45f4dea36a7" providerId="ADAL" clId="{53BB99DD-E11A-4AC5-9DF7-93144241BC20}" dt="2023-03-20T06:33:48.993" v="7612" actId="478"/>
          <ac:grpSpMkLst>
            <pc:docMk/>
            <pc:sldMk cId="2929751722" sldId="286"/>
            <ac:grpSpMk id="82" creationId="{6CF898E7-5E48-BBC9-A97E-DE44E6FF8E44}"/>
          </ac:grpSpMkLst>
        </pc:grpChg>
        <pc:grpChg chg="add mod topLvl modVis">
          <ac:chgData name="Dalal, Mrinmoy" userId="397ff971-e778-44ea-ba08-c45f4dea36a7" providerId="ADAL" clId="{53BB99DD-E11A-4AC5-9DF7-93144241BC20}" dt="2023-02-06T00:54:22.900" v="5765" actId="14430"/>
          <ac:grpSpMkLst>
            <pc:docMk/>
            <pc:sldMk cId="2929751722" sldId="286"/>
            <ac:grpSpMk id="85" creationId="{2CB57917-94BE-840D-0DAF-A2F01A50A78C}"/>
          </ac:grpSpMkLst>
        </pc:grpChg>
        <pc:grpChg chg="add del mod">
          <ac:chgData name="Dalal, Mrinmoy" userId="397ff971-e778-44ea-ba08-c45f4dea36a7" providerId="ADAL" clId="{53BB99DD-E11A-4AC5-9DF7-93144241BC20}" dt="2023-02-05T23:37:06.449" v="3887" actId="165"/>
          <ac:grpSpMkLst>
            <pc:docMk/>
            <pc:sldMk cId="2929751722" sldId="286"/>
            <ac:grpSpMk id="86" creationId="{35D53299-C6C0-7BDD-21EC-B5449B18D910}"/>
          </ac:grpSpMkLst>
        </pc:grpChg>
        <pc:grpChg chg="add mod topLvl">
          <ac:chgData name="Dalal, Mrinmoy" userId="397ff971-e778-44ea-ba08-c45f4dea36a7" providerId="ADAL" clId="{53BB99DD-E11A-4AC5-9DF7-93144241BC20}" dt="2023-02-06T01:11:56.901" v="6006" actId="165"/>
          <ac:grpSpMkLst>
            <pc:docMk/>
            <pc:sldMk cId="2929751722" sldId="286"/>
            <ac:grpSpMk id="86" creationId="{66800E5E-CEFA-C47D-C51A-96292C67C664}"/>
          </ac:grpSpMkLst>
        </pc:grpChg>
        <pc:grpChg chg="mod">
          <ac:chgData name="Dalal, Mrinmoy" userId="397ff971-e778-44ea-ba08-c45f4dea36a7" providerId="ADAL" clId="{53BB99DD-E11A-4AC5-9DF7-93144241BC20}" dt="2023-03-29T17:10:25.612" v="25340"/>
          <ac:grpSpMkLst>
            <pc:docMk/>
            <pc:sldMk cId="2929751722" sldId="286"/>
            <ac:grpSpMk id="86" creationId="{D5A9F50A-A69C-306F-835E-95C415C358D6}"/>
          </ac:grpSpMkLst>
        </pc:grpChg>
        <pc:grpChg chg="mod">
          <ac:chgData name="Dalal, Mrinmoy" userId="397ff971-e778-44ea-ba08-c45f4dea36a7" providerId="ADAL" clId="{53BB99DD-E11A-4AC5-9DF7-93144241BC20}" dt="2023-03-29T17:10:25.612" v="25340"/>
          <ac:grpSpMkLst>
            <pc:docMk/>
            <pc:sldMk cId="2929751722" sldId="286"/>
            <ac:grpSpMk id="87" creationId="{032A9008-2373-6F47-3C81-91A39E7DF58D}"/>
          </ac:grpSpMkLst>
        </pc:grpChg>
        <pc:grpChg chg="del mod topLvl">
          <ac:chgData name="Dalal, Mrinmoy" userId="397ff971-e778-44ea-ba08-c45f4dea36a7" providerId="ADAL" clId="{53BB99DD-E11A-4AC5-9DF7-93144241BC20}" dt="2023-02-06T00:11:13.450" v="4632" actId="478"/>
          <ac:grpSpMkLst>
            <pc:docMk/>
            <pc:sldMk cId="2929751722" sldId="286"/>
            <ac:grpSpMk id="87" creationId="{0F54ABAB-67B1-ED0F-8373-E90C6AFBC723}"/>
          </ac:grpSpMkLst>
        </pc:grpChg>
        <pc:grpChg chg="mod">
          <ac:chgData name="Dalal, Mrinmoy" userId="397ff971-e778-44ea-ba08-c45f4dea36a7" providerId="ADAL" clId="{53BB99DD-E11A-4AC5-9DF7-93144241BC20}" dt="2023-03-29T17:10:25.612" v="25340"/>
          <ac:grpSpMkLst>
            <pc:docMk/>
            <pc:sldMk cId="2929751722" sldId="286"/>
            <ac:grpSpMk id="88" creationId="{57789249-F84D-AEF8-85A2-98AFE9C0E3D9}"/>
          </ac:grpSpMkLst>
        </pc:grpChg>
        <pc:grpChg chg="mod">
          <ac:chgData name="Dalal, Mrinmoy" userId="397ff971-e778-44ea-ba08-c45f4dea36a7" providerId="ADAL" clId="{53BB99DD-E11A-4AC5-9DF7-93144241BC20}" dt="2023-03-29T17:10:25.612" v="25340"/>
          <ac:grpSpMkLst>
            <pc:docMk/>
            <pc:sldMk cId="2929751722" sldId="286"/>
            <ac:grpSpMk id="89" creationId="{31EC7256-F9AF-0014-336D-EFEF3E4540E3}"/>
          </ac:grpSpMkLst>
        </pc:grpChg>
        <pc:grpChg chg="mod">
          <ac:chgData name="Dalal, Mrinmoy" userId="397ff971-e778-44ea-ba08-c45f4dea36a7" providerId="ADAL" clId="{53BB99DD-E11A-4AC5-9DF7-93144241BC20}" dt="2023-03-29T17:10:25.612" v="25340"/>
          <ac:grpSpMkLst>
            <pc:docMk/>
            <pc:sldMk cId="2929751722" sldId="286"/>
            <ac:grpSpMk id="90" creationId="{41BEEF3A-4764-A939-5E72-E49AC3BCD3A8}"/>
          </ac:grpSpMkLst>
        </pc:grpChg>
        <pc:grpChg chg="del">
          <ac:chgData name="Dalal, Mrinmoy" userId="397ff971-e778-44ea-ba08-c45f4dea36a7" providerId="ADAL" clId="{53BB99DD-E11A-4AC5-9DF7-93144241BC20}" dt="2023-02-05T23:13:27.099" v="3099" actId="478"/>
          <ac:grpSpMkLst>
            <pc:docMk/>
            <pc:sldMk cId="2929751722" sldId="286"/>
            <ac:grpSpMk id="92" creationId="{86670944-49FA-2DEF-2158-4CFF67A53F2E}"/>
          </ac:grpSpMkLst>
        </pc:grpChg>
        <pc:grpChg chg="add del mod">
          <ac:chgData name="Dalal, Mrinmoy" userId="397ff971-e778-44ea-ba08-c45f4dea36a7" providerId="ADAL" clId="{53BB99DD-E11A-4AC5-9DF7-93144241BC20}" dt="2023-02-06T00:19:09.390" v="4758" actId="165"/>
          <ac:grpSpMkLst>
            <pc:docMk/>
            <pc:sldMk cId="2929751722" sldId="286"/>
            <ac:grpSpMk id="95" creationId="{2C60B5BD-C922-CEF4-3AF7-EF4EE9C56006}"/>
          </ac:grpSpMkLst>
        </pc:grpChg>
        <pc:grpChg chg="add del mod">
          <ac:chgData name="Dalal, Mrinmoy" userId="397ff971-e778-44ea-ba08-c45f4dea36a7" providerId="ADAL" clId="{53BB99DD-E11A-4AC5-9DF7-93144241BC20}" dt="2023-02-05T23:41:53.029" v="4008" actId="165"/>
          <ac:grpSpMkLst>
            <pc:docMk/>
            <pc:sldMk cId="2929751722" sldId="286"/>
            <ac:grpSpMk id="95" creationId="{340B5958-4CC6-BDBA-EBF5-8057B5D3D860}"/>
          </ac:grpSpMkLst>
        </pc:grpChg>
        <pc:grpChg chg="add del mod topLvl">
          <ac:chgData name="Dalal, Mrinmoy" userId="397ff971-e778-44ea-ba08-c45f4dea36a7" providerId="ADAL" clId="{53BB99DD-E11A-4AC5-9DF7-93144241BC20}" dt="2023-03-20T06:33:48.993" v="7612" actId="478"/>
          <ac:grpSpMkLst>
            <pc:docMk/>
            <pc:sldMk cId="2929751722" sldId="286"/>
            <ac:grpSpMk id="99" creationId="{5D6B2274-A0D6-BE20-67D5-29DBC3BC9D8B}"/>
          </ac:grpSpMkLst>
        </pc:grpChg>
        <pc:grpChg chg="add mod">
          <ac:chgData name="Dalal, Mrinmoy" userId="397ff971-e778-44ea-ba08-c45f4dea36a7" providerId="ADAL" clId="{53BB99DD-E11A-4AC5-9DF7-93144241BC20}" dt="2023-02-06T01:11:56.901" v="6006" actId="165"/>
          <ac:grpSpMkLst>
            <pc:docMk/>
            <pc:sldMk cId="2929751722" sldId="286"/>
            <ac:grpSpMk id="106" creationId="{9ADC6A3E-7BBF-76CE-6C2F-9AE54659C2C5}"/>
          </ac:grpSpMkLst>
        </pc:grpChg>
        <pc:grpChg chg="add del mod">
          <ac:chgData name="Dalal, Mrinmoy" userId="397ff971-e778-44ea-ba08-c45f4dea36a7" providerId="ADAL" clId="{53BB99DD-E11A-4AC5-9DF7-93144241BC20}" dt="2023-02-06T00:23:14.900" v="4962" actId="165"/>
          <ac:grpSpMkLst>
            <pc:docMk/>
            <pc:sldMk cId="2929751722" sldId="286"/>
            <ac:grpSpMk id="107" creationId="{91CB5199-578F-1D21-123A-05AD46ED6320}"/>
          </ac:grpSpMkLst>
        </pc:grpChg>
        <pc:grpChg chg="add del mod">
          <ac:chgData name="Dalal, Mrinmoy" userId="397ff971-e778-44ea-ba08-c45f4dea36a7" providerId="ADAL" clId="{53BB99DD-E11A-4AC5-9DF7-93144241BC20}" dt="2023-02-06T00:24:04.250" v="5054" actId="165"/>
          <ac:grpSpMkLst>
            <pc:docMk/>
            <pc:sldMk cId="2929751722" sldId="286"/>
            <ac:grpSpMk id="108" creationId="{E4F4DD6A-4CC7-AF88-5F59-CEAB2948634E}"/>
          </ac:grpSpMkLst>
        </pc:grpChg>
        <pc:grpChg chg="add mod topLvl">
          <ac:chgData name="Dalal, Mrinmoy" userId="397ff971-e778-44ea-ba08-c45f4dea36a7" providerId="ADAL" clId="{53BB99DD-E11A-4AC5-9DF7-93144241BC20}" dt="2023-02-06T01:11:56.901" v="6006" actId="165"/>
          <ac:grpSpMkLst>
            <pc:docMk/>
            <pc:sldMk cId="2929751722" sldId="286"/>
            <ac:grpSpMk id="116" creationId="{626B2715-614A-2BB6-EB74-B229F60CC8DB}"/>
          </ac:grpSpMkLst>
        </pc:grpChg>
        <pc:grpChg chg="add del mod">
          <ac:chgData name="Dalal, Mrinmoy" userId="397ff971-e778-44ea-ba08-c45f4dea36a7" providerId="ADAL" clId="{53BB99DD-E11A-4AC5-9DF7-93144241BC20}" dt="2023-02-05T23:50:07.524" v="4184" actId="165"/>
          <ac:grpSpMkLst>
            <pc:docMk/>
            <pc:sldMk cId="2929751722" sldId="286"/>
            <ac:grpSpMk id="119" creationId="{C0C1894E-6156-DF61-FCA3-1B32BB587984}"/>
          </ac:grpSpMkLst>
        </pc:grpChg>
        <pc:grpChg chg="add del mod topLvl">
          <ac:chgData name="Dalal, Mrinmoy" userId="397ff971-e778-44ea-ba08-c45f4dea36a7" providerId="ADAL" clId="{53BB99DD-E11A-4AC5-9DF7-93144241BC20}" dt="2023-02-06T01:11:56.901" v="6006" actId="165"/>
          <ac:grpSpMkLst>
            <pc:docMk/>
            <pc:sldMk cId="2929751722" sldId="286"/>
            <ac:grpSpMk id="120" creationId="{1CED151B-98F1-2509-5F71-A370EAC08915}"/>
          </ac:grpSpMkLst>
        </pc:grpChg>
        <pc:grpChg chg="add mod topLvl">
          <ac:chgData name="Dalal, Mrinmoy" userId="397ff971-e778-44ea-ba08-c45f4dea36a7" providerId="ADAL" clId="{53BB99DD-E11A-4AC5-9DF7-93144241BC20}" dt="2023-02-06T01:11:56.901" v="6006" actId="165"/>
          <ac:grpSpMkLst>
            <pc:docMk/>
            <pc:sldMk cId="2929751722" sldId="286"/>
            <ac:grpSpMk id="122" creationId="{8943C60B-DBDA-A61D-D7F1-E717B8AAC7A7}"/>
          </ac:grpSpMkLst>
        </pc:grpChg>
        <pc:grpChg chg="add mod topLvl">
          <ac:chgData name="Dalal, Mrinmoy" userId="397ff971-e778-44ea-ba08-c45f4dea36a7" providerId="ADAL" clId="{53BB99DD-E11A-4AC5-9DF7-93144241BC20}" dt="2023-02-06T01:11:56.901" v="6006" actId="165"/>
          <ac:grpSpMkLst>
            <pc:docMk/>
            <pc:sldMk cId="2929751722" sldId="286"/>
            <ac:grpSpMk id="127" creationId="{CD5EEDF6-F37A-BC3B-F046-9937876C60A9}"/>
          </ac:grpSpMkLst>
        </pc:grpChg>
        <pc:grpChg chg="add mod topLvl">
          <ac:chgData name="Dalal, Mrinmoy" userId="397ff971-e778-44ea-ba08-c45f4dea36a7" providerId="ADAL" clId="{53BB99DD-E11A-4AC5-9DF7-93144241BC20}" dt="2023-02-06T01:11:56.901" v="6006" actId="165"/>
          <ac:grpSpMkLst>
            <pc:docMk/>
            <pc:sldMk cId="2929751722" sldId="286"/>
            <ac:grpSpMk id="128" creationId="{DCC4EFEA-6762-7510-4ED8-C8F7741000F5}"/>
          </ac:grpSpMkLst>
        </pc:grpChg>
        <pc:grpChg chg="add mod topLvl">
          <ac:chgData name="Dalal, Mrinmoy" userId="397ff971-e778-44ea-ba08-c45f4dea36a7" providerId="ADAL" clId="{53BB99DD-E11A-4AC5-9DF7-93144241BC20}" dt="2023-02-06T01:11:56.901" v="6006" actId="165"/>
          <ac:grpSpMkLst>
            <pc:docMk/>
            <pc:sldMk cId="2929751722" sldId="286"/>
            <ac:grpSpMk id="129" creationId="{0C448AC7-B2E6-04DF-0564-157869C6143F}"/>
          </ac:grpSpMkLst>
        </pc:grpChg>
        <pc:grpChg chg="add del mod">
          <ac:chgData name="Dalal, Mrinmoy" userId="397ff971-e778-44ea-ba08-c45f4dea36a7" providerId="ADAL" clId="{53BB99DD-E11A-4AC5-9DF7-93144241BC20}" dt="2023-02-05T23:51:23.355" v="4207" actId="165"/>
          <ac:grpSpMkLst>
            <pc:docMk/>
            <pc:sldMk cId="2929751722" sldId="286"/>
            <ac:grpSpMk id="129" creationId="{6AAC87DC-9219-2F1B-867D-243D0545436C}"/>
          </ac:grpSpMkLst>
        </pc:grpChg>
        <pc:grpChg chg="add del mod">
          <ac:chgData name="Dalal, Mrinmoy" userId="397ff971-e778-44ea-ba08-c45f4dea36a7" providerId="ADAL" clId="{53BB99DD-E11A-4AC5-9DF7-93144241BC20}" dt="2023-02-06T00:38:36.894" v="5425" actId="165"/>
          <ac:grpSpMkLst>
            <pc:docMk/>
            <pc:sldMk cId="2929751722" sldId="286"/>
            <ac:grpSpMk id="131" creationId="{D857719F-F203-5DBF-F257-CE10425BD132}"/>
          </ac:grpSpMkLst>
        </pc:grpChg>
        <pc:grpChg chg="add mod">
          <ac:chgData name="Dalal, Mrinmoy" userId="397ff971-e778-44ea-ba08-c45f4dea36a7" providerId="ADAL" clId="{53BB99DD-E11A-4AC5-9DF7-93144241BC20}" dt="2023-02-06T01:11:56.901" v="6006" actId="165"/>
          <ac:grpSpMkLst>
            <pc:docMk/>
            <pc:sldMk cId="2929751722" sldId="286"/>
            <ac:grpSpMk id="138" creationId="{987B08CB-2AA3-A9B7-29F4-9F6E000DF182}"/>
          </ac:grpSpMkLst>
        </pc:grpChg>
        <pc:grpChg chg="add mod topLvl">
          <ac:chgData name="Dalal, Mrinmoy" userId="397ff971-e778-44ea-ba08-c45f4dea36a7" providerId="ADAL" clId="{53BB99DD-E11A-4AC5-9DF7-93144241BC20}" dt="2023-02-06T01:11:56.901" v="6006" actId="165"/>
          <ac:grpSpMkLst>
            <pc:docMk/>
            <pc:sldMk cId="2929751722" sldId="286"/>
            <ac:grpSpMk id="139" creationId="{BBEB67C4-9E9F-877A-F287-33AF44D55FB4}"/>
          </ac:grpSpMkLst>
        </pc:grpChg>
        <pc:grpChg chg="add del mod">
          <ac:chgData name="Dalal, Mrinmoy" userId="397ff971-e778-44ea-ba08-c45f4dea36a7" providerId="ADAL" clId="{53BB99DD-E11A-4AC5-9DF7-93144241BC20}" dt="2023-02-06T00:43:46.910" v="5465" actId="165"/>
          <ac:grpSpMkLst>
            <pc:docMk/>
            <pc:sldMk cId="2929751722" sldId="286"/>
            <ac:grpSpMk id="147" creationId="{55777AD7-6A1E-B792-C8B9-B98821E1EAE3}"/>
          </ac:grpSpMkLst>
        </pc:grpChg>
        <pc:grpChg chg="add mod topLvl">
          <ac:chgData name="Dalal, Mrinmoy" userId="397ff971-e778-44ea-ba08-c45f4dea36a7" providerId="ADAL" clId="{53BB99DD-E11A-4AC5-9DF7-93144241BC20}" dt="2023-02-06T01:11:56.901" v="6006" actId="165"/>
          <ac:grpSpMkLst>
            <pc:docMk/>
            <pc:sldMk cId="2929751722" sldId="286"/>
            <ac:grpSpMk id="150" creationId="{0E0FAC7E-58F3-0B09-2662-482D276B2E4E}"/>
          </ac:grpSpMkLst>
        </pc:grpChg>
        <pc:grpChg chg="add del mod">
          <ac:chgData name="Dalal, Mrinmoy" userId="397ff971-e778-44ea-ba08-c45f4dea36a7" providerId="ADAL" clId="{53BB99DD-E11A-4AC5-9DF7-93144241BC20}" dt="2023-02-06T00:51:24.721" v="5673" actId="165"/>
          <ac:grpSpMkLst>
            <pc:docMk/>
            <pc:sldMk cId="2929751722" sldId="286"/>
            <ac:grpSpMk id="153" creationId="{110CC416-BF88-7DE2-48B2-2BF2437B0811}"/>
          </ac:grpSpMkLst>
        </pc:grpChg>
        <pc:grpChg chg="add del mod">
          <ac:chgData name="Dalal, Mrinmoy" userId="397ff971-e778-44ea-ba08-c45f4dea36a7" providerId="ADAL" clId="{53BB99DD-E11A-4AC5-9DF7-93144241BC20}" dt="2023-02-06T01:07:26.111" v="5979" actId="165"/>
          <ac:grpSpMkLst>
            <pc:docMk/>
            <pc:sldMk cId="2929751722" sldId="286"/>
            <ac:grpSpMk id="158" creationId="{8AFB6E83-7CCF-7D9B-DBE2-FB1F0913501A}"/>
          </ac:grpSpMkLst>
        </pc:grpChg>
        <pc:grpChg chg="add del mod topLvl">
          <ac:chgData name="Dalal, Mrinmoy" userId="397ff971-e778-44ea-ba08-c45f4dea36a7" providerId="ADAL" clId="{53BB99DD-E11A-4AC5-9DF7-93144241BC20}" dt="2023-03-20T06:33:48.993" v="7612" actId="478"/>
          <ac:grpSpMkLst>
            <pc:docMk/>
            <pc:sldMk cId="2929751722" sldId="286"/>
            <ac:grpSpMk id="159" creationId="{0221E72A-DE70-2D88-10AD-40A6C2CE80D6}"/>
          </ac:grpSpMkLst>
        </pc:grpChg>
        <pc:grpChg chg="add del mod">
          <ac:chgData name="Dalal, Mrinmoy" userId="397ff971-e778-44ea-ba08-c45f4dea36a7" providerId="ADAL" clId="{53BB99DD-E11A-4AC5-9DF7-93144241BC20}" dt="2023-02-06T01:11:56.901" v="6006" actId="165"/>
          <ac:grpSpMkLst>
            <pc:docMk/>
            <pc:sldMk cId="2929751722" sldId="286"/>
            <ac:grpSpMk id="160" creationId="{D1255C1B-8549-9441-7413-60FEE979C233}"/>
          </ac:grpSpMkLst>
        </pc:grpChg>
        <pc:picChg chg="add del mod">
          <ac:chgData name="Dalal, Mrinmoy" userId="397ff971-e778-44ea-ba08-c45f4dea36a7" providerId="ADAL" clId="{53BB99DD-E11A-4AC5-9DF7-93144241BC20}" dt="2023-03-23T17:42:13.720" v="16890" actId="478"/>
          <ac:picMkLst>
            <pc:docMk/>
            <pc:sldMk cId="2929751722" sldId="286"/>
            <ac:picMk id="3" creationId="{68DECAC1-9C96-1261-7201-F2F68A9F15E1}"/>
          </ac:picMkLst>
        </pc:picChg>
        <pc:picChg chg="add mod">
          <ac:chgData name="Dalal, Mrinmoy" userId="397ff971-e778-44ea-ba08-c45f4dea36a7" providerId="ADAL" clId="{53BB99DD-E11A-4AC5-9DF7-93144241BC20}" dt="2023-03-28T17:39:24.605" v="18690"/>
          <ac:picMkLst>
            <pc:docMk/>
            <pc:sldMk cId="2929751722" sldId="286"/>
            <ac:picMk id="3" creationId="{90978AF0-9DB8-C4DE-9DA1-72073912570A}"/>
          </ac:picMkLst>
        </pc:picChg>
        <pc:picChg chg="add mod">
          <ac:chgData name="Dalal, Mrinmoy" userId="397ff971-e778-44ea-ba08-c45f4dea36a7" providerId="ADAL" clId="{53BB99DD-E11A-4AC5-9DF7-93144241BC20}" dt="2023-03-28T17:39:24.605" v="18690"/>
          <ac:picMkLst>
            <pc:docMk/>
            <pc:sldMk cId="2929751722" sldId="286"/>
            <ac:picMk id="4" creationId="{8443299C-F921-457F-F670-D024F9EDA491}"/>
          </ac:picMkLst>
        </pc:picChg>
        <pc:picChg chg="add del mod">
          <ac:chgData name="Dalal, Mrinmoy" userId="397ff971-e778-44ea-ba08-c45f4dea36a7" providerId="ADAL" clId="{53BB99DD-E11A-4AC5-9DF7-93144241BC20}" dt="2023-03-23T17:42:40.996" v="16894" actId="21"/>
          <ac:picMkLst>
            <pc:docMk/>
            <pc:sldMk cId="2929751722" sldId="286"/>
            <ac:picMk id="4" creationId="{90DB6FAC-5932-2BFD-DC6E-01E4FA4C3281}"/>
          </ac:picMkLst>
        </pc:picChg>
        <pc:picChg chg="del mod">
          <ac:chgData name="Dalal, Mrinmoy" userId="397ff971-e778-44ea-ba08-c45f4dea36a7" providerId="ADAL" clId="{53BB99DD-E11A-4AC5-9DF7-93144241BC20}" dt="2023-02-06T00:11:40.165" v="4639" actId="21"/>
          <ac:picMkLst>
            <pc:docMk/>
            <pc:sldMk cId="2929751722" sldId="286"/>
            <ac:picMk id="7" creationId="{07181864-1577-6C58-C021-E06D6F28E5B4}"/>
          </ac:picMkLst>
        </pc:picChg>
        <pc:picChg chg="add del mod">
          <ac:chgData name="Dalal, Mrinmoy" userId="397ff971-e778-44ea-ba08-c45f4dea36a7" providerId="ADAL" clId="{53BB99DD-E11A-4AC5-9DF7-93144241BC20}" dt="2023-03-23T17:42:40.996" v="16894" actId="21"/>
          <ac:picMkLst>
            <pc:docMk/>
            <pc:sldMk cId="2929751722" sldId="286"/>
            <ac:picMk id="8" creationId="{E97CB731-BF56-FA27-CE6A-449574DD3365}"/>
          </ac:picMkLst>
        </pc:picChg>
        <pc:picChg chg="del mod">
          <ac:chgData name="Dalal, Mrinmoy" userId="397ff971-e778-44ea-ba08-c45f4dea36a7" providerId="ADAL" clId="{53BB99DD-E11A-4AC5-9DF7-93144241BC20}" dt="2023-02-06T00:11:27.129" v="4634" actId="478"/>
          <ac:picMkLst>
            <pc:docMk/>
            <pc:sldMk cId="2929751722" sldId="286"/>
            <ac:picMk id="9" creationId="{1358EF11-4DCC-A86E-807C-E1BA6FBA3ED7}"/>
          </ac:picMkLst>
        </pc:picChg>
        <pc:picChg chg="add del mod">
          <ac:chgData name="Dalal, Mrinmoy" userId="397ff971-e778-44ea-ba08-c45f4dea36a7" providerId="ADAL" clId="{53BB99DD-E11A-4AC5-9DF7-93144241BC20}" dt="2023-03-23T17:42:12.453" v="16889" actId="21"/>
          <ac:picMkLst>
            <pc:docMk/>
            <pc:sldMk cId="2929751722" sldId="286"/>
            <ac:picMk id="9" creationId="{E36CA36A-0E02-7C95-FFDE-B6E179F87D61}"/>
          </ac:picMkLst>
        </pc:picChg>
        <pc:picChg chg="add del mod">
          <ac:chgData name="Dalal, Mrinmoy" userId="397ff971-e778-44ea-ba08-c45f4dea36a7" providerId="ADAL" clId="{53BB99DD-E11A-4AC5-9DF7-93144241BC20}" dt="2023-03-23T17:42:40.996" v="16894" actId="21"/>
          <ac:picMkLst>
            <pc:docMk/>
            <pc:sldMk cId="2929751722" sldId="286"/>
            <ac:picMk id="10" creationId="{004A04E7-EF96-A084-D947-AD19A5F95EE8}"/>
          </ac:picMkLst>
        </pc:picChg>
        <pc:picChg chg="mod">
          <ac:chgData name="Dalal, Mrinmoy" userId="397ff971-e778-44ea-ba08-c45f4dea36a7" providerId="ADAL" clId="{53BB99DD-E11A-4AC5-9DF7-93144241BC20}" dt="2023-02-06T01:11:56.901" v="6006" actId="165"/>
          <ac:picMkLst>
            <pc:docMk/>
            <pc:sldMk cId="2929751722" sldId="286"/>
            <ac:picMk id="11" creationId="{6526CA31-46D5-3B30-92AC-8F1AA6E93A1B}"/>
          </ac:picMkLst>
        </pc:picChg>
        <pc:picChg chg="add mod">
          <ac:chgData name="Dalal, Mrinmoy" userId="397ff971-e778-44ea-ba08-c45f4dea36a7" providerId="ADAL" clId="{53BB99DD-E11A-4AC5-9DF7-93144241BC20}" dt="2023-03-23T17:42:14.052" v="16891"/>
          <ac:picMkLst>
            <pc:docMk/>
            <pc:sldMk cId="2929751722" sldId="286"/>
            <ac:picMk id="11" creationId="{AC1EAEB4-9518-C7AC-27D3-44346BCE7109}"/>
          </ac:picMkLst>
        </pc:picChg>
        <pc:picChg chg="mod">
          <ac:chgData name="Dalal, Mrinmoy" userId="397ff971-e778-44ea-ba08-c45f4dea36a7" providerId="ADAL" clId="{53BB99DD-E11A-4AC5-9DF7-93144241BC20}" dt="2023-02-06T00:51:24.721" v="5673" actId="165"/>
          <ac:picMkLst>
            <pc:docMk/>
            <pc:sldMk cId="2929751722" sldId="286"/>
            <ac:picMk id="12" creationId="{0308EBBD-68F6-716A-DC73-F9E5200155E5}"/>
          </ac:picMkLst>
        </pc:picChg>
        <pc:picChg chg="add del mod">
          <ac:chgData name="Dalal, Mrinmoy" userId="397ff971-e778-44ea-ba08-c45f4dea36a7" providerId="ADAL" clId="{53BB99DD-E11A-4AC5-9DF7-93144241BC20}" dt="2023-02-05T23:58:52.634" v="4382" actId="21"/>
          <ac:picMkLst>
            <pc:docMk/>
            <pc:sldMk cId="2929751722" sldId="286"/>
            <ac:picMk id="12" creationId="{97D612F5-A7D0-B702-AD7F-509BF7D9CC0A}"/>
          </ac:picMkLst>
        </pc:picChg>
        <pc:picChg chg="add mod topLvl">
          <ac:chgData name="Dalal, Mrinmoy" userId="397ff971-e778-44ea-ba08-c45f4dea36a7" providerId="ADAL" clId="{53BB99DD-E11A-4AC5-9DF7-93144241BC20}" dt="2023-02-06T01:11:56.901" v="6006" actId="165"/>
          <ac:picMkLst>
            <pc:docMk/>
            <pc:sldMk cId="2929751722" sldId="286"/>
            <ac:picMk id="13" creationId="{1639C902-2397-CC30-851E-5EEC4E9DD6F3}"/>
          </ac:picMkLst>
        </pc:picChg>
        <pc:picChg chg="add mod topLvl">
          <ac:chgData name="Dalal, Mrinmoy" userId="397ff971-e778-44ea-ba08-c45f4dea36a7" providerId="ADAL" clId="{53BB99DD-E11A-4AC5-9DF7-93144241BC20}" dt="2023-02-06T01:11:56.901" v="6006" actId="165"/>
          <ac:picMkLst>
            <pc:docMk/>
            <pc:sldMk cId="2929751722" sldId="286"/>
            <ac:picMk id="17" creationId="{7A7085A1-ED35-3969-4FA2-8E4A11723413}"/>
          </ac:picMkLst>
        </pc:picChg>
        <pc:picChg chg="add mod">
          <ac:chgData name="Dalal, Mrinmoy" userId="397ff971-e778-44ea-ba08-c45f4dea36a7" providerId="ADAL" clId="{53BB99DD-E11A-4AC5-9DF7-93144241BC20}" dt="2023-02-06T00:04:06.720" v="4541" actId="571"/>
          <ac:picMkLst>
            <pc:docMk/>
            <pc:sldMk cId="2929751722" sldId="286"/>
            <ac:picMk id="31" creationId="{4FEF28AD-EC3D-1722-A05C-6ACC3A26AE80}"/>
          </ac:picMkLst>
        </pc:picChg>
        <pc:picChg chg="del mod topLvl">
          <ac:chgData name="Dalal, Mrinmoy" userId="397ff971-e778-44ea-ba08-c45f4dea36a7" providerId="ADAL" clId="{53BB99DD-E11A-4AC5-9DF7-93144241BC20}" dt="2023-02-06T00:05:21.539" v="4577" actId="478"/>
          <ac:picMkLst>
            <pc:docMk/>
            <pc:sldMk cId="2929751722" sldId="286"/>
            <ac:picMk id="36" creationId="{0E5292AF-6FD8-40C9-444F-D15A865EEA19}"/>
          </ac:picMkLst>
        </pc:picChg>
        <pc:picChg chg="add del mod">
          <ac:chgData name="Dalal, Mrinmoy" userId="397ff971-e778-44ea-ba08-c45f4dea36a7" providerId="ADAL" clId="{53BB99DD-E11A-4AC5-9DF7-93144241BC20}" dt="2023-02-05T23:27:51.509" v="3554" actId="21"/>
          <ac:picMkLst>
            <pc:docMk/>
            <pc:sldMk cId="2929751722" sldId="286"/>
            <ac:picMk id="36" creationId="{18847810-3371-92C1-A8D1-0FAB0BFC101E}"/>
          </ac:picMkLst>
        </pc:picChg>
        <pc:picChg chg="mod">
          <ac:chgData name="Dalal, Mrinmoy" userId="397ff971-e778-44ea-ba08-c45f4dea36a7" providerId="ADAL" clId="{53BB99DD-E11A-4AC5-9DF7-93144241BC20}" dt="2023-03-29T17:10:20.882" v="25338"/>
          <ac:picMkLst>
            <pc:docMk/>
            <pc:sldMk cId="2929751722" sldId="286"/>
            <ac:picMk id="36" creationId="{C930296A-55F7-4B1E-3541-988BA7215F2F}"/>
          </ac:picMkLst>
        </pc:picChg>
        <pc:picChg chg="add mod topLvl">
          <ac:chgData name="Dalal, Mrinmoy" userId="397ff971-e778-44ea-ba08-c45f4dea36a7" providerId="ADAL" clId="{53BB99DD-E11A-4AC5-9DF7-93144241BC20}" dt="2023-02-06T01:15:18.550" v="6060" actId="1035"/>
          <ac:picMkLst>
            <pc:docMk/>
            <pc:sldMk cId="2929751722" sldId="286"/>
            <ac:picMk id="38" creationId="{649C5F76-8CD6-BFB9-614A-FF7E3BC7BAEA}"/>
          </ac:picMkLst>
        </pc:picChg>
        <pc:picChg chg="mod">
          <ac:chgData name="Dalal, Mrinmoy" userId="397ff971-e778-44ea-ba08-c45f4dea36a7" providerId="ADAL" clId="{53BB99DD-E11A-4AC5-9DF7-93144241BC20}" dt="2023-03-29T17:10:20.882" v="25338"/>
          <ac:picMkLst>
            <pc:docMk/>
            <pc:sldMk cId="2929751722" sldId="286"/>
            <ac:picMk id="38" creationId="{D5A07F9B-A9D1-CA1E-2782-DBFED8199716}"/>
          </ac:picMkLst>
        </pc:picChg>
        <pc:picChg chg="mod">
          <ac:chgData name="Dalal, Mrinmoy" userId="397ff971-e778-44ea-ba08-c45f4dea36a7" providerId="ADAL" clId="{53BB99DD-E11A-4AC5-9DF7-93144241BC20}" dt="2023-03-29T17:10:20.882" v="25338"/>
          <ac:picMkLst>
            <pc:docMk/>
            <pc:sldMk cId="2929751722" sldId="286"/>
            <ac:picMk id="40" creationId="{09CE56F1-D014-67C2-7CD8-BC8E7176A323}"/>
          </ac:picMkLst>
        </pc:picChg>
        <pc:picChg chg="add del mod">
          <ac:chgData name="Dalal, Mrinmoy" userId="397ff971-e778-44ea-ba08-c45f4dea36a7" providerId="ADAL" clId="{53BB99DD-E11A-4AC5-9DF7-93144241BC20}" dt="2023-02-06T00:05:20.020" v="4576" actId="21"/>
          <ac:picMkLst>
            <pc:docMk/>
            <pc:sldMk cId="2929751722" sldId="286"/>
            <ac:picMk id="40" creationId="{5900D4D8-325D-EF0E-2A67-46466C6DDCBC}"/>
          </ac:picMkLst>
        </pc:picChg>
        <pc:picChg chg="add del mod topLvl">
          <ac:chgData name="Dalal, Mrinmoy" userId="397ff971-e778-44ea-ba08-c45f4dea36a7" providerId="ADAL" clId="{53BB99DD-E11A-4AC5-9DF7-93144241BC20}" dt="2023-02-05T23:27:53.665" v="3555" actId="478"/>
          <ac:picMkLst>
            <pc:docMk/>
            <pc:sldMk cId="2929751722" sldId="286"/>
            <ac:picMk id="40" creationId="{E5118AEC-BE22-3E22-B3DD-DC6E7A18D2DB}"/>
          </ac:picMkLst>
        </pc:picChg>
        <pc:picChg chg="add mod">
          <ac:chgData name="Dalal, Mrinmoy" userId="397ff971-e778-44ea-ba08-c45f4dea36a7" providerId="ADAL" clId="{53BB99DD-E11A-4AC5-9DF7-93144241BC20}" dt="2023-02-06T01:11:56.901" v="6006" actId="165"/>
          <ac:picMkLst>
            <pc:docMk/>
            <pc:sldMk cId="2929751722" sldId="286"/>
            <ac:picMk id="41" creationId="{EE2C0D19-AC49-A868-556D-878C3B4A47AC}"/>
          </ac:picMkLst>
        </pc:picChg>
        <pc:picChg chg="mod">
          <ac:chgData name="Dalal, Mrinmoy" userId="397ff971-e778-44ea-ba08-c45f4dea36a7" providerId="ADAL" clId="{53BB99DD-E11A-4AC5-9DF7-93144241BC20}" dt="2023-03-29T17:10:20.882" v="25338"/>
          <ac:picMkLst>
            <pc:docMk/>
            <pc:sldMk cId="2929751722" sldId="286"/>
            <ac:picMk id="42" creationId="{9F709115-AC6E-C9CC-6200-68EE1C4B7E5C}"/>
          </ac:picMkLst>
        </pc:picChg>
        <pc:picChg chg="mod">
          <ac:chgData name="Dalal, Mrinmoy" userId="397ff971-e778-44ea-ba08-c45f4dea36a7" providerId="ADAL" clId="{53BB99DD-E11A-4AC5-9DF7-93144241BC20}" dt="2023-03-29T17:10:20.882" v="25338"/>
          <ac:picMkLst>
            <pc:docMk/>
            <pc:sldMk cId="2929751722" sldId="286"/>
            <ac:picMk id="44" creationId="{05D064CA-9B69-0E67-9211-C92DFEDC5F71}"/>
          </ac:picMkLst>
        </pc:picChg>
        <pc:picChg chg="mod">
          <ac:chgData name="Dalal, Mrinmoy" userId="397ff971-e778-44ea-ba08-c45f4dea36a7" providerId="ADAL" clId="{53BB99DD-E11A-4AC5-9DF7-93144241BC20}" dt="2023-03-20T06:34:12.698" v="7618"/>
          <ac:picMkLst>
            <pc:docMk/>
            <pc:sldMk cId="2929751722" sldId="286"/>
            <ac:picMk id="50" creationId="{7456F3FC-A5CC-3C1E-83BF-18016C3CBD94}"/>
          </ac:picMkLst>
        </pc:picChg>
        <pc:picChg chg="mod">
          <ac:chgData name="Dalal, Mrinmoy" userId="397ff971-e778-44ea-ba08-c45f4dea36a7" providerId="ADAL" clId="{53BB99DD-E11A-4AC5-9DF7-93144241BC20}" dt="2023-03-20T06:34:12.698" v="7618"/>
          <ac:picMkLst>
            <pc:docMk/>
            <pc:sldMk cId="2929751722" sldId="286"/>
            <ac:picMk id="52" creationId="{976F63AC-2DA5-54DF-C163-FEE58CF44F64}"/>
          </ac:picMkLst>
        </pc:picChg>
        <pc:picChg chg="mod">
          <ac:chgData name="Dalal, Mrinmoy" userId="397ff971-e778-44ea-ba08-c45f4dea36a7" providerId="ADAL" clId="{53BB99DD-E11A-4AC5-9DF7-93144241BC20}" dt="2023-03-20T06:34:12.698" v="7618"/>
          <ac:picMkLst>
            <pc:docMk/>
            <pc:sldMk cId="2929751722" sldId="286"/>
            <ac:picMk id="54" creationId="{72D5565F-7C50-D567-7E0F-D896265A3AC2}"/>
          </ac:picMkLst>
        </pc:picChg>
        <pc:picChg chg="mod">
          <ac:chgData name="Dalal, Mrinmoy" userId="397ff971-e778-44ea-ba08-c45f4dea36a7" providerId="ADAL" clId="{53BB99DD-E11A-4AC5-9DF7-93144241BC20}" dt="2023-03-20T06:34:12.698" v="7618"/>
          <ac:picMkLst>
            <pc:docMk/>
            <pc:sldMk cId="2929751722" sldId="286"/>
            <ac:picMk id="57" creationId="{3D72C047-5615-C5E3-0481-081DBAE28D2D}"/>
          </ac:picMkLst>
        </pc:picChg>
        <pc:picChg chg="mod">
          <ac:chgData name="Dalal, Mrinmoy" userId="397ff971-e778-44ea-ba08-c45f4dea36a7" providerId="ADAL" clId="{53BB99DD-E11A-4AC5-9DF7-93144241BC20}" dt="2023-03-20T06:34:12.698" v="7618"/>
          <ac:picMkLst>
            <pc:docMk/>
            <pc:sldMk cId="2929751722" sldId="286"/>
            <ac:picMk id="59" creationId="{DB858B36-E48C-836A-D95F-6F65BB5AD51F}"/>
          </ac:picMkLst>
        </pc:picChg>
        <pc:picChg chg="del mod topLvl">
          <ac:chgData name="Dalal, Mrinmoy" userId="397ff971-e778-44ea-ba08-c45f4dea36a7" providerId="ADAL" clId="{53BB99DD-E11A-4AC5-9DF7-93144241BC20}" dt="2023-02-06T00:11:43.629" v="4641" actId="478"/>
          <ac:picMkLst>
            <pc:docMk/>
            <pc:sldMk cId="2929751722" sldId="286"/>
            <ac:picMk id="62" creationId="{A8063077-3F21-43CF-93C2-32B84078318B}"/>
          </ac:picMkLst>
        </pc:picChg>
        <pc:picChg chg="add mod">
          <ac:chgData name="Dalal, Mrinmoy" userId="397ff971-e778-44ea-ba08-c45f4dea36a7" providerId="ADAL" clId="{53BB99DD-E11A-4AC5-9DF7-93144241BC20}" dt="2023-02-06T01:11:56.901" v="6006" actId="165"/>
          <ac:picMkLst>
            <pc:docMk/>
            <pc:sldMk cId="2929751722" sldId="286"/>
            <ac:picMk id="64" creationId="{BBEDD8D6-3A51-7247-16ED-DC1998D4F162}"/>
          </ac:picMkLst>
        </pc:picChg>
        <pc:picChg chg="add del mod">
          <ac:chgData name="Dalal, Mrinmoy" userId="397ff971-e778-44ea-ba08-c45f4dea36a7" providerId="ADAL" clId="{53BB99DD-E11A-4AC5-9DF7-93144241BC20}" dt="2023-02-06T00:15:27.011" v="4693" actId="478"/>
          <ac:picMkLst>
            <pc:docMk/>
            <pc:sldMk cId="2929751722" sldId="286"/>
            <ac:picMk id="65" creationId="{A9D444CA-7874-42C4-292F-6B7D03DEFDFF}"/>
          </ac:picMkLst>
        </pc:picChg>
        <pc:picChg chg="mod">
          <ac:chgData name="Dalal, Mrinmoy" userId="397ff971-e778-44ea-ba08-c45f4dea36a7" providerId="ADAL" clId="{53BB99DD-E11A-4AC5-9DF7-93144241BC20}" dt="2023-03-29T17:10:25.612" v="25340"/>
          <ac:picMkLst>
            <pc:docMk/>
            <pc:sldMk cId="2929751722" sldId="286"/>
            <ac:picMk id="92" creationId="{4BBB8EAB-CBCA-53BA-3134-6059284B3056}"/>
          </ac:picMkLst>
        </pc:picChg>
        <pc:picChg chg="add mod">
          <ac:chgData name="Dalal, Mrinmoy" userId="397ff971-e778-44ea-ba08-c45f4dea36a7" providerId="ADAL" clId="{53BB99DD-E11A-4AC5-9DF7-93144241BC20}" dt="2023-02-06T01:11:56.901" v="6006" actId="165"/>
          <ac:picMkLst>
            <pc:docMk/>
            <pc:sldMk cId="2929751722" sldId="286"/>
            <ac:picMk id="93" creationId="{99527BC6-C9D8-B7EA-EE1F-043FAE55AC39}"/>
          </ac:picMkLst>
        </pc:picChg>
        <pc:picChg chg="mod">
          <ac:chgData name="Dalal, Mrinmoy" userId="397ff971-e778-44ea-ba08-c45f4dea36a7" providerId="ADAL" clId="{53BB99DD-E11A-4AC5-9DF7-93144241BC20}" dt="2023-03-29T17:10:25.612" v="25340"/>
          <ac:picMkLst>
            <pc:docMk/>
            <pc:sldMk cId="2929751722" sldId="286"/>
            <ac:picMk id="94" creationId="{257737E3-A482-CB95-6DA6-BC875BA564DD}"/>
          </ac:picMkLst>
        </pc:picChg>
        <pc:picChg chg="add del mod topLvl">
          <ac:chgData name="Dalal, Mrinmoy" userId="397ff971-e778-44ea-ba08-c45f4dea36a7" providerId="ADAL" clId="{53BB99DD-E11A-4AC5-9DF7-93144241BC20}" dt="2023-02-05T23:58:55.309" v="4383" actId="478"/>
          <ac:picMkLst>
            <pc:docMk/>
            <pc:sldMk cId="2929751722" sldId="286"/>
            <ac:picMk id="94" creationId="{36C9E84B-D664-6FAA-A755-D55AEC4C14D7}"/>
          </ac:picMkLst>
        </pc:picChg>
        <pc:picChg chg="add mod">
          <ac:chgData name="Dalal, Mrinmoy" userId="397ff971-e778-44ea-ba08-c45f4dea36a7" providerId="ADAL" clId="{53BB99DD-E11A-4AC5-9DF7-93144241BC20}" dt="2023-03-23T19:41:59.523" v="18253" actId="1076"/>
          <ac:picMkLst>
            <pc:docMk/>
            <pc:sldMk cId="2929751722" sldId="286"/>
            <ac:picMk id="95" creationId="{BF844A66-8E23-14A7-E8FC-1F73E5332A2B}"/>
          </ac:picMkLst>
        </pc:picChg>
        <pc:picChg chg="mod">
          <ac:chgData name="Dalal, Mrinmoy" userId="397ff971-e778-44ea-ba08-c45f4dea36a7" providerId="ADAL" clId="{53BB99DD-E11A-4AC5-9DF7-93144241BC20}" dt="2023-03-29T17:10:25.612" v="25340"/>
          <ac:picMkLst>
            <pc:docMk/>
            <pc:sldMk cId="2929751722" sldId="286"/>
            <ac:picMk id="97" creationId="{A8E48B31-F397-1981-47B8-11AC389C52AE}"/>
          </ac:picMkLst>
        </pc:picChg>
        <pc:picChg chg="add del mod topLvl">
          <ac:chgData name="Dalal, Mrinmoy" userId="397ff971-e778-44ea-ba08-c45f4dea36a7" providerId="ADAL" clId="{53BB99DD-E11A-4AC5-9DF7-93144241BC20}" dt="2023-02-06T00:19:14.770" v="4761" actId="478"/>
          <ac:picMkLst>
            <pc:docMk/>
            <pc:sldMk cId="2929751722" sldId="286"/>
            <ac:picMk id="98" creationId="{A6FCC818-1F49-6FCD-B29A-5B8A879E761F}"/>
          </ac:picMkLst>
        </pc:picChg>
        <pc:picChg chg="mod">
          <ac:chgData name="Dalal, Mrinmoy" userId="397ff971-e778-44ea-ba08-c45f4dea36a7" providerId="ADAL" clId="{53BB99DD-E11A-4AC5-9DF7-93144241BC20}" dt="2023-03-29T17:10:25.612" v="25340"/>
          <ac:picMkLst>
            <pc:docMk/>
            <pc:sldMk cId="2929751722" sldId="286"/>
            <ac:picMk id="99" creationId="{38B66D5A-0F74-81D8-0F71-2B6D9CB3B518}"/>
          </ac:picMkLst>
        </pc:picChg>
        <pc:picChg chg="mod">
          <ac:chgData name="Dalal, Mrinmoy" userId="397ff971-e778-44ea-ba08-c45f4dea36a7" providerId="ADAL" clId="{53BB99DD-E11A-4AC5-9DF7-93144241BC20}" dt="2023-03-29T17:10:25.612" v="25340"/>
          <ac:picMkLst>
            <pc:docMk/>
            <pc:sldMk cId="2929751722" sldId="286"/>
            <ac:picMk id="101" creationId="{0A0D5B19-473B-673B-0887-8C6C2DE33D30}"/>
          </ac:picMkLst>
        </pc:picChg>
        <pc:picChg chg="add del mod">
          <ac:chgData name="Dalal, Mrinmoy" userId="397ff971-e778-44ea-ba08-c45f4dea36a7" providerId="ADAL" clId="{53BB99DD-E11A-4AC5-9DF7-93144241BC20}" dt="2023-02-06T00:06:34.954" v="4583" actId="478"/>
          <ac:picMkLst>
            <pc:docMk/>
            <pc:sldMk cId="2929751722" sldId="286"/>
            <ac:picMk id="102" creationId="{FCBF0C8E-2215-3DA9-E406-36B6BC0E41D0}"/>
          </ac:picMkLst>
        </pc:picChg>
        <pc:picChg chg="add del mod">
          <ac:chgData name="Dalal, Mrinmoy" userId="397ff971-e778-44ea-ba08-c45f4dea36a7" providerId="ADAL" clId="{53BB99DD-E11A-4AC5-9DF7-93144241BC20}" dt="2023-02-06T00:06:37.016" v="4584" actId="478"/>
          <ac:picMkLst>
            <pc:docMk/>
            <pc:sldMk cId="2929751722" sldId="286"/>
            <ac:picMk id="103" creationId="{32F7CE60-7088-12D4-11DF-FA1F4B4929FD}"/>
          </ac:picMkLst>
        </pc:picChg>
        <pc:picChg chg="add mod">
          <ac:chgData name="Dalal, Mrinmoy" userId="397ff971-e778-44ea-ba08-c45f4dea36a7" providerId="ADAL" clId="{53BB99DD-E11A-4AC5-9DF7-93144241BC20}" dt="2023-02-06T01:11:56.901" v="6006" actId="165"/>
          <ac:picMkLst>
            <pc:docMk/>
            <pc:sldMk cId="2929751722" sldId="286"/>
            <ac:picMk id="105" creationId="{A95D917E-9868-0566-25A8-F36794AE6A11}"/>
          </ac:picMkLst>
        </pc:picChg>
        <pc:picChg chg="add mod">
          <ac:chgData name="Dalal, Mrinmoy" userId="397ff971-e778-44ea-ba08-c45f4dea36a7" providerId="ADAL" clId="{53BB99DD-E11A-4AC5-9DF7-93144241BC20}" dt="2023-02-06T01:11:56.901" v="6006" actId="165"/>
          <ac:picMkLst>
            <pc:docMk/>
            <pc:sldMk cId="2929751722" sldId="286"/>
            <ac:picMk id="121" creationId="{1FDA1E72-78A2-5B2F-16B1-17987F4BA2A7}"/>
          </ac:picMkLst>
        </pc:picChg>
        <pc:picChg chg="del mod topLvl">
          <ac:chgData name="Dalal, Mrinmoy" userId="397ff971-e778-44ea-ba08-c45f4dea36a7" providerId="ADAL" clId="{53BB99DD-E11A-4AC5-9DF7-93144241BC20}" dt="2023-02-06T00:38:39.060" v="5426" actId="478"/>
          <ac:picMkLst>
            <pc:docMk/>
            <pc:sldMk cId="2929751722" sldId="286"/>
            <ac:picMk id="132" creationId="{51EFE3DA-3579-F0D1-67EC-F3E14DC420FD}"/>
          </ac:picMkLst>
        </pc:picChg>
        <pc:picChg chg="add del mod">
          <ac:chgData name="Dalal, Mrinmoy" userId="397ff971-e778-44ea-ba08-c45f4dea36a7" providerId="ADAL" clId="{53BB99DD-E11A-4AC5-9DF7-93144241BC20}" dt="2023-02-06T00:38:35.380" v="5424" actId="21"/>
          <ac:picMkLst>
            <pc:docMk/>
            <pc:sldMk cId="2929751722" sldId="286"/>
            <ac:picMk id="141" creationId="{9E20EE64-8218-E5F0-1022-410CC117DF62}"/>
          </ac:picMkLst>
        </pc:picChg>
        <pc:picChg chg="add mod topLvl">
          <ac:chgData name="Dalal, Mrinmoy" userId="397ff971-e778-44ea-ba08-c45f4dea36a7" providerId="ADAL" clId="{53BB99DD-E11A-4AC5-9DF7-93144241BC20}" dt="2023-02-06T01:11:56.901" v="6006" actId="165"/>
          <ac:picMkLst>
            <pc:docMk/>
            <pc:sldMk cId="2929751722" sldId="286"/>
            <ac:picMk id="142" creationId="{1CE9696F-0873-BBA4-1C7D-FCA0F71F837A}"/>
          </ac:picMkLst>
        </pc:picChg>
        <pc:picChg chg="add del mod">
          <ac:chgData name="Dalal, Mrinmoy" userId="397ff971-e778-44ea-ba08-c45f4dea36a7" providerId="ADAL" clId="{53BB99DD-E11A-4AC5-9DF7-93144241BC20}" dt="2023-02-05T23:55:44.279" v="4295" actId="478"/>
          <ac:picMkLst>
            <pc:docMk/>
            <pc:sldMk cId="2929751722" sldId="286"/>
            <ac:picMk id="142" creationId="{DDC203B0-0E72-73A2-BBCE-281C78C8D617}"/>
          </ac:picMkLst>
        </pc:picChg>
        <pc:picChg chg="add mod">
          <ac:chgData name="Dalal, Mrinmoy" userId="397ff971-e778-44ea-ba08-c45f4dea36a7" providerId="ADAL" clId="{53BB99DD-E11A-4AC5-9DF7-93144241BC20}" dt="2023-02-06T01:11:56.901" v="6006" actId="165"/>
          <ac:picMkLst>
            <pc:docMk/>
            <pc:sldMk cId="2929751722" sldId="286"/>
            <ac:picMk id="145" creationId="{37D7EB04-129F-F729-0EE3-27F7D686C4EA}"/>
          </ac:picMkLst>
        </pc:picChg>
        <pc:picChg chg="add mod">
          <ac:chgData name="Dalal, Mrinmoy" userId="397ff971-e778-44ea-ba08-c45f4dea36a7" providerId="ADAL" clId="{53BB99DD-E11A-4AC5-9DF7-93144241BC20}" dt="2023-02-06T00:58:43.040" v="5839" actId="571"/>
          <ac:picMkLst>
            <pc:docMk/>
            <pc:sldMk cId="2929751722" sldId="286"/>
            <ac:picMk id="156" creationId="{85A98BCC-E8D1-A844-282E-334D70874AE0}"/>
          </ac:picMkLst>
        </pc:picChg>
        <pc:cxnChg chg="add del mod topLvl">
          <ac:chgData name="Dalal, Mrinmoy" userId="397ff971-e778-44ea-ba08-c45f4dea36a7" providerId="ADAL" clId="{53BB99DD-E11A-4AC5-9DF7-93144241BC20}" dt="2023-02-06T00:24:10.964" v="5056" actId="478"/>
          <ac:cxnSpMkLst>
            <pc:docMk/>
            <pc:sldMk cId="2929751722" sldId="286"/>
            <ac:cxnSpMk id="4" creationId="{84B6CAE1-FAE2-F809-5EC5-F8AEBE3A3CE5}"/>
          </ac:cxnSpMkLst>
        </pc:cxnChg>
        <pc:cxnChg chg="mod">
          <ac:chgData name="Dalal, Mrinmoy" userId="397ff971-e778-44ea-ba08-c45f4dea36a7" providerId="ADAL" clId="{53BB99DD-E11A-4AC5-9DF7-93144241BC20}" dt="2023-02-05T23:13:27.099" v="3099" actId="478"/>
          <ac:cxnSpMkLst>
            <pc:docMk/>
            <pc:sldMk cId="2929751722" sldId="286"/>
            <ac:cxnSpMk id="11" creationId="{DD9E41ED-A1D1-738A-B9E0-C0B01CA743E6}"/>
          </ac:cxnSpMkLst>
        </pc:cxnChg>
        <pc:cxnChg chg="mod">
          <ac:chgData name="Dalal, Mrinmoy" userId="397ff971-e778-44ea-ba08-c45f4dea36a7" providerId="ADAL" clId="{53BB99DD-E11A-4AC5-9DF7-93144241BC20}" dt="2023-02-05T23:13:27.099" v="3099" actId="478"/>
          <ac:cxnSpMkLst>
            <pc:docMk/>
            <pc:sldMk cId="2929751722" sldId="286"/>
            <ac:cxnSpMk id="12" creationId="{35E396E2-138B-CEE9-7925-92888792DA2A}"/>
          </ac:cxnSpMkLst>
        </pc:cxnChg>
        <pc:cxnChg chg="mod">
          <ac:chgData name="Dalal, Mrinmoy" userId="397ff971-e778-44ea-ba08-c45f4dea36a7" providerId="ADAL" clId="{53BB99DD-E11A-4AC5-9DF7-93144241BC20}" dt="2023-02-05T23:13:27.099" v="3099" actId="478"/>
          <ac:cxnSpMkLst>
            <pc:docMk/>
            <pc:sldMk cId="2929751722" sldId="286"/>
            <ac:cxnSpMk id="14" creationId="{596D0174-0401-4C3A-B2E3-D9EE9E859905}"/>
          </ac:cxnSpMkLst>
        </pc:cxnChg>
        <pc:cxnChg chg="add del mod topLvl">
          <ac:chgData name="Dalal, Mrinmoy" userId="397ff971-e778-44ea-ba08-c45f4dea36a7" providerId="ADAL" clId="{53BB99DD-E11A-4AC5-9DF7-93144241BC20}" dt="2023-02-06T00:24:29.173" v="5061" actId="478"/>
          <ac:cxnSpMkLst>
            <pc:docMk/>
            <pc:sldMk cId="2929751722" sldId="286"/>
            <ac:cxnSpMk id="15" creationId="{4D8FB8A6-0DB7-FF25-1371-D1580BA255BB}"/>
          </ac:cxnSpMkLst>
        </pc:cxnChg>
        <pc:cxnChg chg="mod">
          <ac:chgData name="Dalal, Mrinmoy" userId="397ff971-e778-44ea-ba08-c45f4dea36a7" providerId="ADAL" clId="{53BB99DD-E11A-4AC5-9DF7-93144241BC20}" dt="2023-02-05T23:13:27.099" v="3099" actId="478"/>
          <ac:cxnSpMkLst>
            <pc:docMk/>
            <pc:sldMk cId="2929751722" sldId="286"/>
            <ac:cxnSpMk id="19" creationId="{8FFB8DD5-7D91-C022-1F00-FAB6D9EE4178}"/>
          </ac:cxnSpMkLst>
        </pc:cxnChg>
        <pc:cxnChg chg="mod">
          <ac:chgData name="Dalal, Mrinmoy" userId="397ff971-e778-44ea-ba08-c45f4dea36a7" providerId="ADAL" clId="{53BB99DD-E11A-4AC5-9DF7-93144241BC20}" dt="2023-02-05T23:13:27.099" v="3099" actId="478"/>
          <ac:cxnSpMkLst>
            <pc:docMk/>
            <pc:sldMk cId="2929751722" sldId="286"/>
            <ac:cxnSpMk id="22" creationId="{53EB0C76-2564-3726-181F-66DEFAB871C4}"/>
          </ac:cxnSpMkLst>
        </pc:cxnChg>
        <pc:cxnChg chg="add del mod topLvl">
          <ac:chgData name="Dalal, Mrinmoy" userId="397ff971-e778-44ea-ba08-c45f4dea36a7" providerId="ADAL" clId="{53BB99DD-E11A-4AC5-9DF7-93144241BC20}" dt="2023-02-06T00:25:36.050" v="5083" actId="478"/>
          <ac:cxnSpMkLst>
            <pc:docMk/>
            <pc:sldMk cId="2929751722" sldId="286"/>
            <ac:cxnSpMk id="22" creationId="{E9A43584-C798-1674-958B-BCA482EE1331}"/>
          </ac:cxnSpMkLst>
        </pc:cxnChg>
        <pc:cxnChg chg="mod">
          <ac:chgData name="Dalal, Mrinmoy" userId="397ff971-e778-44ea-ba08-c45f4dea36a7" providerId="ADAL" clId="{53BB99DD-E11A-4AC5-9DF7-93144241BC20}" dt="2023-02-05T23:13:27.099" v="3099" actId="478"/>
          <ac:cxnSpMkLst>
            <pc:docMk/>
            <pc:sldMk cId="2929751722" sldId="286"/>
            <ac:cxnSpMk id="23" creationId="{826448F2-795F-8A26-4EE6-5F2CE5ED1679}"/>
          </ac:cxnSpMkLst>
        </pc:cxnChg>
        <pc:cxnChg chg="mod">
          <ac:chgData name="Dalal, Mrinmoy" userId="397ff971-e778-44ea-ba08-c45f4dea36a7" providerId="ADAL" clId="{53BB99DD-E11A-4AC5-9DF7-93144241BC20}" dt="2023-02-05T23:13:27.099" v="3099" actId="478"/>
          <ac:cxnSpMkLst>
            <pc:docMk/>
            <pc:sldMk cId="2929751722" sldId="286"/>
            <ac:cxnSpMk id="24" creationId="{2D37CF17-9220-5F8A-3997-8AB92E186A56}"/>
          </ac:cxnSpMkLst>
        </pc:cxnChg>
        <pc:cxnChg chg="mod">
          <ac:chgData name="Dalal, Mrinmoy" userId="397ff971-e778-44ea-ba08-c45f4dea36a7" providerId="ADAL" clId="{53BB99DD-E11A-4AC5-9DF7-93144241BC20}" dt="2023-02-05T23:13:27.099" v="3099" actId="478"/>
          <ac:cxnSpMkLst>
            <pc:docMk/>
            <pc:sldMk cId="2929751722" sldId="286"/>
            <ac:cxnSpMk id="25" creationId="{104FBCD6-14E6-F954-FA6D-0804615C64DB}"/>
          </ac:cxnSpMkLst>
        </pc:cxnChg>
        <pc:cxnChg chg="add del mod topLvl">
          <ac:chgData name="Dalal, Mrinmoy" userId="397ff971-e778-44ea-ba08-c45f4dea36a7" providerId="ADAL" clId="{53BB99DD-E11A-4AC5-9DF7-93144241BC20}" dt="2023-02-06T00:25:19.050" v="5076" actId="478"/>
          <ac:cxnSpMkLst>
            <pc:docMk/>
            <pc:sldMk cId="2929751722" sldId="286"/>
            <ac:cxnSpMk id="45" creationId="{DA74C8E5-7BF7-290B-C759-AC08CCEFE37F}"/>
          </ac:cxnSpMkLst>
        </pc:cxnChg>
        <pc:cxnChg chg="add del mod">
          <ac:chgData name="Dalal, Mrinmoy" userId="397ff971-e778-44ea-ba08-c45f4dea36a7" providerId="ADAL" clId="{53BB99DD-E11A-4AC5-9DF7-93144241BC20}" dt="2023-02-06T00:09:27.659" v="4604" actId="478"/>
          <ac:cxnSpMkLst>
            <pc:docMk/>
            <pc:sldMk cId="2929751722" sldId="286"/>
            <ac:cxnSpMk id="48" creationId="{1326398D-5E7E-5B29-69FA-06615FE0D8C1}"/>
          </ac:cxnSpMkLst>
        </pc:cxnChg>
        <pc:cxnChg chg="add del mod">
          <ac:chgData name="Dalal, Mrinmoy" userId="397ff971-e778-44ea-ba08-c45f4dea36a7" providerId="ADAL" clId="{53BB99DD-E11A-4AC5-9DF7-93144241BC20}" dt="2023-02-05T23:26:51.219" v="3456" actId="478"/>
          <ac:cxnSpMkLst>
            <pc:docMk/>
            <pc:sldMk cId="2929751722" sldId="286"/>
            <ac:cxnSpMk id="53" creationId="{7090C863-D273-F083-0242-B799B98C6E96}"/>
          </ac:cxnSpMkLst>
        </pc:cxnChg>
        <pc:cxnChg chg="add del mod topLvl modVis">
          <ac:chgData name="Dalal, Mrinmoy" userId="397ff971-e778-44ea-ba08-c45f4dea36a7" providerId="ADAL" clId="{53BB99DD-E11A-4AC5-9DF7-93144241BC20}" dt="2023-02-05T23:31:34.209" v="3664" actId="478"/>
          <ac:cxnSpMkLst>
            <pc:docMk/>
            <pc:sldMk cId="2929751722" sldId="286"/>
            <ac:cxnSpMk id="58" creationId="{82F40C14-AABF-658E-B13D-1DA163727BD7}"/>
          </ac:cxnSpMkLst>
        </pc:cxnChg>
        <pc:cxnChg chg="add del mod topLvl">
          <ac:chgData name="Dalal, Mrinmoy" userId="397ff971-e778-44ea-ba08-c45f4dea36a7" providerId="ADAL" clId="{53BB99DD-E11A-4AC5-9DF7-93144241BC20}" dt="2023-02-06T00:22:12.110" v="4866" actId="478"/>
          <ac:cxnSpMkLst>
            <pc:docMk/>
            <pc:sldMk cId="2929751722" sldId="286"/>
            <ac:cxnSpMk id="59" creationId="{6B66D568-B339-917A-E90B-773DF8B2F5D7}"/>
          </ac:cxnSpMkLst>
        </pc:cxnChg>
        <pc:cxnChg chg="add del mod">
          <ac:chgData name="Dalal, Mrinmoy" userId="397ff971-e778-44ea-ba08-c45f4dea36a7" providerId="ADAL" clId="{53BB99DD-E11A-4AC5-9DF7-93144241BC20}" dt="2023-02-05T23:28:48.919" v="3567" actId="478"/>
          <ac:cxnSpMkLst>
            <pc:docMk/>
            <pc:sldMk cId="2929751722" sldId="286"/>
            <ac:cxnSpMk id="60" creationId="{E6B3552A-88AE-B891-AB88-C8BFF888B4C0}"/>
          </ac:cxnSpMkLst>
        </pc:cxnChg>
        <pc:cxnChg chg="add del mod">
          <ac:chgData name="Dalal, Mrinmoy" userId="397ff971-e778-44ea-ba08-c45f4dea36a7" providerId="ADAL" clId="{53BB99DD-E11A-4AC5-9DF7-93144241BC20}" dt="2023-02-06T00:13:59.246" v="4661" actId="478"/>
          <ac:cxnSpMkLst>
            <pc:docMk/>
            <pc:sldMk cId="2929751722" sldId="286"/>
            <ac:cxnSpMk id="60" creationId="{E9D94D01-05B3-CF4D-119B-E08484407116}"/>
          </ac:cxnSpMkLst>
        </pc:cxnChg>
        <pc:cxnChg chg="add del mod">
          <ac:chgData name="Dalal, Mrinmoy" userId="397ff971-e778-44ea-ba08-c45f4dea36a7" providerId="ADAL" clId="{53BB99DD-E11A-4AC5-9DF7-93144241BC20}" dt="2023-02-05T23:28:30.385" v="3563" actId="478"/>
          <ac:cxnSpMkLst>
            <pc:docMk/>
            <pc:sldMk cId="2929751722" sldId="286"/>
            <ac:cxnSpMk id="61" creationId="{8FD39656-AF13-AE84-1569-DCCF091F55E4}"/>
          </ac:cxnSpMkLst>
        </pc:cxnChg>
        <pc:cxnChg chg="add del mod topLvl modVis">
          <ac:chgData name="Dalal, Mrinmoy" userId="397ff971-e778-44ea-ba08-c45f4dea36a7" providerId="ADAL" clId="{53BB99DD-E11A-4AC5-9DF7-93144241BC20}" dt="2023-02-05T23:31:55.596" v="3669" actId="478"/>
          <ac:cxnSpMkLst>
            <pc:docMk/>
            <pc:sldMk cId="2929751722" sldId="286"/>
            <ac:cxnSpMk id="62" creationId="{CEAB8BEB-41E3-7F19-9C84-F6B82EF445D2}"/>
          </ac:cxnSpMkLst>
        </pc:cxnChg>
        <pc:cxnChg chg="add del mod">
          <ac:chgData name="Dalal, Mrinmoy" userId="397ff971-e778-44ea-ba08-c45f4dea36a7" providerId="ADAL" clId="{53BB99DD-E11A-4AC5-9DF7-93144241BC20}" dt="2023-02-06T00:22:11.270" v="4865" actId="478"/>
          <ac:cxnSpMkLst>
            <pc:docMk/>
            <pc:sldMk cId="2929751722" sldId="286"/>
            <ac:cxnSpMk id="69" creationId="{0BAC9625-4856-6C71-B798-128A1749D205}"/>
          </ac:cxnSpMkLst>
        </pc:cxnChg>
        <pc:cxnChg chg="add del mod">
          <ac:chgData name="Dalal, Mrinmoy" userId="397ff971-e778-44ea-ba08-c45f4dea36a7" providerId="ADAL" clId="{53BB99DD-E11A-4AC5-9DF7-93144241BC20}" dt="2023-02-06T00:22:12.619" v="4867" actId="478"/>
          <ac:cxnSpMkLst>
            <pc:docMk/>
            <pc:sldMk cId="2929751722" sldId="286"/>
            <ac:cxnSpMk id="70" creationId="{67E0DAE7-CC76-292E-F1BB-62F190F6F1A4}"/>
          </ac:cxnSpMkLst>
        </pc:cxnChg>
        <pc:cxnChg chg="add del mod topLvl">
          <ac:chgData name="Dalal, Mrinmoy" userId="397ff971-e778-44ea-ba08-c45f4dea36a7" providerId="ADAL" clId="{53BB99DD-E11A-4AC5-9DF7-93144241BC20}" dt="2023-02-06T00:24:43.975" v="5070" actId="478"/>
          <ac:cxnSpMkLst>
            <pc:docMk/>
            <pc:sldMk cId="2929751722" sldId="286"/>
            <ac:cxnSpMk id="74" creationId="{DADE562B-F00D-2EAC-6621-2981B7A6BEC5}"/>
          </ac:cxnSpMkLst>
        </pc:cxnChg>
        <pc:cxnChg chg="add del mod">
          <ac:chgData name="Dalal, Mrinmoy" userId="397ff971-e778-44ea-ba08-c45f4dea36a7" providerId="ADAL" clId="{53BB99DD-E11A-4AC5-9DF7-93144241BC20}" dt="2023-02-06T00:22:19.839" v="4871" actId="478"/>
          <ac:cxnSpMkLst>
            <pc:docMk/>
            <pc:sldMk cId="2929751722" sldId="286"/>
            <ac:cxnSpMk id="83" creationId="{7152A613-456D-9B16-A31C-AAAD573D8EF7}"/>
          </ac:cxnSpMkLst>
        </pc:cxnChg>
        <pc:cxnChg chg="add del mod topLvl">
          <ac:chgData name="Dalal, Mrinmoy" userId="397ff971-e778-44ea-ba08-c45f4dea36a7" providerId="ADAL" clId="{53BB99DD-E11A-4AC5-9DF7-93144241BC20}" dt="2023-02-06T00:24:07.800" v="5055" actId="478"/>
          <ac:cxnSpMkLst>
            <pc:docMk/>
            <pc:sldMk cId="2929751722" sldId="286"/>
            <ac:cxnSpMk id="96" creationId="{BE54412B-A322-D8B5-3465-45078D5C91E1}"/>
          </ac:cxnSpMkLst>
        </pc:cxnChg>
      </pc:sldChg>
      <pc:sldChg chg="mod modShow">
        <pc:chgData name="Dalal, Mrinmoy" userId="397ff971-e778-44ea-ba08-c45f4dea36a7" providerId="ADAL" clId="{53BB99DD-E11A-4AC5-9DF7-93144241BC20}" dt="2023-03-23T19:43:49.542" v="18261" actId="729"/>
        <pc:sldMkLst>
          <pc:docMk/>
          <pc:sldMk cId="3031520235" sldId="287"/>
        </pc:sldMkLst>
      </pc:sldChg>
      <pc:sldChg chg="modSp add mod ord modShow">
        <pc:chgData name="Dalal, Mrinmoy" userId="397ff971-e778-44ea-ba08-c45f4dea36a7" providerId="ADAL" clId="{53BB99DD-E11A-4AC5-9DF7-93144241BC20}" dt="2023-03-23T19:43:49.542" v="18261" actId="729"/>
        <pc:sldMkLst>
          <pc:docMk/>
          <pc:sldMk cId="637221538" sldId="288"/>
        </pc:sldMkLst>
        <pc:spChg chg="mod">
          <ac:chgData name="Dalal, Mrinmoy" userId="397ff971-e778-44ea-ba08-c45f4dea36a7" providerId="ADAL" clId="{53BB99DD-E11A-4AC5-9DF7-93144241BC20}" dt="2023-02-14T17:01:56.750" v="6101" actId="20577"/>
          <ac:spMkLst>
            <pc:docMk/>
            <pc:sldMk cId="637221538" sldId="288"/>
            <ac:spMk id="2" creationId="{157B785B-7419-6444-8F7C-456DADFC9CDE}"/>
          </ac:spMkLst>
        </pc:spChg>
      </pc:sldChg>
      <pc:sldChg chg="addSp delSp modSp add del mod ord">
        <pc:chgData name="Dalal, Mrinmoy" userId="397ff971-e778-44ea-ba08-c45f4dea36a7" providerId="ADAL" clId="{53BB99DD-E11A-4AC5-9DF7-93144241BC20}" dt="2023-03-23T18:06:37.235" v="17023" actId="47"/>
        <pc:sldMkLst>
          <pc:docMk/>
          <pc:sldMk cId="658470917" sldId="289"/>
        </pc:sldMkLst>
        <pc:spChg chg="mod">
          <ac:chgData name="Dalal, Mrinmoy" userId="397ff971-e778-44ea-ba08-c45f4dea36a7" providerId="ADAL" clId="{53BB99DD-E11A-4AC5-9DF7-93144241BC20}" dt="2023-03-20T06:05:23.059" v="7257" actId="20577"/>
          <ac:spMkLst>
            <pc:docMk/>
            <pc:sldMk cId="658470917" sldId="289"/>
            <ac:spMk id="2" creationId="{157B785B-7419-6444-8F7C-456DADFC9CDE}"/>
          </ac:spMkLst>
        </pc:spChg>
        <pc:spChg chg="del">
          <ac:chgData name="Dalal, Mrinmoy" userId="397ff971-e778-44ea-ba08-c45f4dea36a7" providerId="ADAL" clId="{53BB99DD-E11A-4AC5-9DF7-93144241BC20}" dt="2023-03-20T06:05:27.639" v="7258" actId="478"/>
          <ac:spMkLst>
            <pc:docMk/>
            <pc:sldMk cId="658470917" sldId="289"/>
            <ac:spMk id="148" creationId="{E19516A1-8310-2D9F-FDAC-7D56935EF9E9}"/>
          </ac:spMkLst>
        </pc:spChg>
        <pc:spChg chg="del">
          <ac:chgData name="Dalal, Mrinmoy" userId="397ff971-e778-44ea-ba08-c45f4dea36a7" providerId="ADAL" clId="{53BB99DD-E11A-4AC5-9DF7-93144241BC20}" dt="2023-03-20T06:05:27.639" v="7258" actId="478"/>
          <ac:spMkLst>
            <pc:docMk/>
            <pc:sldMk cId="658470917" sldId="289"/>
            <ac:spMk id="154" creationId="{F6B2778E-1A0C-F687-FBDA-99BAB53CAEA2}"/>
          </ac:spMkLst>
        </pc:spChg>
        <pc:grpChg chg="del">
          <ac:chgData name="Dalal, Mrinmoy" userId="397ff971-e778-44ea-ba08-c45f4dea36a7" providerId="ADAL" clId="{53BB99DD-E11A-4AC5-9DF7-93144241BC20}" dt="2023-03-20T06:05:27.639" v="7258" actId="478"/>
          <ac:grpSpMkLst>
            <pc:docMk/>
            <pc:sldMk cId="658470917" sldId="289"/>
            <ac:grpSpMk id="82" creationId="{6CF898E7-5E48-BBC9-A97E-DE44E6FF8E44}"/>
          </ac:grpSpMkLst>
        </pc:grpChg>
        <pc:grpChg chg="del">
          <ac:chgData name="Dalal, Mrinmoy" userId="397ff971-e778-44ea-ba08-c45f4dea36a7" providerId="ADAL" clId="{53BB99DD-E11A-4AC5-9DF7-93144241BC20}" dt="2023-03-20T06:05:27.639" v="7258" actId="478"/>
          <ac:grpSpMkLst>
            <pc:docMk/>
            <pc:sldMk cId="658470917" sldId="289"/>
            <ac:grpSpMk id="99" creationId="{5D6B2274-A0D6-BE20-67D5-29DBC3BC9D8B}"/>
          </ac:grpSpMkLst>
        </pc:grpChg>
        <pc:grpChg chg="del">
          <ac:chgData name="Dalal, Mrinmoy" userId="397ff971-e778-44ea-ba08-c45f4dea36a7" providerId="ADAL" clId="{53BB99DD-E11A-4AC5-9DF7-93144241BC20}" dt="2023-03-20T06:05:27.639" v="7258" actId="478"/>
          <ac:grpSpMkLst>
            <pc:docMk/>
            <pc:sldMk cId="658470917" sldId="289"/>
            <ac:grpSpMk id="159" creationId="{0221E72A-DE70-2D88-10AD-40A6C2CE80D6}"/>
          </ac:grpSpMkLst>
        </pc:grpChg>
        <pc:picChg chg="add del mod">
          <ac:chgData name="Dalal, Mrinmoy" userId="397ff971-e778-44ea-ba08-c45f4dea36a7" providerId="ADAL" clId="{53BB99DD-E11A-4AC5-9DF7-93144241BC20}" dt="2023-03-23T18:03:40.465" v="17009" actId="21"/>
          <ac:picMkLst>
            <pc:docMk/>
            <pc:sldMk cId="658470917" sldId="289"/>
            <ac:picMk id="3" creationId="{6DB63BD1-04D3-85DD-74F5-15378D4AB458}"/>
          </ac:picMkLst>
        </pc:picChg>
        <pc:picChg chg="add del mod">
          <ac:chgData name="Dalal, Mrinmoy" userId="397ff971-e778-44ea-ba08-c45f4dea36a7" providerId="ADAL" clId="{53BB99DD-E11A-4AC5-9DF7-93144241BC20}" dt="2023-03-23T18:03:40.465" v="17009" actId="21"/>
          <ac:picMkLst>
            <pc:docMk/>
            <pc:sldMk cId="658470917" sldId="289"/>
            <ac:picMk id="4" creationId="{AE5E2CD4-25A3-6458-E108-DE24DEF9902B}"/>
          </ac:picMkLst>
        </pc:picChg>
        <pc:picChg chg="add del mod">
          <ac:chgData name="Dalal, Mrinmoy" userId="397ff971-e778-44ea-ba08-c45f4dea36a7" providerId="ADAL" clId="{53BB99DD-E11A-4AC5-9DF7-93144241BC20}" dt="2023-03-23T18:03:40.465" v="17009" actId="21"/>
          <ac:picMkLst>
            <pc:docMk/>
            <pc:sldMk cId="658470917" sldId="289"/>
            <ac:picMk id="7" creationId="{67F009E6-3E1B-C051-8C97-19475093D8FD}"/>
          </ac:picMkLst>
        </pc:picChg>
        <pc:picChg chg="add del mod">
          <ac:chgData name="Dalal, Mrinmoy" userId="397ff971-e778-44ea-ba08-c45f4dea36a7" providerId="ADAL" clId="{53BB99DD-E11A-4AC5-9DF7-93144241BC20}" dt="2023-03-20T06:11:32.629" v="7308" actId="21"/>
          <ac:picMkLst>
            <pc:docMk/>
            <pc:sldMk cId="658470917" sldId="289"/>
            <ac:picMk id="7" creationId="{80C74DAB-30F8-86DB-3A7E-45B25D8198B1}"/>
          </ac:picMkLst>
        </pc:picChg>
        <pc:picChg chg="add del mod">
          <ac:chgData name="Dalal, Mrinmoy" userId="397ff971-e778-44ea-ba08-c45f4dea36a7" providerId="ADAL" clId="{53BB99DD-E11A-4AC5-9DF7-93144241BC20}" dt="2023-03-23T18:03:40.465" v="17009" actId="21"/>
          <ac:picMkLst>
            <pc:docMk/>
            <pc:sldMk cId="658470917" sldId="289"/>
            <ac:picMk id="8" creationId="{D72CB055-54B1-9EFC-170E-3484886B955F}"/>
          </ac:picMkLst>
        </pc:picChg>
        <pc:picChg chg="add del mod">
          <ac:chgData name="Dalal, Mrinmoy" userId="397ff971-e778-44ea-ba08-c45f4dea36a7" providerId="ADAL" clId="{53BB99DD-E11A-4AC5-9DF7-93144241BC20}" dt="2023-03-20T06:11:32.629" v="7308" actId="21"/>
          <ac:picMkLst>
            <pc:docMk/>
            <pc:sldMk cId="658470917" sldId="289"/>
            <ac:picMk id="9" creationId="{B06EBE3C-5640-6D9C-C2A9-569BC9A9C869}"/>
          </ac:picMkLst>
        </pc:picChg>
        <pc:picChg chg="add del mod">
          <ac:chgData name="Dalal, Mrinmoy" userId="397ff971-e778-44ea-ba08-c45f4dea36a7" providerId="ADAL" clId="{53BB99DD-E11A-4AC5-9DF7-93144241BC20}" dt="2023-03-23T18:03:40.465" v="17009" actId="21"/>
          <ac:picMkLst>
            <pc:docMk/>
            <pc:sldMk cId="658470917" sldId="289"/>
            <ac:picMk id="9" creationId="{D2ACA768-445B-DAAA-CDB3-5370ECB0C5FD}"/>
          </ac:picMkLst>
        </pc:picChg>
        <pc:picChg chg="add del mod">
          <ac:chgData name="Dalal, Mrinmoy" userId="397ff971-e778-44ea-ba08-c45f4dea36a7" providerId="ADAL" clId="{53BB99DD-E11A-4AC5-9DF7-93144241BC20}" dt="2023-03-23T18:03:40.465" v="17009" actId="21"/>
          <ac:picMkLst>
            <pc:docMk/>
            <pc:sldMk cId="658470917" sldId="289"/>
            <ac:picMk id="10" creationId="{C94EA7E7-263B-F2AB-827C-47D91F346F89}"/>
          </ac:picMkLst>
        </pc:picChg>
        <pc:picChg chg="add del mod">
          <ac:chgData name="Dalal, Mrinmoy" userId="397ff971-e778-44ea-ba08-c45f4dea36a7" providerId="ADAL" clId="{53BB99DD-E11A-4AC5-9DF7-93144241BC20}" dt="2023-03-23T18:03:40.465" v="17009" actId="21"/>
          <ac:picMkLst>
            <pc:docMk/>
            <pc:sldMk cId="658470917" sldId="289"/>
            <ac:picMk id="11" creationId="{2F370CDB-19C9-694B-D8CC-0B2537C9D308}"/>
          </ac:picMkLst>
        </pc:picChg>
        <pc:picChg chg="add del mod">
          <ac:chgData name="Dalal, Mrinmoy" userId="397ff971-e778-44ea-ba08-c45f4dea36a7" providerId="ADAL" clId="{53BB99DD-E11A-4AC5-9DF7-93144241BC20}" dt="2023-03-23T18:03:40.465" v="17009" actId="21"/>
          <ac:picMkLst>
            <pc:docMk/>
            <pc:sldMk cId="658470917" sldId="289"/>
            <ac:picMk id="13" creationId="{441E5B71-96A9-998E-EF85-0EDF57FE34E1}"/>
          </ac:picMkLst>
        </pc:picChg>
        <pc:picChg chg="add del mod">
          <ac:chgData name="Dalal, Mrinmoy" userId="397ff971-e778-44ea-ba08-c45f4dea36a7" providerId="ADAL" clId="{53BB99DD-E11A-4AC5-9DF7-93144241BC20}" dt="2023-03-23T18:03:40.465" v="17009" actId="21"/>
          <ac:picMkLst>
            <pc:docMk/>
            <pc:sldMk cId="658470917" sldId="289"/>
            <ac:picMk id="14" creationId="{03C9F04E-C7DD-94CE-03DE-75C08207A226}"/>
          </ac:picMkLst>
        </pc:picChg>
        <pc:picChg chg="add del mod">
          <ac:chgData name="Dalal, Mrinmoy" userId="397ff971-e778-44ea-ba08-c45f4dea36a7" providerId="ADAL" clId="{53BB99DD-E11A-4AC5-9DF7-93144241BC20}" dt="2023-03-23T18:03:40.465" v="17009" actId="21"/>
          <ac:picMkLst>
            <pc:docMk/>
            <pc:sldMk cId="658470917" sldId="289"/>
            <ac:picMk id="15" creationId="{995F4FEA-4E93-3193-6ED0-84FB17D2F37A}"/>
          </ac:picMkLst>
        </pc:picChg>
        <pc:picChg chg="add del mod">
          <ac:chgData name="Dalal, Mrinmoy" userId="397ff971-e778-44ea-ba08-c45f4dea36a7" providerId="ADAL" clId="{53BB99DD-E11A-4AC5-9DF7-93144241BC20}" dt="2023-03-23T18:03:40.465" v="17009" actId="21"/>
          <ac:picMkLst>
            <pc:docMk/>
            <pc:sldMk cId="658470917" sldId="289"/>
            <ac:picMk id="16" creationId="{0BE66D2D-41F8-2FD5-C4C4-5D80F14E16E1}"/>
          </ac:picMkLst>
        </pc:picChg>
        <pc:picChg chg="add del mod">
          <ac:chgData name="Dalal, Mrinmoy" userId="397ff971-e778-44ea-ba08-c45f4dea36a7" providerId="ADAL" clId="{53BB99DD-E11A-4AC5-9DF7-93144241BC20}" dt="2023-03-20T06:11:32.629" v="7308" actId="21"/>
          <ac:picMkLst>
            <pc:docMk/>
            <pc:sldMk cId="658470917" sldId="289"/>
            <ac:picMk id="16" creationId="{3D7BD2A9-7EA7-4D2A-544F-1E9FA8416EDB}"/>
          </ac:picMkLst>
        </pc:picChg>
        <pc:picChg chg="add del mod">
          <ac:chgData name="Dalal, Mrinmoy" userId="397ff971-e778-44ea-ba08-c45f4dea36a7" providerId="ADAL" clId="{53BB99DD-E11A-4AC5-9DF7-93144241BC20}" dt="2023-03-23T18:03:40.465" v="17009" actId="21"/>
          <ac:picMkLst>
            <pc:docMk/>
            <pc:sldMk cId="658470917" sldId="289"/>
            <ac:picMk id="17" creationId="{F9617D33-C84E-EB7E-41DB-5E9C010CC4D7}"/>
          </ac:picMkLst>
        </pc:picChg>
        <pc:picChg chg="add del mod">
          <ac:chgData name="Dalal, Mrinmoy" userId="397ff971-e778-44ea-ba08-c45f4dea36a7" providerId="ADAL" clId="{53BB99DD-E11A-4AC5-9DF7-93144241BC20}" dt="2023-03-23T18:03:40.465" v="17009" actId="21"/>
          <ac:picMkLst>
            <pc:docMk/>
            <pc:sldMk cId="658470917" sldId="289"/>
            <ac:picMk id="18" creationId="{4698DDFC-F385-5099-5A0D-3481C3058385}"/>
          </ac:picMkLst>
        </pc:picChg>
        <pc:picChg chg="add del mod">
          <ac:chgData name="Dalal, Mrinmoy" userId="397ff971-e778-44ea-ba08-c45f4dea36a7" providerId="ADAL" clId="{53BB99DD-E11A-4AC5-9DF7-93144241BC20}" dt="2023-03-23T18:03:40.465" v="17009" actId="21"/>
          <ac:picMkLst>
            <pc:docMk/>
            <pc:sldMk cId="658470917" sldId="289"/>
            <ac:picMk id="19" creationId="{041795CB-1F52-E668-268E-5DA7E627CBA4}"/>
          </ac:picMkLst>
        </pc:picChg>
        <pc:picChg chg="add del mod">
          <ac:chgData name="Dalal, Mrinmoy" userId="397ff971-e778-44ea-ba08-c45f4dea36a7" providerId="ADAL" clId="{53BB99DD-E11A-4AC5-9DF7-93144241BC20}" dt="2023-03-20T06:11:32.629" v="7308" actId="21"/>
          <ac:picMkLst>
            <pc:docMk/>
            <pc:sldMk cId="658470917" sldId="289"/>
            <ac:picMk id="21" creationId="{1DE4BC84-E157-BAA2-8203-8577DA8009F4}"/>
          </ac:picMkLst>
        </pc:picChg>
        <pc:picChg chg="add del mod">
          <ac:chgData name="Dalal, Mrinmoy" userId="397ff971-e778-44ea-ba08-c45f4dea36a7" providerId="ADAL" clId="{53BB99DD-E11A-4AC5-9DF7-93144241BC20}" dt="2023-03-20T06:11:32.629" v="7308" actId="21"/>
          <ac:picMkLst>
            <pc:docMk/>
            <pc:sldMk cId="658470917" sldId="289"/>
            <ac:picMk id="23" creationId="{FA845A26-AB33-FBFF-E708-E1920C3296B5}"/>
          </ac:picMkLst>
        </pc:picChg>
        <pc:picChg chg="add del mod">
          <ac:chgData name="Dalal, Mrinmoy" userId="397ff971-e778-44ea-ba08-c45f4dea36a7" providerId="ADAL" clId="{53BB99DD-E11A-4AC5-9DF7-93144241BC20}" dt="2023-03-20T06:11:32.629" v="7308" actId="21"/>
          <ac:picMkLst>
            <pc:docMk/>
            <pc:sldMk cId="658470917" sldId="289"/>
            <ac:picMk id="25" creationId="{A1A68843-9864-B178-60BF-DC41F645C843}"/>
          </ac:picMkLst>
        </pc:picChg>
        <pc:picChg chg="add del mod">
          <ac:chgData name="Dalal, Mrinmoy" userId="397ff971-e778-44ea-ba08-c45f4dea36a7" providerId="ADAL" clId="{53BB99DD-E11A-4AC5-9DF7-93144241BC20}" dt="2023-03-20T06:11:32.629" v="7308" actId="21"/>
          <ac:picMkLst>
            <pc:docMk/>
            <pc:sldMk cId="658470917" sldId="289"/>
            <ac:picMk id="27" creationId="{4CE6ADBD-4284-CC6B-C52C-DFE5244A7649}"/>
          </ac:picMkLst>
        </pc:picChg>
        <pc:picChg chg="add del mod">
          <ac:chgData name="Dalal, Mrinmoy" userId="397ff971-e778-44ea-ba08-c45f4dea36a7" providerId="ADAL" clId="{53BB99DD-E11A-4AC5-9DF7-93144241BC20}" dt="2023-03-20T06:11:32.629" v="7308" actId="21"/>
          <ac:picMkLst>
            <pc:docMk/>
            <pc:sldMk cId="658470917" sldId="289"/>
            <ac:picMk id="29" creationId="{FBA07915-14B7-ECEC-6857-3A1CC1A5C90E}"/>
          </ac:picMkLst>
        </pc:picChg>
        <pc:picChg chg="add del mod">
          <ac:chgData name="Dalal, Mrinmoy" userId="397ff971-e778-44ea-ba08-c45f4dea36a7" providerId="ADAL" clId="{53BB99DD-E11A-4AC5-9DF7-93144241BC20}" dt="2023-03-20T06:11:32.629" v="7308" actId="21"/>
          <ac:picMkLst>
            <pc:docMk/>
            <pc:sldMk cId="658470917" sldId="289"/>
            <ac:picMk id="31" creationId="{29AA7ED6-147F-1B6B-3D88-AA180038DA20}"/>
          </ac:picMkLst>
        </pc:picChg>
        <pc:picChg chg="add del mod">
          <ac:chgData name="Dalal, Mrinmoy" userId="397ff971-e778-44ea-ba08-c45f4dea36a7" providerId="ADAL" clId="{53BB99DD-E11A-4AC5-9DF7-93144241BC20}" dt="2023-03-20T06:11:32.629" v="7308" actId="21"/>
          <ac:picMkLst>
            <pc:docMk/>
            <pc:sldMk cId="658470917" sldId="289"/>
            <ac:picMk id="35" creationId="{DF9A4791-BA14-28A4-0C49-9F7775FF4DA7}"/>
          </ac:picMkLst>
        </pc:picChg>
        <pc:picChg chg="add del mod">
          <ac:chgData name="Dalal, Mrinmoy" userId="397ff971-e778-44ea-ba08-c45f4dea36a7" providerId="ADAL" clId="{53BB99DD-E11A-4AC5-9DF7-93144241BC20}" dt="2023-03-20T06:11:32.629" v="7308" actId="21"/>
          <ac:picMkLst>
            <pc:docMk/>
            <pc:sldMk cId="658470917" sldId="289"/>
            <ac:picMk id="39" creationId="{74C4F24A-190B-786F-0941-F1A9DCC7FB1F}"/>
          </ac:picMkLst>
        </pc:picChg>
        <pc:picChg chg="add del mod">
          <ac:chgData name="Dalal, Mrinmoy" userId="397ff971-e778-44ea-ba08-c45f4dea36a7" providerId="ADAL" clId="{53BB99DD-E11A-4AC5-9DF7-93144241BC20}" dt="2023-03-20T06:11:32.629" v="7308" actId="21"/>
          <ac:picMkLst>
            <pc:docMk/>
            <pc:sldMk cId="658470917" sldId="289"/>
            <ac:picMk id="42" creationId="{46E85BD3-E08C-B4F0-3983-0190D6948380}"/>
          </ac:picMkLst>
        </pc:picChg>
        <pc:picChg chg="add del mod">
          <ac:chgData name="Dalal, Mrinmoy" userId="397ff971-e778-44ea-ba08-c45f4dea36a7" providerId="ADAL" clId="{53BB99DD-E11A-4AC5-9DF7-93144241BC20}" dt="2023-03-20T06:11:32.629" v="7308" actId="21"/>
          <ac:picMkLst>
            <pc:docMk/>
            <pc:sldMk cId="658470917" sldId="289"/>
            <ac:picMk id="45" creationId="{D294CEFD-C104-6D21-4605-928B5E15AAB3}"/>
          </ac:picMkLst>
        </pc:picChg>
        <pc:picChg chg="add del mod">
          <ac:chgData name="Dalal, Mrinmoy" userId="397ff971-e778-44ea-ba08-c45f4dea36a7" providerId="ADAL" clId="{53BB99DD-E11A-4AC5-9DF7-93144241BC20}" dt="2023-03-20T06:11:32.629" v="7308" actId="21"/>
          <ac:picMkLst>
            <pc:docMk/>
            <pc:sldMk cId="658470917" sldId="289"/>
            <ac:picMk id="48" creationId="{09BD01EA-0342-0C2D-CE51-B57838059BB7}"/>
          </ac:picMkLst>
        </pc:picChg>
        <pc:picChg chg="add del mod">
          <ac:chgData name="Dalal, Mrinmoy" userId="397ff971-e778-44ea-ba08-c45f4dea36a7" providerId="ADAL" clId="{53BB99DD-E11A-4AC5-9DF7-93144241BC20}" dt="2023-03-20T06:11:32.629" v="7308" actId="21"/>
          <ac:picMkLst>
            <pc:docMk/>
            <pc:sldMk cId="658470917" sldId="289"/>
            <ac:picMk id="50" creationId="{6A01B810-6812-B0FD-46E2-411904ACDABB}"/>
          </ac:picMkLst>
        </pc:picChg>
        <pc:picChg chg="add del mod">
          <ac:chgData name="Dalal, Mrinmoy" userId="397ff971-e778-44ea-ba08-c45f4dea36a7" providerId="ADAL" clId="{53BB99DD-E11A-4AC5-9DF7-93144241BC20}" dt="2023-03-20T06:11:32.629" v="7308" actId="21"/>
          <ac:picMkLst>
            <pc:docMk/>
            <pc:sldMk cId="658470917" sldId="289"/>
            <ac:picMk id="52" creationId="{D913ABB4-667E-56DF-C1DA-B14526C1D48B}"/>
          </ac:picMkLst>
        </pc:picChg>
        <pc:picChg chg="add del mod">
          <ac:chgData name="Dalal, Mrinmoy" userId="397ff971-e778-44ea-ba08-c45f4dea36a7" providerId="ADAL" clId="{53BB99DD-E11A-4AC5-9DF7-93144241BC20}" dt="2023-03-20T06:11:32.629" v="7308" actId="21"/>
          <ac:picMkLst>
            <pc:docMk/>
            <pc:sldMk cId="658470917" sldId="289"/>
            <ac:picMk id="54" creationId="{06D8F843-6F64-1313-8468-42798D958298}"/>
          </ac:picMkLst>
        </pc:picChg>
        <pc:picChg chg="add del mod">
          <ac:chgData name="Dalal, Mrinmoy" userId="397ff971-e778-44ea-ba08-c45f4dea36a7" providerId="ADAL" clId="{53BB99DD-E11A-4AC5-9DF7-93144241BC20}" dt="2023-03-20T06:11:32.629" v="7308" actId="21"/>
          <ac:picMkLst>
            <pc:docMk/>
            <pc:sldMk cId="658470917" sldId="289"/>
            <ac:picMk id="57" creationId="{96D74CF3-4419-670B-E0FF-27D3B9252067}"/>
          </ac:picMkLst>
        </pc:picChg>
        <pc:picChg chg="add del mod">
          <ac:chgData name="Dalal, Mrinmoy" userId="397ff971-e778-44ea-ba08-c45f4dea36a7" providerId="ADAL" clId="{53BB99DD-E11A-4AC5-9DF7-93144241BC20}" dt="2023-03-20T06:11:32.629" v="7308" actId="21"/>
          <ac:picMkLst>
            <pc:docMk/>
            <pc:sldMk cId="658470917" sldId="289"/>
            <ac:picMk id="59" creationId="{788179C1-95A6-27CC-E746-C275BBE523EB}"/>
          </ac:picMkLst>
        </pc:picChg>
        <pc:picChg chg="add del mod">
          <ac:chgData name="Dalal, Mrinmoy" userId="397ff971-e778-44ea-ba08-c45f4dea36a7" providerId="ADAL" clId="{53BB99DD-E11A-4AC5-9DF7-93144241BC20}" dt="2023-03-20T06:11:32.629" v="7308" actId="21"/>
          <ac:picMkLst>
            <pc:docMk/>
            <pc:sldMk cId="658470917" sldId="289"/>
            <ac:picMk id="61" creationId="{7D153853-EC0D-F9D3-E287-823238498634}"/>
          </ac:picMkLst>
        </pc:picChg>
        <pc:picChg chg="add del mod">
          <ac:chgData name="Dalal, Mrinmoy" userId="397ff971-e778-44ea-ba08-c45f4dea36a7" providerId="ADAL" clId="{53BB99DD-E11A-4AC5-9DF7-93144241BC20}" dt="2023-03-20T06:11:32.629" v="7308" actId="21"/>
          <ac:picMkLst>
            <pc:docMk/>
            <pc:sldMk cId="658470917" sldId="289"/>
            <ac:picMk id="65" creationId="{E5B56F47-0E8A-DA84-B0C9-84E7628AAEFF}"/>
          </ac:picMkLst>
        </pc:picChg>
        <pc:picChg chg="add del mod">
          <ac:chgData name="Dalal, Mrinmoy" userId="397ff971-e778-44ea-ba08-c45f4dea36a7" providerId="ADAL" clId="{53BB99DD-E11A-4AC5-9DF7-93144241BC20}" dt="2023-03-20T06:11:32.629" v="7308" actId="21"/>
          <ac:picMkLst>
            <pc:docMk/>
            <pc:sldMk cId="658470917" sldId="289"/>
            <ac:picMk id="69" creationId="{6279A087-7ED3-7492-17EC-1E0FE94CCE0C}"/>
          </ac:picMkLst>
        </pc:picChg>
        <pc:picChg chg="add del mod">
          <ac:chgData name="Dalal, Mrinmoy" userId="397ff971-e778-44ea-ba08-c45f4dea36a7" providerId="ADAL" clId="{53BB99DD-E11A-4AC5-9DF7-93144241BC20}" dt="2023-03-20T06:12:21.921" v="7320" actId="21"/>
          <ac:picMkLst>
            <pc:docMk/>
            <pc:sldMk cId="658470917" sldId="289"/>
            <ac:picMk id="70" creationId="{1419810C-5408-53FB-F54C-EED630F014FD}"/>
          </ac:picMkLst>
        </pc:picChg>
        <pc:picChg chg="add del mod">
          <ac:chgData name="Dalal, Mrinmoy" userId="397ff971-e778-44ea-ba08-c45f4dea36a7" providerId="ADAL" clId="{53BB99DD-E11A-4AC5-9DF7-93144241BC20}" dt="2023-03-20T06:12:21.921" v="7320" actId="21"/>
          <ac:picMkLst>
            <pc:docMk/>
            <pc:sldMk cId="658470917" sldId="289"/>
            <ac:picMk id="71" creationId="{5B90DF4F-FB63-24C3-9419-85A58B5FC7B3}"/>
          </ac:picMkLst>
        </pc:picChg>
        <pc:picChg chg="add del mod">
          <ac:chgData name="Dalal, Mrinmoy" userId="397ff971-e778-44ea-ba08-c45f4dea36a7" providerId="ADAL" clId="{53BB99DD-E11A-4AC5-9DF7-93144241BC20}" dt="2023-03-20T06:12:21.921" v="7320" actId="21"/>
          <ac:picMkLst>
            <pc:docMk/>
            <pc:sldMk cId="658470917" sldId="289"/>
            <ac:picMk id="72" creationId="{5522751A-3389-B89F-2CA4-398AE0F23AF4}"/>
          </ac:picMkLst>
        </pc:picChg>
        <pc:picChg chg="add del mod">
          <ac:chgData name="Dalal, Mrinmoy" userId="397ff971-e778-44ea-ba08-c45f4dea36a7" providerId="ADAL" clId="{53BB99DD-E11A-4AC5-9DF7-93144241BC20}" dt="2023-03-20T06:12:21.921" v="7320" actId="21"/>
          <ac:picMkLst>
            <pc:docMk/>
            <pc:sldMk cId="658470917" sldId="289"/>
            <ac:picMk id="74" creationId="{1FFF1A35-4C5C-9AB7-499E-7CB9E6842616}"/>
          </ac:picMkLst>
        </pc:picChg>
        <pc:picChg chg="add del mod">
          <ac:chgData name="Dalal, Mrinmoy" userId="397ff971-e778-44ea-ba08-c45f4dea36a7" providerId="ADAL" clId="{53BB99DD-E11A-4AC5-9DF7-93144241BC20}" dt="2023-03-20T06:12:21.921" v="7320" actId="21"/>
          <ac:picMkLst>
            <pc:docMk/>
            <pc:sldMk cId="658470917" sldId="289"/>
            <ac:picMk id="77" creationId="{8FA6A6C6-3A60-53B5-849D-E858E17BF9BF}"/>
          </ac:picMkLst>
        </pc:picChg>
        <pc:picChg chg="add del mod">
          <ac:chgData name="Dalal, Mrinmoy" userId="397ff971-e778-44ea-ba08-c45f4dea36a7" providerId="ADAL" clId="{53BB99DD-E11A-4AC5-9DF7-93144241BC20}" dt="2023-03-20T06:12:21.921" v="7320" actId="21"/>
          <ac:picMkLst>
            <pc:docMk/>
            <pc:sldMk cId="658470917" sldId="289"/>
            <ac:picMk id="83" creationId="{34572EF7-0B5A-62A4-E745-1D527E1A5020}"/>
          </ac:picMkLst>
        </pc:picChg>
        <pc:picChg chg="add del mod">
          <ac:chgData name="Dalal, Mrinmoy" userId="397ff971-e778-44ea-ba08-c45f4dea36a7" providerId="ADAL" clId="{53BB99DD-E11A-4AC5-9DF7-93144241BC20}" dt="2023-03-20T06:12:21.921" v="7320" actId="21"/>
          <ac:picMkLst>
            <pc:docMk/>
            <pc:sldMk cId="658470917" sldId="289"/>
            <ac:picMk id="87" creationId="{FFB31F9D-4B0A-EB76-5FB6-FC010A99DB1A}"/>
          </ac:picMkLst>
        </pc:picChg>
        <pc:picChg chg="add del mod">
          <ac:chgData name="Dalal, Mrinmoy" userId="397ff971-e778-44ea-ba08-c45f4dea36a7" providerId="ADAL" clId="{53BB99DD-E11A-4AC5-9DF7-93144241BC20}" dt="2023-03-20T06:12:21.921" v="7320" actId="21"/>
          <ac:picMkLst>
            <pc:docMk/>
            <pc:sldMk cId="658470917" sldId="289"/>
            <ac:picMk id="89" creationId="{FB7F6AA6-6229-2D62-FBFD-4F8E60BCF61C}"/>
          </ac:picMkLst>
        </pc:picChg>
        <pc:picChg chg="add del mod">
          <ac:chgData name="Dalal, Mrinmoy" userId="397ff971-e778-44ea-ba08-c45f4dea36a7" providerId="ADAL" clId="{53BB99DD-E11A-4AC5-9DF7-93144241BC20}" dt="2023-03-20T06:12:21.921" v="7320" actId="21"/>
          <ac:picMkLst>
            <pc:docMk/>
            <pc:sldMk cId="658470917" sldId="289"/>
            <ac:picMk id="90" creationId="{566A1209-9D5B-AA1E-50FC-B825BA42B4C0}"/>
          </ac:picMkLst>
        </pc:picChg>
        <pc:picChg chg="add del mod">
          <ac:chgData name="Dalal, Mrinmoy" userId="397ff971-e778-44ea-ba08-c45f4dea36a7" providerId="ADAL" clId="{53BB99DD-E11A-4AC5-9DF7-93144241BC20}" dt="2023-03-20T06:12:21.921" v="7320" actId="21"/>
          <ac:picMkLst>
            <pc:docMk/>
            <pc:sldMk cId="658470917" sldId="289"/>
            <ac:picMk id="91" creationId="{BF5D405F-1BA5-9D1E-1259-C81B092BDDA8}"/>
          </ac:picMkLst>
        </pc:picChg>
        <pc:picChg chg="add del mod">
          <ac:chgData name="Dalal, Mrinmoy" userId="397ff971-e778-44ea-ba08-c45f4dea36a7" providerId="ADAL" clId="{53BB99DD-E11A-4AC5-9DF7-93144241BC20}" dt="2023-03-20T06:12:21.921" v="7320" actId="21"/>
          <ac:picMkLst>
            <pc:docMk/>
            <pc:sldMk cId="658470917" sldId="289"/>
            <ac:picMk id="92" creationId="{AD937332-C529-4D91-77DC-AC0A66A6BBEE}"/>
          </ac:picMkLst>
        </pc:picChg>
        <pc:picChg chg="add del mod">
          <ac:chgData name="Dalal, Mrinmoy" userId="397ff971-e778-44ea-ba08-c45f4dea36a7" providerId="ADAL" clId="{53BB99DD-E11A-4AC5-9DF7-93144241BC20}" dt="2023-03-20T06:12:21.921" v="7320" actId="21"/>
          <ac:picMkLst>
            <pc:docMk/>
            <pc:sldMk cId="658470917" sldId="289"/>
            <ac:picMk id="94" creationId="{604070CE-5734-7AF1-0ACD-CA0B692B982E}"/>
          </ac:picMkLst>
        </pc:picChg>
        <pc:picChg chg="add del mod">
          <ac:chgData name="Dalal, Mrinmoy" userId="397ff971-e778-44ea-ba08-c45f4dea36a7" providerId="ADAL" clId="{53BB99DD-E11A-4AC5-9DF7-93144241BC20}" dt="2023-03-20T06:12:21.921" v="7320" actId="21"/>
          <ac:picMkLst>
            <pc:docMk/>
            <pc:sldMk cId="658470917" sldId="289"/>
            <ac:picMk id="95" creationId="{F4950DD0-6C46-C3E5-DEB0-4E1F68F266CC}"/>
          </ac:picMkLst>
        </pc:picChg>
        <pc:picChg chg="add del mod">
          <ac:chgData name="Dalal, Mrinmoy" userId="397ff971-e778-44ea-ba08-c45f4dea36a7" providerId="ADAL" clId="{53BB99DD-E11A-4AC5-9DF7-93144241BC20}" dt="2023-03-20T06:12:21.921" v="7320" actId="21"/>
          <ac:picMkLst>
            <pc:docMk/>
            <pc:sldMk cId="658470917" sldId="289"/>
            <ac:picMk id="96" creationId="{CF47A457-BFC9-1EEC-DB5C-A3CE8E7E41CA}"/>
          </ac:picMkLst>
        </pc:picChg>
        <pc:picChg chg="add del mod">
          <ac:chgData name="Dalal, Mrinmoy" userId="397ff971-e778-44ea-ba08-c45f4dea36a7" providerId="ADAL" clId="{53BB99DD-E11A-4AC5-9DF7-93144241BC20}" dt="2023-03-23T18:03:40.465" v="17009" actId="21"/>
          <ac:picMkLst>
            <pc:docMk/>
            <pc:sldMk cId="658470917" sldId="289"/>
            <ac:picMk id="98" creationId="{E3FC2855-7A2C-779F-8ADC-E68EA02CC2DC}"/>
          </ac:picMkLst>
        </pc:picChg>
        <pc:picChg chg="add del mod">
          <ac:chgData name="Dalal, Mrinmoy" userId="397ff971-e778-44ea-ba08-c45f4dea36a7" providerId="ADAL" clId="{53BB99DD-E11A-4AC5-9DF7-93144241BC20}" dt="2023-03-23T18:03:40.465" v="17009" actId="21"/>
          <ac:picMkLst>
            <pc:docMk/>
            <pc:sldMk cId="658470917" sldId="289"/>
            <ac:picMk id="100" creationId="{CE7D01BB-879A-AB97-24CD-13B221C0F189}"/>
          </ac:picMkLst>
        </pc:picChg>
        <pc:picChg chg="add del mod">
          <ac:chgData name="Dalal, Mrinmoy" userId="397ff971-e778-44ea-ba08-c45f4dea36a7" providerId="ADAL" clId="{53BB99DD-E11A-4AC5-9DF7-93144241BC20}" dt="2023-03-23T18:03:40.465" v="17009" actId="21"/>
          <ac:picMkLst>
            <pc:docMk/>
            <pc:sldMk cId="658470917" sldId="289"/>
            <ac:picMk id="102" creationId="{9198940D-E685-4B33-24B3-F22D1225E42C}"/>
          </ac:picMkLst>
        </pc:picChg>
        <pc:picChg chg="add del mod">
          <ac:chgData name="Dalal, Mrinmoy" userId="397ff971-e778-44ea-ba08-c45f4dea36a7" providerId="ADAL" clId="{53BB99DD-E11A-4AC5-9DF7-93144241BC20}" dt="2023-03-23T18:03:40.465" v="17009" actId="21"/>
          <ac:picMkLst>
            <pc:docMk/>
            <pc:sldMk cId="658470917" sldId="289"/>
            <ac:picMk id="103" creationId="{BF19E067-B524-4E9C-F119-EBBC326BCA62}"/>
          </ac:picMkLst>
        </pc:picChg>
        <pc:picChg chg="add del mod">
          <ac:chgData name="Dalal, Mrinmoy" userId="397ff971-e778-44ea-ba08-c45f4dea36a7" providerId="ADAL" clId="{53BB99DD-E11A-4AC5-9DF7-93144241BC20}" dt="2023-03-23T18:03:40.465" v="17009" actId="21"/>
          <ac:picMkLst>
            <pc:docMk/>
            <pc:sldMk cId="658470917" sldId="289"/>
            <ac:picMk id="104" creationId="{C256E988-3758-E927-B064-C4942C14144C}"/>
          </ac:picMkLst>
        </pc:picChg>
        <pc:picChg chg="add del mod">
          <ac:chgData name="Dalal, Mrinmoy" userId="397ff971-e778-44ea-ba08-c45f4dea36a7" providerId="ADAL" clId="{53BB99DD-E11A-4AC5-9DF7-93144241BC20}" dt="2023-03-23T18:03:40.465" v="17009" actId="21"/>
          <ac:picMkLst>
            <pc:docMk/>
            <pc:sldMk cId="658470917" sldId="289"/>
            <ac:picMk id="107" creationId="{BD307DEB-8FF5-42C6-ED51-6FF08841D0A1}"/>
          </ac:picMkLst>
        </pc:picChg>
        <pc:picChg chg="add del mod">
          <ac:chgData name="Dalal, Mrinmoy" userId="397ff971-e778-44ea-ba08-c45f4dea36a7" providerId="ADAL" clId="{53BB99DD-E11A-4AC5-9DF7-93144241BC20}" dt="2023-03-23T18:03:40.465" v="17009" actId="21"/>
          <ac:picMkLst>
            <pc:docMk/>
            <pc:sldMk cId="658470917" sldId="289"/>
            <ac:picMk id="108" creationId="{34F2F0B3-F192-23F5-0F0B-7F2D64C8032B}"/>
          </ac:picMkLst>
        </pc:picChg>
        <pc:picChg chg="add del mod">
          <ac:chgData name="Dalal, Mrinmoy" userId="397ff971-e778-44ea-ba08-c45f4dea36a7" providerId="ADAL" clId="{53BB99DD-E11A-4AC5-9DF7-93144241BC20}" dt="2023-03-23T18:02:19.108" v="16997" actId="21"/>
          <ac:picMkLst>
            <pc:docMk/>
            <pc:sldMk cId="658470917" sldId="289"/>
            <ac:picMk id="113" creationId="{06371BB8-5278-E4D6-BD50-B976CE29C111}"/>
          </ac:picMkLst>
        </pc:picChg>
      </pc:sldChg>
      <pc:sldChg chg="addSp delSp modSp add del mod ord">
        <pc:chgData name="Dalal, Mrinmoy" userId="397ff971-e778-44ea-ba08-c45f4dea36a7" providerId="ADAL" clId="{53BB99DD-E11A-4AC5-9DF7-93144241BC20}" dt="2023-03-23T18:06:39.244" v="17024" actId="47"/>
        <pc:sldMkLst>
          <pc:docMk/>
          <pc:sldMk cId="3536054380" sldId="290"/>
        </pc:sldMkLst>
        <pc:picChg chg="add del mod">
          <ac:chgData name="Dalal, Mrinmoy" userId="397ff971-e778-44ea-ba08-c45f4dea36a7" providerId="ADAL" clId="{53BB99DD-E11A-4AC5-9DF7-93144241BC20}" dt="2023-03-20T06:13:00.160" v="7330" actId="21"/>
          <ac:picMkLst>
            <pc:docMk/>
            <pc:sldMk cId="3536054380" sldId="290"/>
            <ac:picMk id="3" creationId="{568CC79B-32D3-AEB3-234D-82F83AB92598}"/>
          </ac:picMkLst>
        </pc:picChg>
        <pc:picChg chg="add del mod">
          <ac:chgData name="Dalal, Mrinmoy" userId="397ff971-e778-44ea-ba08-c45f4dea36a7" providerId="ADAL" clId="{53BB99DD-E11A-4AC5-9DF7-93144241BC20}" dt="2023-03-20T06:13:00.160" v="7330" actId="21"/>
          <ac:picMkLst>
            <pc:docMk/>
            <pc:sldMk cId="3536054380" sldId="290"/>
            <ac:picMk id="4" creationId="{26DCA627-7A70-6B3C-CD64-5656D71F985E}"/>
          </ac:picMkLst>
        </pc:picChg>
        <pc:picChg chg="add del mod">
          <ac:chgData name="Dalal, Mrinmoy" userId="397ff971-e778-44ea-ba08-c45f4dea36a7" providerId="ADAL" clId="{53BB99DD-E11A-4AC5-9DF7-93144241BC20}" dt="2023-03-20T06:13:00.160" v="7330" actId="21"/>
          <ac:picMkLst>
            <pc:docMk/>
            <pc:sldMk cId="3536054380" sldId="290"/>
            <ac:picMk id="7" creationId="{A1C0C36B-0E93-484C-2E45-FA4DAEF9E91E}"/>
          </ac:picMkLst>
        </pc:picChg>
        <pc:picChg chg="add del mod">
          <ac:chgData name="Dalal, Mrinmoy" userId="397ff971-e778-44ea-ba08-c45f4dea36a7" providerId="ADAL" clId="{53BB99DD-E11A-4AC5-9DF7-93144241BC20}" dt="2023-03-20T06:13:00.160" v="7330" actId="21"/>
          <ac:picMkLst>
            <pc:docMk/>
            <pc:sldMk cId="3536054380" sldId="290"/>
            <ac:picMk id="8" creationId="{3CCAD77E-C0DD-1CF3-B5D2-222DA38E2F01}"/>
          </ac:picMkLst>
        </pc:picChg>
        <pc:picChg chg="add del mod">
          <ac:chgData name="Dalal, Mrinmoy" userId="397ff971-e778-44ea-ba08-c45f4dea36a7" providerId="ADAL" clId="{53BB99DD-E11A-4AC5-9DF7-93144241BC20}" dt="2023-03-20T06:13:00.160" v="7330" actId="21"/>
          <ac:picMkLst>
            <pc:docMk/>
            <pc:sldMk cId="3536054380" sldId="290"/>
            <ac:picMk id="9" creationId="{7FE962D8-29C8-4B2B-311A-A6D8C14FA6A5}"/>
          </ac:picMkLst>
        </pc:picChg>
        <pc:picChg chg="add del mod">
          <ac:chgData name="Dalal, Mrinmoy" userId="397ff971-e778-44ea-ba08-c45f4dea36a7" providerId="ADAL" clId="{53BB99DD-E11A-4AC5-9DF7-93144241BC20}" dt="2023-03-20T06:13:00.160" v="7330" actId="21"/>
          <ac:picMkLst>
            <pc:docMk/>
            <pc:sldMk cId="3536054380" sldId="290"/>
            <ac:picMk id="10" creationId="{F53C516A-5673-8307-E814-E35FDEBA9D02}"/>
          </ac:picMkLst>
        </pc:picChg>
        <pc:picChg chg="add del mod">
          <ac:chgData name="Dalal, Mrinmoy" userId="397ff971-e778-44ea-ba08-c45f4dea36a7" providerId="ADAL" clId="{53BB99DD-E11A-4AC5-9DF7-93144241BC20}" dt="2023-03-23T18:00:36.821" v="16979" actId="21"/>
          <ac:picMkLst>
            <pc:docMk/>
            <pc:sldMk cId="3536054380" sldId="290"/>
            <ac:picMk id="11" creationId="{05196B94-97D9-5481-2309-5DEAE7BC679D}"/>
          </ac:picMkLst>
        </pc:picChg>
        <pc:picChg chg="add del mod">
          <ac:chgData name="Dalal, Mrinmoy" userId="397ff971-e778-44ea-ba08-c45f4dea36a7" providerId="ADAL" clId="{53BB99DD-E11A-4AC5-9DF7-93144241BC20}" dt="2023-03-23T18:00:17.094" v="16975" actId="21"/>
          <ac:picMkLst>
            <pc:docMk/>
            <pc:sldMk cId="3536054380" sldId="290"/>
            <ac:picMk id="13" creationId="{C127ADD9-3256-FED9-8D53-43E95AF7E5E6}"/>
          </ac:picMkLst>
        </pc:picChg>
        <pc:picChg chg="add del mod">
          <ac:chgData name="Dalal, Mrinmoy" userId="397ff971-e778-44ea-ba08-c45f4dea36a7" providerId="ADAL" clId="{53BB99DD-E11A-4AC5-9DF7-93144241BC20}" dt="2023-03-23T18:00:17.094" v="16975" actId="21"/>
          <ac:picMkLst>
            <pc:docMk/>
            <pc:sldMk cId="3536054380" sldId="290"/>
            <ac:picMk id="14" creationId="{7BBEF549-DB82-DAAA-FBEB-B8363B8C6378}"/>
          </ac:picMkLst>
        </pc:picChg>
        <pc:picChg chg="add del mod">
          <ac:chgData name="Dalal, Mrinmoy" userId="397ff971-e778-44ea-ba08-c45f4dea36a7" providerId="ADAL" clId="{53BB99DD-E11A-4AC5-9DF7-93144241BC20}" dt="2023-03-23T18:00:17.094" v="16975" actId="21"/>
          <ac:picMkLst>
            <pc:docMk/>
            <pc:sldMk cId="3536054380" sldId="290"/>
            <ac:picMk id="15" creationId="{12D0F9EF-434C-B852-76A4-1F009416E4F2}"/>
          </ac:picMkLst>
        </pc:picChg>
        <pc:picChg chg="add del mod">
          <ac:chgData name="Dalal, Mrinmoy" userId="397ff971-e778-44ea-ba08-c45f4dea36a7" providerId="ADAL" clId="{53BB99DD-E11A-4AC5-9DF7-93144241BC20}" dt="2023-03-23T18:00:17.094" v="16975" actId="21"/>
          <ac:picMkLst>
            <pc:docMk/>
            <pc:sldMk cId="3536054380" sldId="290"/>
            <ac:picMk id="16" creationId="{8972EA37-5B1A-0A18-F341-655F6BA5C431}"/>
          </ac:picMkLst>
        </pc:picChg>
        <pc:picChg chg="add del mod">
          <ac:chgData name="Dalal, Mrinmoy" userId="397ff971-e778-44ea-ba08-c45f4dea36a7" providerId="ADAL" clId="{53BB99DD-E11A-4AC5-9DF7-93144241BC20}" dt="2023-03-23T18:00:17.094" v="16975" actId="21"/>
          <ac:picMkLst>
            <pc:docMk/>
            <pc:sldMk cId="3536054380" sldId="290"/>
            <ac:picMk id="17" creationId="{8B7880A8-6B23-BFF5-ECB5-D21B679DE835}"/>
          </ac:picMkLst>
        </pc:picChg>
        <pc:picChg chg="add del mod">
          <ac:chgData name="Dalal, Mrinmoy" userId="397ff971-e778-44ea-ba08-c45f4dea36a7" providerId="ADAL" clId="{53BB99DD-E11A-4AC5-9DF7-93144241BC20}" dt="2023-03-23T18:00:17.094" v="16975" actId="21"/>
          <ac:picMkLst>
            <pc:docMk/>
            <pc:sldMk cId="3536054380" sldId="290"/>
            <ac:picMk id="18" creationId="{352F52FF-FAD6-4750-9784-384CEDF499A4}"/>
          </ac:picMkLst>
        </pc:picChg>
        <pc:picChg chg="add del mod">
          <ac:chgData name="Dalal, Mrinmoy" userId="397ff971-e778-44ea-ba08-c45f4dea36a7" providerId="ADAL" clId="{53BB99DD-E11A-4AC5-9DF7-93144241BC20}" dt="2023-03-23T18:00:17.094" v="16975" actId="21"/>
          <ac:picMkLst>
            <pc:docMk/>
            <pc:sldMk cId="3536054380" sldId="290"/>
            <ac:picMk id="19" creationId="{8B508604-BCDC-2454-54F7-860086A28516}"/>
          </ac:picMkLst>
        </pc:picChg>
      </pc:sldChg>
      <pc:sldChg chg="addSp delSp modSp add del mod ord">
        <pc:chgData name="Dalal, Mrinmoy" userId="397ff971-e778-44ea-ba08-c45f4dea36a7" providerId="ADAL" clId="{53BB99DD-E11A-4AC5-9DF7-93144241BC20}" dt="2023-03-23T18:06:40.298" v="17025" actId="47"/>
        <pc:sldMkLst>
          <pc:docMk/>
          <pc:sldMk cId="1483852661" sldId="291"/>
        </pc:sldMkLst>
        <pc:picChg chg="add del mod">
          <ac:chgData name="Dalal, Mrinmoy" userId="397ff971-e778-44ea-ba08-c45f4dea36a7" providerId="ADAL" clId="{53BB99DD-E11A-4AC5-9DF7-93144241BC20}" dt="2023-03-23T18:01:31.057" v="16986" actId="21"/>
          <ac:picMkLst>
            <pc:docMk/>
            <pc:sldMk cId="1483852661" sldId="291"/>
            <ac:picMk id="3" creationId="{F132C25F-EEC7-6A2E-30EF-0C04C7357BE9}"/>
          </ac:picMkLst>
        </pc:picChg>
        <pc:picChg chg="add del mod">
          <ac:chgData name="Dalal, Mrinmoy" userId="397ff971-e778-44ea-ba08-c45f4dea36a7" providerId="ADAL" clId="{53BB99DD-E11A-4AC5-9DF7-93144241BC20}" dt="2023-03-23T18:01:31.057" v="16986" actId="21"/>
          <ac:picMkLst>
            <pc:docMk/>
            <pc:sldMk cId="1483852661" sldId="291"/>
            <ac:picMk id="4" creationId="{0255612B-2CD1-1B2B-E5D3-6B7D3539CC4C}"/>
          </ac:picMkLst>
        </pc:picChg>
        <pc:picChg chg="add del mod">
          <ac:chgData name="Dalal, Mrinmoy" userId="397ff971-e778-44ea-ba08-c45f4dea36a7" providerId="ADAL" clId="{53BB99DD-E11A-4AC5-9DF7-93144241BC20}" dt="2023-03-23T18:01:31.057" v="16986" actId="21"/>
          <ac:picMkLst>
            <pc:docMk/>
            <pc:sldMk cId="1483852661" sldId="291"/>
            <ac:picMk id="7" creationId="{4508394F-151A-9C34-4279-6604F16C56D3}"/>
          </ac:picMkLst>
        </pc:picChg>
        <pc:picChg chg="add del mod">
          <ac:chgData name="Dalal, Mrinmoy" userId="397ff971-e778-44ea-ba08-c45f4dea36a7" providerId="ADAL" clId="{53BB99DD-E11A-4AC5-9DF7-93144241BC20}" dt="2023-03-23T18:01:31.057" v="16986" actId="21"/>
          <ac:picMkLst>
            <pc:docMk/>
            <pc:sldMk cId="1483852661" sldId="291"/>
            <ac:picMk id="8" creationId="{C6051142-A08A-E41F-5CE2-46A4B711986E}"/>
          </ac:picMkLst>
        </pc:picChg>
        <pc:picChg chg="add del mod">
          <ac:chgData name="Dalal, Mrinmoy" userId="397ff971-e778-44ea-ba08-c45f4dea36a7" providerId="ADAL" clId="{53BB99DD-E11A-4AC5-9DF7-93144241BC20}" dt="2023-03-23T18:01:31.057" v="16986" actId="21"/>
          <ac:picMkLst>
            <pc:docMk/>
            <pc:sldMk cId="1483852661" sldId="291"/>
            <ac:picMk id="9" creationId="{26093E97-3CE1-7D8F-E7E0-AC2325096453}"/>
          </ac:picMkLst>
        </pc:picChg>
        <pc:picChg chg="add del mod">
          <ac:chgData name="Dalal, Mrinmoy" userId="397ff971-e778-44ea-ba08-c45f4dea36a7" providerId="ADAL" clId="{53BB99DD-E11A-4AC5-9DF7-93144241BC20}" dt="2023-03-23T18:01:31.057" v="16986" actId="21"/>
          <ac:picMkLst>
            <pc:docMk/>
            <pc:sldMk cId="1483852661" sldId="291"/>
            <ac:picMk id="10" creationId="{CFDB7EA1-5EAB-DB79-3DEC-01AD2EB8509F}"/>
          </ac:picMkLst>
        </pc:picChg>
        <pc:picChg chg="add del mod">
          <ac:chgData name="Dalal, Mrinmoy" userId="397ff971-e778-44ea-ba08-c45f4dea36a7" providerId="ADAL" clId="{53BB99DD-E11A-4AC5-9DF7-93144241BC20}" dt="2023-03-23T18:01:31.057" v="16986" actId="21"/>
          <ac:picMkLst>
            <pc:docMk/>
            <pc:sldMk cId="1483852661" sldId="291"/>
            <ac:picMk id="11" creationId="{09179360-3DE8-C180-934B-19F07F257EB1}"/>
          </ac:picMkLst>
        </pc:picChg>
      </pc:sldChg>
      <pc:sldChg chg="addSp delSp modSp add mod modShow">
        <pc:chgData name="Dalal, Mrinmoy" userId="397ff971-e778-44ea-ba08-c45f4dea36a7" providerId="ADAL" clId="{53BB99DD-E11A-4AC5-9DF7-93144241BC20}" dt="2023-03-23T19:43:49.542" v="18261" actId="729"/>
        <pc:sldMkLst>
          <pc:docMk/>
          <pc:sldMk cId="1827964839" sldId="292"/>
        </pc:sldMkLst>
        <pc:spChg chg="mod">
          <ac:chgData name="Dalal, Mrinmoy" userId="397ff971-e778-44ea-ba08-c45f4dea36a7" providerId="ADAL" clId="{53BB99DD-E11A-4AC5-9DF7-93144241BC20}" dt="2023-03-20T06:17:45.899" v="7360" actId="20577"/>
          <ac:spMkLst>
            <pc:docMk/>
            <pc:sldMk cId="1827964839" sldId="292"/>
            <ac:spMk id="2" creationId="{157B785B-7419-6444-8F7C-456DADFC9CDE}"/>
          </ac:spMkLst>
        </pc:spChg>
        <pc:spChg chg="add mod">
          <ac:chgData name="Dalal, Mrinmoy" userId="397ff971-e778-44ea-ba08-c45f4dea36a7" providerId="ADAL" clId="{53BB99DD-E11A-4AC5-9DF7-93144241BC20}" dt="2023-03-20T06:23:20.034" v="7470" actId="207"/>
          <ac:spMkLst>
            <pc:docMk/>
            <pc:sldMk cId="1827964839" sldId="292"/>
            <ac:spMk id="7" creationId="{158EEAC8-3903-4D54-B08A-9BBAFF0FA830}"/>
          </ac:spMkLst>
        </pc:spChg>
        <pc:spChg chg="add mod">
          <ac:chgData name="Dalal, Mrinmoy" userId="397ff971-e778-44ea-ba08-c45f4dea36a7" providerId="ADAL" clId="{53BB99DD-E11A-4AC5-9DF7-93144241BC20}" dt="2023-03-20T06:24:10.682" v="7487" actId="20577"/>
          <ac:spMkLst>
            <pc:docMk/>
            <pc:sldMk cId="1827964839" sldId="292"/>
            <ac:spMk id="9" creationId="{49E051B9-3526-BF27-93BA-2EEB98FC2850}"/>
          </ac:spMkLst>
        </pc:spChg>
        <pc:spChg chg="del">
          <ac:chgData name="Dalal, Mrinmoy" userId="397ff971-e778-44ea-ba08-c45f4dea36a7" providerId="ADAL" clId="{53BB99DD-E11A-4AC5-9DF7-93144241BC20}" dt="2023-03-20T06:18:20.242" v="7361" actId="478"/>
          <ac:spMkLst>
            <pc:docMk/>
            <pc:sldMk cId="1827964839" sldId="292"/>
            <ac:spMk id="148" creationId="{E19516A1-8310-2D9F-FDAC-7D56935EF9E9}"/>
          </ac:spMkLst>
        </pc:spChg>
        <pc:spChg chg="del">
          <ac:chgData name="Dalal, Mrinmoy" userId="397ff971-e778-44ea-ba08-c45f4dea36a7" providerId="ADAL" clId="{53BB99DD-E11A-4AC5-9DF7-93144241BC20}" dt="2023-03-20T06:18:20.242" v="7361" actId="478"/>
          <ac:spMkLst>
            <pc:docMk/>
            <pc:sldMk cId="1827964839" sldId="292"/>
            <ac:spMk id="154" creationId="{F6B2778E-1A0C-F687-FBDA-99BAB53CAEA2}"/>
          </ac:spMkLst>
        </pc:spChg>
        <pc:grpChg chg="del">
          <ac:chgData name="Dalal, Mrinmoy" userId="397ff971-e778-44ea-ba08-c45f4dea36a7" providerId="ADAL" clId="{53BB99DD-E11A-4AC5-9DF7-93144241BC20}" dt="2023-03-20T06:18:20.242" v="7361" actId="478"/>
          <ac:grpSpMkLst>
            <pc:docMk/>
            <pc:sldMk cId="1827964839" sldId="292"/>
            <ac:grpSpMk id="82" creationId="{6CF898E7-5E48-BBC9-A97E-DE44E6FF8E44}"/>
          </ac:grpSpMkLst>
        </pc:grpChg>
        <pc:grpChg chg="del">
          <ac:chgData name="Dalal, Mrinmoy" userId="397ff971-e778-44ea-ba08-c45f4dea36a7" providerId="ADAL" clId="{53BB99DD-E11A-4AC5-9DF7-93144241BC20}" dt="2023-03-20T06:18:20.242" v="7361" actId="478"/>
          <ac:grpSpMkLst>
            <pc:docMk/>
            <pc:sldMk cId="1827964839" sldId="292"/>
            <ac:grpSpMk id="99" creationId="{5D6B2274-A0D6-BE20-67D5-29DBC3BC9D8B}"/>
          </ac:grpSpMkLst>
        </pc:grpChg>
        <pc:grpChg chg="del">
          <ac:chgData name="Dalal, Mrinmoy" userId="397ff971-e778-44ea-ba08-c45f4dea36a7" providerId="ADAL" clId="{53BB99DD-E11A-4AC5-9DF7-93144241BC20}" dt="2023-03-20T06:18:20.242" v="7361" actId="478"/>
          <ac:grpSpMkLst>
            <pc:docMk/>
            <pc:sldMk cId="1827964839" sldId="292"/>
            <ac:grpSpMk id="159" creationId="{0221E72A-DE70-2D88-10AD-40A6C2CE80D6}"/>
          </ac:grpSpMkLst>
        </pc:grpChg>
      </pc:sldChg>
      <pc:sldChg chg="addSp delSp modSp add del mod ord modTransition">
        <pc:chgData name="Dalal, Mrinmoy" userId="397ff971-e778-44ea-ba08-c45f4dea36a7" providerId="ADAL" clId="{53BB99DD-E11A-4AC5-9DF7-93144241BC20}" dt="2023-03-29T05:02:05.112" v="22721" actId="47"/>
        <pc:sldMkLst>
          <pc:docMk/>
          <pc:sldMk cId="2488352394" sldId="293"/>
        </pc:sldMkLst>
        <pc:spChg chg="mod">
          <ac:chgData name="Dalal, Mrinmoy" userId="397ff971-e778-44ea-ba08-c45f4dea36a7" providerId="ADAL" clId="{53BB99DD-E11A-4AC5-9DF7-93144241BC20}" dt="2023-03-23T18:13:42.184" v="17122" actId="20577"/>
          <ac:spMkLst>
            <pc:docMk/>
            <pc:sldMk cId="2488352394" sldId="293"/>
            <ac:spMk id="2" creationId="{157B785B-7419-6444-8F7C-456DADFC9CDE}"/>
          </ac:spMkLst>
        </pc:spChg>
        <pc:spChg chg="del">
          <ac:chgData name="Dalal, Mrinmoy" userId="397ff971-e778-44ea-ba08-c45f4dea36a7" providerId="ADAL" clId="{53BB99DD-E11A-4AC5-9DF7-93144241BC20}" dt="2023-03-23T18:15:36.906" v="17123" actId="478"/>
          <ac:spMkLst>
            <pc:docMk/>
            <pc:sldMk cId="2488352394" sldId="293"/>
            <ac:spMk id="3" creationId="{72FDA032-96A1-D82D-B3F4-34C07A7C0EEA}"/>
          </ac:spMkLst>
        </pc:spChg>
        <pc:spChg chg="del">
          <ac:chgData name="Dalal, Mrinmoy" userId="397ff971-e778-44ea-ba08-c45f4dea36a7" providerId="ADAL" clId="{53BB99DD-E11A-4AC5-9DF7-93144241BC20}" dt="2023-03-23T18:15:36.906" v="17123" actId="478"/>
          <ac:spMkLst>
            <pc:docMk/>
            <pc:sldMk cId="2488352394" sldId="293"/>
            <ac:spMk id="4" creationId="{79FAEB30-B7EE-F746-B0D7-C70B6B2E9A1C}"/>
          </ac:spMkLst>
        </pc:spChg>
        <pc:spChg chg="add del mod">
          <ac:chgData name="Dalal, Mrinmoy" userId="397ff971-e778-44ea-ba08-c45f4dea36a7" providerId="ADAL" clId="{53BB99DD-E11A-4AC5-9DF7-93144241BC20}" dt="2023-03-29T04:21:43.906" v="21785" actId="478"/>
          <ac:spMkLst>
            <pc:docMk/>
            <pc:sldMk cId="2488352394" sldId="293"/>
            <ac:spMk id="11" creationId="{D736B0AB-4931-DC0B-F9C9-6A7CD8BBA7A7}"/>
          </ac:spMkLst>
        </pc:spChg>
        <pc:spChg chg="add del mod">
          <ac:chgData name="Dalal, Mrinmoy" userId="397ff971-e778-44ea-ba08-c45f4dea36a7" providerId="ADAL" clId="{53BB99DD-E11A-4AC5-9DF7-93144241BC20}" dt="2023-03-23T18:28:02.309" v="17230" actId="478"/>
          <ac:spMkLst>
            <pc:docMk/>
            <pc:sldMk cId="2488352394" sldId="293"/>
            <ac:spMk id="12" creationId="{CC134487-7BDD-79B5-CE7D-EDEF0B54DC72}"/>
          </ac:spMkLst>
        </pc:spChg>
        <pc:spChg chg="add del mod">
          <ac:chgData name="Dalal, Mrinmoy" userId="397ff971-e778-44ea-ba08-c45f4dea36a7" providerId="ADAL" clId="{53BB99DD-E11A-4AC5-9DF7-93144241BC20}" dt="2023-03-23T18:28:10.099" v="17232" actId="478"/>
          <ac:spMkLst>
            <pc:docMk/>
            <pc:sldMk cId="2488352394" sldId="293"/>
            <ac:spMk id="13" creationId="{C21C3582-8BD1-A039-9E15-7012C3C21577}"/>
          </ac:spMkLst>
        </pc:spChg>
        <pc:spChg chg="add del mod">
          <ac:chgData name="Dalal, Mrinmoy" userId="397ff971-e778-44ea-ba08-c45f4dea36a7" providerId="ADAL" clId="{53BB99DD-E11A-4AC5-9DF7-93144241BC20}" dt="2023-03-23T18:27:49.152" v="17227" actId="478"/>
          <ac:spMkLst>
            <pc:docMk/>
            <pc:sldMk cId="2488352394" sldId="293"/>
            <ac:spMk id="14" creationId="{BFE44EF6-2CD3-F006-9CA8-2F7AB9656FFE}"/>
          </ac:spMkLst>
        </pc:spChg>
        <pc:spChg chg="add del mod">
          <ac:chgData name="Dalal, Mrinmoy" userId="397ff971-e778-44ea-ba08-c45f4dea36a7" providerId="ADAL" clId="{53BB99DD-E11A-4AC5-9DF7-93144241BC20}" dt="2023-03-23T18:27:51.430" v="17228" actId="478"/>
          <ac:spMkLst>
            <pc:docMk/>
            <pc:sldMk cId="2488352394" sldId="293"/>
            <ac:spMk id="15" creationId="{05F5B1CF-DD25-C289-2255-CC88F919B574}"/>
          </ac:spMkLst>
        </pc:spChg>
        <pc:spChg chg="add del mod">
          <ac:chgData name="Dalal, Mrinmoy" userId="397ff971-e778-44ea-ba08-c45f4dea36a7" providerId="ADAL" clId="{53BB99DD-E11A-4AC5-9DF7-93144241BC20}" dt="2023-03-23T18:27:27.888" v="17222"/>
          <ac:spMkLst>
            <pc:docMk/>
            <pc:sldMk cId="2488352394" sldId="293"/>
            <ac:spMk id="16" creationId="{46851557-436B-E858-0714-C9569CF5A28F}"/>
          </ac:spMkLst>
        </pc:spChg>
        <pc:spChg chg="mod">
          <ac:chgData name="Dalal, Mrinmoy" userId="397ff971-e778-44ea-ba08-c45f4dea36a7" providerId="ADAL" clId="{53BB99DD-E11A-4AC5-9DF7-93144241BC20}" dt="2023-03-23T18:27:26.836" v="17221"/>
          <ac:spMkLst>
            <pc:docMk/>
            <pc:sldMk cId="2488352394" sldId="293"/>
            <ac:spMk id="19" creationId="{037155A8-0A92-50B9-A60B-A3B95696E46F}"/>
          </ac:spMkLst>
        </pc:spChg>
        <pc:spChg chg="mod">
          <ac:chgData name="Dalal, Mrinmoy" userId="397ff971-e778-44ea-ba08-c45f4dea36a7" providerId="ADAL" clId="{53BB99DD-E11A-4AC5-9DF7-93144241BC20}" dt="2023-03-23T18:27:26.836" v="17221"/>
          <ac:spMkLst>
            <pc:docMk/>
            <pc:sldMk cId="2488352394" sldId="293"/>
            <ac:spMk id="20" creationId="{6E4258ED-D619-2F30-C915-69DDC0C0BE67}"/>
          </ac:spMkLst>
        </pc:spChg>
        <pc:spChg chg="mod">
          <ac:chgData name="Dalal, Mrinmoy" userId="397ff971-e778-44ea-ba08-c45f4dea36a7" providerId="ADAL" clId="{53BB99DD-E11A-4AC5-9DF7-93144241BC20}" dt="2023-03-23T18:27:26.836" v="17221"/>
          <ac:spMkLst>
            <pc:docMk/>
            <pc:sldMk cId="2488352394" sldId="293"/>
            <ac:spMk id="21" creationId="{787C3759-7D5A-82CA-5AEA-270A788F8AB5}"/>
          </ac:spMkLst>
        </pc:spChg>
        <pc:spChg chg="add del mod">
          <ac:chgData name="Dalal, Mrinmoy" userId="397ff971-e778-44ea-ba08-c45f4dea36a7" providerId="ADAL" clId="{53BB99DD-E11A-4AC5-9DF7-93144241BC20}" dt="2023-03-23T18:27:27.888" v="17222"/>
          <ac:spMkLst>
            <pc:docMk/>
            <pc:sldMk cId="2488352394" sldId="293"/>
            <ac:spMk id="22" creationId="{07AF7274-1B08-BC36-F990-83CE09D5D16B}"/>
          </ac:spMkLst>
        </pc:spChg>
        <pc:spChg chg="mod">
          <ac:chgData name="Dalal, Mrinmoy" userId="397ff971-e778-44ea-ba08-c45f4dea36a7" providerId="ADAL" clId="{53BB99DD-E11A-4AC5-9DF7-93144241BC20}" dt="2023-03-23T18:27:26.836" v="17221"/>
          <ac:spMkLst>
            <pc:docMk/>
            <pc:sldMk cId="2488352394" sldId="293"/>
            <ac:spMk id="24" creationId="{FBCA7792-65C5-95F4-24DC-4BAA95AD6A75}"/>
          </ac:spMkLst>
        </pc:spChg>
        <pc:spChg chg="mod">
          <ac:chgData name="Dalal, Mrinmoy" userId="397ff971-e778-44ea-ba08-c45f4dea36a7" providerId="ADAL" clId="{53BB99DD-E11A-4AC5-9DF7-93144241BC20}" dt="2023-03-23T18:27:26.836" v="17221"/>
          <ac:spMkLst>
            <pc:docMk/>
            <pc:sldMk cId="2488352394" sldId="293"/>
            <ac:spMk id="25" creationId="{774F3764-D130-2270-123A-EC7E12010AE7}"/>
          </ac:spMkLst>
        </pc:spChg>
        <pc:spChg chg="mod">
          <ac:chgData name="Dalal, Mrinmoy" userId="397ff971-e778-44ea-ba08-c45f4dea36a7" providerId="ADAL" clId="{53BB99DD-E11A-4AC5-9DF7-93144241BC20}" dt="2023-03-23T18:27:26.836" v="17221"/>
          <ac:spMkLst>
            <pc:docMk/>
            <pc:sldMk cId="2488352394" sldId="293"/>
            <ac:spMk id="26" creationId="{F33973D9-596F-74EC-5ED7-ADD6655F42AE}"/>
          </ac:spMkLst>
        </pc:spChg>
        <pc:spChg chg="add del mod">
          <ac:chgData name="Dalal, Mrinmoy" userId="397ff971-e778-44ea-ba08-c45f4dea36a7" providerId="ADAL" clId="{53BB99DD-E11A-4AC5-9DF7-93144241BC20}" dt="2023-03-29T04:37:48.283" v="21832" actId="478"/>
          <ac:spMkLst>
            <pc:docMk/>
            <pc:sldMk cId="2488352394" sldId="293"/>
            <ac:spMk id="27" creationId="{716D9438-A56E-294E-5CEA-83AC5EAB0A45}"/>
          </ac:spMkLst>
        </pc:spChg>
        <pc:spChg chg="del mod topLvl">
          <ac:chgData name="Dalal, Mrinmoy" userId="397ff971-e778-44ea-ba08-c45f4dea36a7" providerId="ADAL" clId="{53BB99DD-E11A-4AC5-9DF7-93144241BC20}" dt="2023-03-29T04:37:48.283" v="21832" actId="478"/>
          <ac:spMkLst>
            <pc:docMk/>
            <pc:sldMk cId="2488352394" sldId="293"/>
            <ac:spMk id="29" creationId="{378E599E-AC34-DDDD-8778-0770B2C25AE7}"/>
          </ac:spMkLst>
        </pc:spChg>
        <pc:spChg chg="mod topLvl">
          <ac:chgData name="Dalal, Mrinmoy" userId="397ff971-e778-44ea-ba08-c45f4dea36a7" providerId="ADAL" clId="{53BB99DD-E11A-4AC5-9DF7-93144241BC20}" dt="2023-03-23T18:36:26.746" v="17329" actId="164"/>
          <ac:spMkLst>
            <pc:docMk/>
            <pc:sldMk cId="2488352394" sldId="293"/>
            <ac:spMk id="30" creationId="{F698E5E1-07C6-8751-677C-17029A4FBE8B}"/>
          </ac:spMkLst>
        </pc:spChg>
        <pc:spChg chg="mod topLvl">
          <ac:chgData name="Dalal, Mrinmoy" userId="397ff971-e778-44ea-ba08-c45f4dea36a7" providerId="ADAL" clId="{53BB99DD-E11A-4AC5-9DF7-93144241BC20}" dt="2023-03-23T18:36:26.746" v="17329" actId="164"/>
          <ac:spMkLst>
            <pc:docMk/>
            <pc:sldMk cId="2488352394" sldId="293"/>
            <ac:spMk id="31" creationId="{DA2B44DD-58AD-5DD5-392D-2CFFB68A9D0E}"/>
          </ac:spMkLst>
        </pc:spChg>
        <pc:spChg chg="add del mod">
          <ac:chgData name="Dalal, Mrinmoy" userId="397ff971-e778-44ea-ba08-c45f4dea36a7" providerId="ADAL" clId="{53BB99DD-E11A-4AC5-9DF7-93144241BC20}" dt="2023-03-29T04:37:48.283" v="21832" actId="478"/>
          <ac:spMkLst>
            <pc:docMk/>
            <pc:sldMk cId="2488352394" sldId="293"/>
            <ac:spMk id="32" creationId="{7DAA1D34-46F3-9A10-9EE8-336F3CBB910F}"/>
          </ac:spMkLst>
        </pc:spChg>
        <pc:spChg chg="del mod topLvl">
          <ac:chgData name="Dalal, Mrinmoy" userId="397ff971-e778-44ea-ba08-c45f4dea36a7" providerId="ADAL" clId="{53BB99DD-E11A-4AC5-9DF7-93144241BC20}" dt="2023-03-29T04:37:48.283" v="21832" actId="478"/>
          <ac:spMkLst>
            <pc:docMk/>
            <pc:sldMk cId="2488352394" sldId="293"/>
            <ac:spMk id="34" creationId="{F6A30975-8D4A-2AB3-BCE9-B9B7D16293EF}"/>
          </ac:spMkLst>
        </pc:spChg>
        <pc:spChg chg="mod topLvl">
          <ac:chgData name="Dalal, Mrinmoy" userId="397ff971-e778-44ea-ba08-c45f4dea36a7" providerId="ADAL" clId="{53BB99DD-E11A-4AC5-9DF7-93144241BC20}" dt="2023-03-23T18:37:36.537" v="17343" actId="14861"/>
          <ac:spMkLst>
            <pc:docMk/>
            <pc:sldMk cId="2488352394" sldId="293"/>
            <ac:spMk id="35" creationId="{5BE79EBE-B4E8-E754-DF2F-ED795C0E0C75}"/>
          </ac:spMkLst>
        </pc:spChg>
        <pc:spChg chg="mod topLvl">
          <ac:chgData name="Dalal, Mrinmoy" userId="397ff971-e778-44ea-ba08-c45f4dea36a7" providerId="ADAL" clId="{53BB99DD-E11A-4AC5-9DF7-93144241BC20}" dt="2023-03-23T18:36:35.435" v="17331" actId="164"/>
          <ac:spMkLst>
            <pc:docMk/>
            <pc:sldMk cId="2488352394" sldId="293"/>
            <ac:spMk id="36" creationId="{2050D7C2-C4A4-2F73-7060-4FAF09BCA338}"/>
          </ac:spMkLst>
        </pc:spChg>
        <pc:grpChg chg="add del mod">
          <ac:chgData name="Dalal, Mrinmoy" userId="397ff971-e778-44ea-ba08-c45f4dea36a7" providerId="ADAL" clId="{53BB99DD-E11A-4AC5-9DF7-93144241BC20}" dt="2023-03-23T18:27:27.888" v="17222"/>
          <ac:grpSpMkLst>
            <pc:docMk/>
            <pc:sldMk cId="2488352394" sldId="293"/>
            <ac:grpSpMk id="17" creationId="{FD7F95DE-5C47-2EAD-D592-F122130E3567}"/>
          </ac:grpSpMkLst>
        </pc:grpChg>
        <pc:grpChg chg="add del mod">
          <ac:chgData name="Dalal, Mrinmoy" userId="397ff971-e778-44ea-ba08-c45f4dea36a7" providerId="ADAL" clId="{53BB99DD-E11A-4AC5-9DF7-93144241BC20}" dt="2023-03-23T18:27:27.888" v="17222"/>
          <ac:grpSpMkLst>
            <pc:docMk/>
            <pc:sldMk cId="2488352394" sldId="293"/>
            <ac:grpSpMk id="23" creationId="{BCBBC61A-FAE4-E91B-C721-1489CB70F3B0}"/>
          </ac:grpSpMkLst>
        </pc:grpChg>
        <pc:grpChg chg="add del mod">
          <ac:chgData name="Dalal, Mrinmoy" userId="397ff971-e778-44ea-ba08-c45f4dea36a7" providerId="ADAL" clId="{53BB99DD-E11A-4AC5-9DF7-93144241BC20}" dt="2023-03-23T18:34:30.981" v="17320" actId="165"/>
          <ac:grpSpMkLst>
            <pc:docMk/>
            <pc:sldMk cId="2488352394" sldId="293"/>
            <ac:grpSpMk id="28" creationId="{F87550F6-1CD7-8931-9DD2-D5AE35FB01AB}"/>
          </ac:grpSpMkLst>
        </pc:grpChg>
        <pc:grpChg chg="add del mod">
          <ac:chgData name="Dalal, Mrinmoy" userId="397ff971-e778-44ea-ba08-c45f4dea36a7" providerId="ADAL" clId="{53BB99DD-E11A-4AC5-9DF7-93144241BC20}" dt="2023-03-23T18:34:30.981" v="17320" actId="165"/>
          <ac:grpSpMkLst>
            <pc:docMk/>
            <pc:sldMk cId="2488352394" sldId="293"/>
            <ac:grpSpMk id="33" creationId="{F4048DA0-E14A-2E0A-E87B-F652DD3D9B20}"/>
          </ac:grpSpMkLst>
        </pc:grpChg>
        <pc:grpChg chg="add del mod">
          <ac:chgData name="Dalal, Mrinmoy" userId="397ff971-e778-44ea-ba08-c45f4dea36a7" providerId="ADAL" clId="{53BB99DD-E11A-4AC5-9DF7-93144241BC20}" dt="2023-03-29T04:37:48.283" v="21832" actId="478"/>
          <ac:grpSpMkLst>
            <pc:docMk/>
            <pc:sldMk cId="2488352394" sldId="293"/>
            <ac:grpSpMk id="38" creationId="{5160BB42-FE04-6D49-356B-4A7F0B15BB1D}"/>
          </ac:grpSpMkLst>
        </pc:grpChg>
        <pc:grpChg chg="add del mod">
          <ac:chgData name="Dalal, Mrinmoy" userId="397ff971-e778-44ea-ba08-c45f4dea36a7" providerId="ADAL" clId="{53BB99DD-E11A-4AC5-9DF7-93144241BC20}" dt="2023-03-29T04:37:48.283" v="21832" actId="478"/>
          <ac:grpSpMkLst>
            <pc:docMk/>
            <pc:sldMk cId="2488352394" sldId="293"/>
            <ac:grpSpMk id="39" creationId="{6F5A45DD-1814-67DA-EB48-4FE988D3C6AD}"/>
          </ac:grpSpMkLst>
        </pc:grpChg>
        <pc:picChg chg="add mod">
          <ac:chgData name="Dalal, Mrinmoy" userId="397ff971-e778-44ea-ba08-c45f4dea36a7" providerId="ADAL" clId="{53BB99DD-E11A-4AC5-9DF7-93144241BC20}" dt="2023-03-28T17:39:20.755" v="18688"/>
          <ac:picMkLst>
            <pc:docMk/>
            <pc:sldMk cId="2488352394" sldId="293"/>
            <ac:picMk id="3" creationId="{9BA7A391-24AC-24AF-8CCA-7EE15E81FA67}"/>
          </ac:picMkLst>
        </pc:picChg>
        <pc:picChg chg="add mod">
          <ac:chgData name="Dalal, Mrinmoy" userId="397ff971-e778-44ea-ba08-c45f4dea36a7" providerId="ADAL" clId="{53BB99DD-E11A-4AC5-9DF7-93144241BC20}" dt="2023-03-28T17:39:20.755" v="18688"/>
          <ac:picMkLst>
            <pc:docMk/>
            <pc:sldMk cId="2488352394" sldId="293"/>
            <ac:picMk id="4" creationId="{F5EF8982-A395-95BE-6F52-D5AA5E4295FE}"/>
          </ac:picMkLst>
        </pc:picChg>
        <pc:picChg chg="add mod">
          <ac:chgData name="Dalal, Mrinmoy" userId="397ff971-e778-44ea-ba08-c45f4dea36a7" providerId="ADAL" clId="{53BB99DD-E11A-4AC5-9DF7-93144241BC20}" dt="2023-03-29T04:58:03.803" v="22582" actId="1076"/>
          <ac:picMkLst>
            <pc:docMk/>
            <pc:sldMk cId="2488352394" sldId="293"/>
            <ac:picMk id="6" creationId="{F5952617-212A-3A4A-B648-3194F4C6624C}"/>
          </ac:picMkLst>
        </pc:picChg>
        <pc:picChg chg="add del mod">
          <ac:chgData name="Dalal, Mrinmoy" userId="397ff971-e778-44ea-ba08-c45f4dea36a7" providerId="ADAL" clId="{53BB99DD-E11A-4AC5-9DF7-93144241BC20}" dt="2023-03-23T17:41:47.328" v="16882" actId="478"/>
          <ac:picMkLst>
            <pc:docMk/>
            <pc:sldMk cId="2488352394" sldId="293"/>
            <ac:picMk id="7" creationId="{85557964-ED7D-C48C-A6E9-87EA42F71D92}"/>
          </ac:picMkLst>
        </pc:picChg>
        <pc:picChg chg="add mod">
          <ac:chgData name="Dalal, Mrinmoy" userId="397ff971-e778-44ea-ba08-c45f4dea36a7" providerId="ADAL" clId="{53BB99DD-E11A-4AC5-9DF7-93144241BC20}" dt="2023-03-23T17:41:47.651" v="16883"/>
          <ac:picMkLst>
            <pc:docMk/>
            <pc:sldMk cId="2488352394" sldId="293"/>
            <ac:picMk id="8" creationId="{E2C4EF87-F957-4AC1-E481-F9FF9AABB2FA}"/>
          </ac:picMkLst>
        </pc:picChg>
        <pc:picChg chg="add del mod modCrop">
          <ac:chgData name="Dalal, Mrinmoy" userId="397ff971-e778-44ea-ba08-c45f4dea36a7" providerId="ADAL" clId="{53BB99DD-E11A-4AC5-9DF7-93144241BC20}" dt="2023-03-29T04:21:40.670" v="21784" actId="478"/>
          <ac:picMkLst>
            <pc:docMk/>
            <pc:sldMk cId="2488352394" sldId="293"/>
            <ac:picMk id="9" creationId="{1CB76C35-2749-7778-4A65-C46910A1E81D}"/>
          </ac:picMkLst>
        </pc:picChg>
        <pc:picChg chg="del">
          <ac:chgData name="Dalal, Mrinmoy" userId="397ff971-e778-44ea-ba08-c45f4dea36a7" providerId="ADAL" clId="{53BB99DD-E11A-4AC5-9DF7-93144241BC20}" dt="2023-03-23T18:15:36.906" v="17123" actId="478"/>
          <ac:picMkLst>
            <pc:docMk/>
            <pc:sldMk cId="2488352394" sldId="293"/>
            <ac:picMk id="18" creationId="{4F7A2C3A-5EF9-5298-C690-FD5FBE1B0141}"/>
          </ac:picMkLst>
        </pc:picChg>
        <pc:picChg chg="add del mod modCrop">
          <ac:chgData name="Dalal, Mrinmoy" userId="397ff971-e778-44ea-ba08-c45f4dea36a7" providerId="ADAL" clId="{53BB99DD-E11A-4AC5-9DF7-93144241BC20}" dt="2023-03-29T04:37:48.283" v="21832" actId="478"/>
          <ac:picMkLst>
            <pc:docMk/>
            <pc:sldMk cId="2488352394" sldId="293"/>
            <ac:picMk id="37" creationId="{AD6BB32F-5C40-147C-8FCB-591817AD31BC}"/>
          </ac:picMkLst>
        </pc:picChg>
        <pc:picChg chg="add del mod">
          <ac:chgData name="Dalal, Mrinmoy" userId="397ff971-e778-44ea-ba08-c45f4dea36a7" providerId="ADAL" clId="{53BB99DD-E11A-4AC5-9DF7-93144241BC20}" dt="2023-03-29T04:44:21.852" v="21855" actId="21"/>
          <ac:picMkLst>
            <pc:docMk/>
            <pc:sldMk cId="2488352394" sldId="293"/>
            <ac:picMk id="2050" creationId="{2C02FDC3-1FBC-C7F7-72B7-4825A497DA98}"/>
          </ac:picMkLst>
        </pc:picChg>
        <pc:picChg chg="add del mod">
          <ac:chgData name="Dalal, Mrinmoy" userId="397ff971-e778-44ea-ba08-c45f4dea36a7" providerId="ADAL" clId="{53BB99DD-E11A-4AC5-9DF7-93144241BC20}" dt="2023-03-29T04:58:05.844" v="22583" actId="21"/>
          <ac:picMkLst>
            <pc:docMk/>
            <pc:sldMk cId="2488352394" sldId="293"/>
            <ac:picMk id="2052" creationId="{249AF50F-889F-C296-942F-37556A9AA3A2}"/>
          </ac:picMkLst>
        </pc:picChg>
        <pc:picChg chg="add del mod">
          <ac:chgData name="Dalal, Mrinmoy" userId="397ff971-e778-44ea-ba08-c45f4dea36a7" providerId="ADAL" clId="{53BB99DD-E11A-4AC5-9DF7-93144241BC20}" dt="2023-03-29T04:52:17.062" v="22301" actId="21"/>
          <ac:picMkLst>
            <pc:docMk/>
            <pc:sldMk cId="2488352394" sldId="293"/>
            <ac:picMk id="2054" creationId="{1D5D959F-4191-4D72-CE49-B5730BE1B70B}"/>
          </ac:picMkLst>
        </pc:picChg>
        <pc:picChg chg="add del mod">
          <ac:chgData name="Dalal, Mrinmoy" userId="397ff971-e778-44ea-ba08-c45f4dea36a7" providerId="ADAL" clId="{53BB99DD-E11A-4AC5-9DF7-93144241BC20}" dt="2023-03-29T04:38:50.423" v="21841" actId="478"/>
          <ac:picMkLst>
            <pc:docMk/>
            <pc:sldMk cId="2488352394" sldId="293"/>
            <ac:picMk id="2056" creationId="{13A9D312-9CCA-C4E3-640A-32A8EF981D15}"/>
          </ac:picMkLst>
        </pc:picChg>
        <pc:picChg chg="add del mod">
          <ac:chgData name="Dalal, Mrinmoy" userId="397ff971-e778-44ea-ba08-c45f4dea36a7" providerId="ADAL" clId="{53BB99DD-E11A-4AC5-9DF7-93144241BC20}" dt="2023-03-29T04:59:11.635" v="22625" actId="21"/>
          <ac:picMkLst>
            <pc:docMk/>
            <pc:sldMk cId="2488352394" sldId="293"/>
            <ac:picMk id="2058" creationId="{C8B11E59-6389-5C13-08FA-139A922FFD28}"/>
          </ac:picMkLst>
        </pc:picChg>
        <pc:picChg chg="add del mod">
          <ac:chgData name="Dalal, Mrinmoy" userId="397ff971-e778-44ea-ba08-c45f4dea36a7" providerId="ADAL" clId="{53BB99DD-E11A-4AC5-9DF7-93144241BC20}" dt="2023-03-29T04:54:40.932" v="22396" actId="21"/>
          <ac:picMkLst>
            <pc:docMk/>
            <pc:sldMk cId="2488352394" sldId="293"/>
            <ac:picMk id="2060" creationId="{4A794DAC-835F-C958-80AB-AEF0FED26BC7}"/>
          </ac:picMkLst>
        </pc:picChg>
        <pc:picChg chg="add del mod">
          <ac:chgData name="Dalal, Mrinmoy" userId="397ff971-e778-44ea-ba08-c45f4dea36a7" providerId="ADAL" clId="{53BB99DD-E11A-4AC5-9DF7-93144241BC20}" dt="2023-03-29T04:49:28.512" v="22101" actId="21"/>
          <ac:picMkLst>
            <pc:docMk/>
            <pc:sldMk cId="2488352394" sldId="293"/>
            <ac:picMk id="2062" creationId="{87F9E3CE-A337-740E-3E6F-FAE02C19ADF0}"/>
          </ac:picMkLst>
        </pc:picChg>
      </pc:sldChg>
      <pc:sldChg chg="add mod modShow">
        <pc:chgData name="Dalal, Mrinmoy" userId="397ff971-e778-44ea-ba08-c45f4dea36a7" providerId="ADAL" clId="{53BB99DD-E11A-4AC5-9DF7-93144241BC20}" dt="2023-03-23T19:43:49.542" v="18261" actId="729"/>
        <pc:sldMkLst>
          <pc:docMk/>
          <pc:sldMk cId="466609043" sldId="294"/>
        </pc:sldMkLst>
      </pc:sldChg>
      <pc:sldChg chg="addSp delSp modSp add del mod ord">
        <pc:chgData name="Dalal, Mrinmoy" userId="397ff971-e778-44ea-ba08-c45f4dea36a7" providerId="ADAL" clId="{53BB99DD-E11A-4AC5-9DF7-93144241BC20}" dt="2023-03-23T18:06:56.968" v="17030" actId="47"/>
        <pc:sldMkLst>
          <pc:docMk/>
          <pc:sldMk cId="1932291719" sldId="295"/>
        </pc:sldMkLst>
        <pc:spChg chg="mod">
          <ac:chgData name="Dalal, Mrinmoy" userId="397ff971-e778-44ea-ba08-c45f4dea36a7" providerId="ADAL" clId="{53BB99DD-E11A-4AC5-9DF7-93144241BC20}" dt="2023-03-20T06:35:42.279" v="7651" actId="20577"/>
          <ac:spMkLst>
            <pc:docMk/>
            <pc:sldMk cId="1932291719" sldId="295"/>
            <ac:spMk id="2" creationId="{157B785B-7419-6444-8F7C-456DADFC9CDE}"/>
          </ac:spMkLst>
        </pc:spChg>
        <pc:spChg chg="add del mod">
          <ac:chgData name="Dalal, Mrinmoy" userId="397ff971-e778-44ea-ba08-c45f4dea36a7" providerId="ADAL" clId="{53BB99DD-E11A-4AC5-9DF7-93144241BC20}" dt="2023-03-23T18:06:48.138" v="17027" actId="21"/>
          <ac:spMkLst>
            <pc:docMk/>
            <pc:sldMk cId="1932291719" sldId="295"/>
            <ac:spMk id="11" creationId="{953D6871-EF1B-61A1-2302-42A620181DB4}"/>
          </ac:spMkLst>
        </pc:spChg>
        <pc:picChg chg="del">
          <ac:chgData name="Dalal, Mrinmoy" userId="397ff971-e778-44ea-ba08-c45f4dea36a7" providerId="ADAL" clId="{53BB99DD-E11A-4AC5-9DF7-93144241BC20}" dt="2023-03-20T06:35:18.908" v="7637" actId="478"/>
          <ac:picMkLst>
            <pc:docMk/>
            <pc:sldMk cId="1932291719" sldId="295"/>
            <ac:picMk id="3" creationId="{F132C25F-EEC7-6A2E-30EF-0C04C7357BE9}"/>
          </ac:picMkLst>
        </pc:picChg>
        <pc:picChg chg="del">
          <ac:chgData name="Dalal, Mrinmoy" userId="397ff971-e778-44ea-ba08-c45f4dea36a7" providerId="ADAL" clId="{53BB99DD-E11A-4AC5-9DF7-93144241BC20}" dt="2023-03-20T06:35:18.908" v="7637" actId="478"/>
          <ac:picMkLst>
            <pc:docMk/>
            <pc:sldMk cId="1932291719" sldId="295"/>
            <ac:picMk id="4" creationId="{0255612B-2CD1-1B2B-E5D3-6B7D3539CC4C}"/>
          </ac:picMkLst>
        </pc:picChg>
        <pc:picChg chg="del">
          <ac:chgData name="Dalal, Mrinmoy" userId="397ff971-e778-44ea-ba08-c45f4dea36a7" providerId="ADAL" clId="{53BB99DD-E11A-4AC5-9DF7-93144241BC20}" dt="2023-03-20T06:35:18.908" v="7637" actId="478"/>
          <ac:picMkLst>
            <pc:docMk/>
            <pc:sldMk cId="1932291719" sldId="295"/>
            <ac:picMk id="7" creationId="{4508394F-151A-9C34-4279-6604F16C56D3}"/>
          </ac:picMkLst>
        </pc:picChg>
        <pc:picChg chg="del">
          <ac:chgData name="Dalal, Mrinmoy" userId="397ff971-e778-44ea-ba08-c45f4dea36a7" providerId="ADAL" clId="{53BB99DD-E11A-4AC5-9DF7-93144241BC20}" dt="2023-03-20T06:35:18.908" v="7637" actId="478"/>
          <ac:picMkLst>
            <pc:docMk/>
            <pc:sldMk cId="1932291719" sldId="295"/>
            <ac:picMk id="8" creationId="{C6051142-A08A-E41F-5CE2-46A4B711986E}"/>
          </ac:picMkLst>
        </pc:picChg>
        <pc:picChg chg="del">
          <ac:chgData name="Dalal, Mrinmoy" userId="397ff971-e778-44ea-ba08-c45f4dea36a7" providerId="ADAL" clId="{53BB99DD-E11A-4AC5-9DF7-93144241BC20}" dt="2023-03-20T06:35:18.908" v="7637" actId="478"/>
          <ac:picMkLst>
            <pc:docMk/>
            <pc:sldMk cId="1932291719" sldId="295"/>
            <ac:picMk id="9" creationId="{26093E97-3CE1-7D8F-E7E0-AC2325096453}"/>
          </ac:picMkLst>
        </pc:picChg>
        <pc:picChg chg="del">
          <ac:chgData name="Dalal, Mrinmoy" userId="397ff971-e778-44ea-ba08-c45f4dea36a7" providerId="ADAL" clId="{53BB99DD-E11A-4AC5-9DF7-93144241BC20}" dt="2023-03-20T06:35:18.908" v="7637" actId="478"/>
          <ac:picMkLst>
            <pc:docMk/>
            <pc:sldMk cId="1932291719" sldId="295"/>
            <ac:picMk id="10" creationId="{CFDB7EA1-5EAB-DB79-3DEC-01AD2EB8509F}"/>
          </ac:picMkLst>
        </pc:picChg>
      </pc:sldChg>
      <pc:sldChg chg="addSp delSp modSp add mod ord modShow">
        <pc:chgData name="Dalal, Mrinmoy" userId="397ff971-e778-44ea-ba08-c45f4dea36a7" providerId="ADAL" clId="{53BB99DD-E11A-4AC5-9DF7-93144241BC20}" dt="2023-03-23T19:43:49.542" v="18261" actId="729"/>
        <pc:sldMkLst>
          <pc:docMk/>
          <pc:sldMk cId="4279162461" sldId="296"/>
        </pc:sldMkLst>
        <pc:spChg chg="mod">
          <ac:chgData name="Dalal, Mrinmoy" userId="397ff971-e778-44ea-ba08-c45f4dea36a7" providerId="ADAL" clId="{53BB99DD-E11A-4AC5-9DF7-93144241BC20}" dt="2023-03-22T17:21:11.610" v="8436" actId="20577"/>
          <ac:spMkLst>
            <pc:docMk/>
            <pc:sldMk cId="4279162461" sldId="296"/>
            <ac:spMk id="2" creationId="{157B785B-7419-6444-8F7C-456DADFC9CDE}"/>
          </ac:spMkLst>
        </pc:spChg>
        <pc:spChg chg="del">
          <ac:chgData name="Dalal, Mrinmoy" userId="397ff971-e778-44ea-ba08-c45f4dea36a7" providerId="ADAL" clId="{53BB99DD-E11A-4AC5-9DF7-93144241BC20}" dt="2023-03-22T17:21:22.472" v="8437" actId="478"/>
          <ac:spMkLst>
            <pc:docMk/>
            <pc:sldMk cId="4279162461" sldId="296"/>
            <ac:spMk id="3" creationId="{D9B72366-8015-BBA3-3BD1-4B9DDF78FF54}"/>
          </ac:spMkLst>
        </pc:spChg>
        <pc:spChg chg="del">
          <ac:chgData name="Dalal, Mrinmoy" userId="397ff971-e778-44ea-ba08-c45f4dea36a7" providerId="ADAL" clId="{53BB99DD-E11A-4AC5-9DF7-93144241BC20}" dt="2023-03-22T17:21:25.131" v="8438" actId="478"/>
          <ac:spMkLst>
            <pc:docMk/>
            <pc:sldMk cId="4279162461" sldId="296"/>
            <ac:spMk id="8" creationId="{0E5E455B-E632-BE6A-48F2-8AAB011EFECA}"/>
          </ac:spMkLst>
        </pc:spChg>
        <pc:spChg chg="add mod">
          <ac:chgData name="Dalal, Mrinmoy" userId="397ff971-e778-44ea-ba08-c45f4dea36a7" providerId="ADAL" clId="{53BB99DD-E11A-4AC5-9DF7-93144241BC20}" dt="2023-03-23T18:18:41.475" v="17190"/>
          <ac:spMkLst>
            <pc:docMk/>
            <pc:sldMk cId="4279162461" sldId="296"/>
            <ac:spMk id="62" creationId="{E233DEAD-ED4F-A40E-C0F5-651299973423}"/>
          </ac:spMkLst>
        </pc:spChg>
        <pc:picChg chg="del">
          <ac:chgData name="Dalal, Mrinmoy" userId="397ff971-e778-44ea-ba08-c45f4dea36a7" providerId="ADAL" clId="{53BB99DD-E11A-4AC5-9DF7-93144241BC20}" dt="2023-03-22T17:21:25.131" v="8438" actId="478"/>
          <ac:picMkLst>
            <pc:docMk/>
            <pc:sldMk cId="4279162461" sldId="296"/>
            <ac:picMk id="4" creationId="{9759D759-D483-3808-439A-6B57374A5E4A}"/>
          </ac:picMkLst>
        </pc:picChg>
        <pc:picChg chg="add del mod">
          <ac:chgData name="Dalal, Mrinmoy" userId="397ff971-e778-44ea-ba08-c45f4dea36a7" providerId="ADAL" clId="{53BB99DD-E11A-4AC5-9DF7-93144241BC20}" dt="2023-03-23T17:44:22.249" v="16919" actId="478"/>
          <ac:picMkLst>
            <pc:docMk/>
            <pc:sldMk cId="4279162461" sldId="296"/>
            <ac:picMk id="38" creationId="{DE58F1B5-A8AB-83FE-73A3-86F9011B7005}"/>
          </ac:picMkLst>
        </pc:picChg>
        <pc:picChg chg="add del mod">
          <ac:chgData name="Dalal, Mrinmoy" userId="397ff971-e778-44ea-ba08-c45f4dea36a7" providerId="ADAL" clId="{53BB99DD-E11A-4AC5-9DF7-93144241BC20}" dt="2023-03-23T17:44:21.211" v="16918" actId="21"/>
          <ac:picMkLst>
            <pc:docMk/>
            <pc:sldMk cId="4279162461" sldId="296"/>
            <ac:picMk id="60" creationId="{CB0B0785-1D49-1DA3-D6DC-25EB68F4BE37}"/>
          </ac:picMkLst>
        </pc:picChg>
        <pc:picChg chg="add mod">
          <ac:chgData name="Dalal, Mrinmoy" userId="397ff971-e778-44ea-ba08-c45f4dea36a7" providerId="ADAL" clId="{53BB99DD-E11A-4AC5-9DF7-93144241BC20}" dt="2023-03-23T17:44:22.628" v="16920"/>
          <ac:picMkLst>
            <pc:docMk/>
            <pc:sldMk cId="4279162461" sldId="296"/>
            <ac:picMk id="61" creationId="{26E45500-3F1C-B556-C21E-F3CA1F580203}"/>
          </ac:picMkLst>
        </pc:picChg>
      </pc:sldChg>
      <pc:sldChg chg="modSp add del mod ord">
        <pc:chgData name="Dalal, Mrinmoy" userId="397ff971-e778-44ea-ba08-c45f4dea36a7" providerId="ADAL" clId="{53BB99DD-E11A-4AC5-9DF7-93144241BC20}" dt="2023-03-23T16:24:58.959" v="16817" actId="47"/>
        <pc:sldMkLst>
          <pc:docMk/>
          <pc:sldMk cId="2428276522" sldId="297"/>
        </pc:sldMkLst>
        <pc:spChg chg="mod">
          <ac:chgData name="Dalal, Mrinmoy" userId="397ff971-e778-44ea-ba08-c45f4dea36a7" providerId="ADAL" clId="{53BB99DD-E11A-4AC5-9DF7-93144241BC20}" dt="2023-03-22T17:24:17.770" v="8484" actId="20577"/>
          <ac:spMkLst>
            <pc:docMk/>
            <pc:sldMk cId="2428276522" sldId="297"/>
            <ac:spMk id="2" creationId="{157B785B-7419-6444-8F7C-456DADFC9CDE}"/>
          </ac:spMkLst>
        </pc:spChg>
        <pc:spChg chg="mod">
          <ac:chgData name="Dalal, Mrinmoy" userId="397ff971-e778-44ea-ba08-c45f4dea36a7" providerId="ADAL" clId="{53BB99DD-E11A-4AC5-9DF7-93144241BC20}" dt="2023-03-23T07:53:02.597" v="13682" actId="1076"/>
          <ac:spMkLst>
            <pc:docMk/>
            <pc:sldMk cId="2428276522" sldId="297"/>
            <ac:spMk id="162" creationId="{500ACB08-4C8A-1F21-F5EE-393A7CA84FA1}"/>
          </ac:spMkLst>
        </pc:spChg>
      </pc:sldChg>
      <pc:sldChg chg="addSp delSp modSp add mod ord modTransition">
        <pc:chgData name="Dalal, Mrinmoy" userId="397ff971-e778-44ea-ba08-c45f4dea36a7" providerId="ADAL" clId="{53BB99DD-E11A-4AC5-9DF7-93144241BC20}" dt="2023-03-30T16:27:57.305" v="30408" actId="20577"/>
        <pc:sldMkLst>
          <pc:docMk/>
          <pc:sldMk cId="197447308" sldId="298"/>
        </pc:sldMkLst>
        <pc:spChg chg="mod">
          <ac:chgData name="Dalal, Mrinmoy" userId="397ff971-e778-44ea-ba08-c45f4dea36a7" providerId="ADAL" clId="{53BB99DD-E11A-4AC5-9DF7-93144241BC20}" dt="2023-03-30T03:54:15.284" v="29847" actId="20577"/>
          <ac:spMkLst>
            <pc:docMk/>
            <pc:sldMk cId="197447308" sldId="298"/>
            <ac:spMk id="2" creationId="{157B785B-7419-6444-8F7C-456DADFC9CDE}"/>
          </ac:spMkLst>
        </pc:spChg>
        <pc:spChg chg="del">
          <ac:chgData name="Dalal, Mrinmoy" userId="397ff971-e778-44ea-ba08-c45f4dea36a7" providerId="ADAL" clId="{53BB99DD-E11A-4AC5-9DF7-93144241BC20}" dt="2023-03-28T17:37:08.865" v="18527" actId="478"/>
          <ac:spMkLst>
            <pc:docMk/>
            <pc:sldMk cId="197447308" sldId="298"/>
            <ac:spMk id="3" creationId="{0C401848-F1E9-87DA-48E7-CD8B4CCB8DA9}"/>
          </ac:spMkLst>
        </pc:spChg>
        <pc:spChg chg="add mod">
          <ac:chgData name="Dalal, Mrinmoy" userId="397ff971-e778-44ea-ba08-c45f4dea36a7" providerId="ADAL" clId="{53BB99DD-E11A-4AC5-9DF7-93144241BC20}" dt="2023-03-23T08:39:28.671" v="14694" actId="164"/>
          <ac:spMkLst>
            <pc:docMk/>
            <pc:sldMk cId="197447308" sldId="298"/>
            <ac:spMk id="9" creationId="{A85980EC-58B7-5B9C-2EA7-62692C9EAE69}"/>
          </ac:spMkLst>
        </pc:spChg>
        <pc:spChg chg="add mod">
          <ac:chgData name="Dalal, Mrinmoy" userId="397ff971-e778-44ea-ba08-c45f4dea36a7" providerId="ADAL" clId="{53BB99DD-E11A-4AC5-9DF7-93144241BC20}" dt="2023-03-23T08:39:23.623" v="14689" actId="164"/>
          <ac:spMkLst>
            <pc:docMk/>
            <pc:sldMk cId="197447308" sldId="298"/>
            <ac:spMk id="10" creationId="{E24BBC37-E08A-D845-67C8-AABFC42B934D}"/>
          </ac:spMkLst>
        </pc:spChg>
        <pc:spChg chg="mod">
          <ac:chgData name="Dalal, Mrinmoy" userId="397ff971-e778-44ea-ba08-c45f4dea36a7" providerId="ADAL" clId="{53BB99DD-E11A-4AC5-9DF7-93144241BC20}" dt="2023-03-23T08:47:24.585" v="14724"/>
          <ac:spMkLst>
            <pc:docMk/>
            <pc:sldMk cId="197447308" sldId="298"/>
            <ac:spMk id="19" creationId="{4612819E-69D2-89BE-5AAB-1FE18C6B020B}"/>
          </ac:spMkLst>
        </pc:spChg>
        <pc:spChg chg="mod">
          <ac:chgData name="Dalal, Mrinmoy" userId="397ff971-e778-44ea-ba08-c45f4dea36a7" providerId="ADAL" clId="{53BB99DD-E11A-4AC5-9DF7-93144241BC20}" dt="2023-03-23T08:47:24.585" v="14724"/>
          <ac:spMkLst>
            <pc:docMk/>
            <pc:sldMk cId="197447308" sldId="298"/>
            <ac:spMk id="20" creationId="{C6ECEF30-9C50-C4BF-C093-25D254C0B9AA}"/>
          </ac:spMkLst>
        </pc:spChg>
        <pc:spChg chg="mod">
          <ac:chgData name="Dalal, Mrinmoy" userId="397ff971-e778-44ea-ba08-c45f4dea36a7" providerId="ADAL" clId="{53BB99DD-E11A-4AC5-9DF7-93144241BC20}" dt="2023-03-23T08:47:24.585" v="14724"/>
          <ac:spMkLst>
            <pc:docMk/>
            <pc:sldMk cId="197447308" sldId="298"/>
            <ac:spMk id="23" creationId="{5E9C6FEA-9323-EC69-E542-67324E82D81F}"/>
          </ac:spMkLst>
        </pc:spChg>
        <pc:spChg chg="mod">
          <ac:chgData name="Dalal, Mrinmoy" userId="397ff971-e778-44ea-ba08-c45f4dea36a7" providerId="ADAL" clId="{53BB99DD-E11A-4AC5-9DF7-93144241BC20}" dt="2023-03-23T08:47:24.585" v="14724"/>
          <ac:spMkLst>
            <pc:docMk/>
            <pc:sldMk cId="197447308" sldId="298"/>
            <ac:spMk id="25" creationId="{1420DD7B-7C18-443E-002A-E9B23EE0D908}"/>
          </ac:spMkLst>
        </pc:spChg>
        <pc:spChg chg="mod">
          <ac:chgData name="Dalal, Mrinmoy" userId="397ff971-e778-44ea-ba08-c45f4dea36a7" providerId="ADAL" clId="{53BB99DD-E11A-4AC5-9DF7-93144241BC20}" dt="2023-03-23T08:47:24.585" v="14724"/>
          <ac:spMkLst>
            <pc:docMk/>
            <pc:sldMk cId="197447308" sldId="298"/>
            <ac:spMk id="28" creationId="{E035AA6D-874B-9605-B259-D6E28D90D98C}"/>
          </ac:spMkLst>
        </pc:spChg>
        <pc:spChg chg="mod">
          <ac:chgData name="Dalal, Mrinmoy" userId="397ff971-e778-44ea-ba08-c45f4dea36a7" providerId="ADAL" clId="{53BB99DD-E11A-4AC5-9DF7-93144241BC20}" dt="2023-03-23T08:47:24.585" v="14724"/>
          <ac:spMkLst>
            <pc:docMk/>
            <pc:sldMk cId="197447308" sldId="298"/>
            <ac:spMk id="30" creationId="{00A7B53A-B1DE-A856-37C6-53B5485474FA}"/>
          </ac:spMkLst>
        </pc:spChg>
        <pc:spChg chg="mod">
          <ac:chgData name="Dalal, Mrinmoy" userId="397ff971-e778-44ea-ba08-c45f4dea36a7" providerId="ADAL" clId="{53BB99DD-E11A-4AC5-9DF7-93144241BC20}" dt="2023-03-23T08:47:24.585" v="14724"/>
          <ac:spMkLst>
            <pc:docMk/>
            <pc:sldMk cId="197447308" sldId="298"/>
            <ac:spMk id="33" creationId="{21C5A799-DB1C-A156-CD94-CF938D9968F7}"/>
          </ac:spMkLst>
        </pc:spChg>
        <pc:spChg chg="mod">
          <ac:chgData name="Dalal, Mrinmoy" userId="397ff971-e778-44ea-ba08-c45f4dea36a7" providerId="ADAL" clId="{53BB99DD-E11A-4AC5-9DF7-93144241BC20}" dt="2023-03-23T08:47:24.585" v="14724"/>
          <ac:spMkLst>
            <pc:docMk/>
            <pc:sldMk cId="197447308" sldId="298"/>
            <ac:spMk id="35" creationId="{2A906BAE-60ED-8FA7-C96E-7D214028C0D4}"/>
          </ac:spMkLst>
        </pc:spChg>
        <pc:spChg chg="mod topLvl">
          <ac:chgData name="Dalal, Mrinmoy" userId="397ff971-e778-44ea-ba08-c45f4dea36a7" providerId="ADAL" clId="{53BB99DD-E11A-4AC5-9DF7-93144241BC20}" dt="2023-03-28T18:23:28.404" v="20182" actId="1036"/>
          <ac:spMkLst>
            <pc:docMk/>
            <pc:sldMk cId="197447308" sldId="298"/>
            <ac:spMk id="39" creationId="{ACA0D938-8F17-933B-CA2A-CA1C60541E5E}"/>
          </ac:spMkLst>
        </pc:spChg>
        <pc:spChg chg="mod">
          <ac:chgData name="Dalal, Mrinmoy" userId="397ff971-e778-44ea-ba08-c45f4dea36a7" providerId="ADAL" clId="{53BB99DD-E11A-4AC5-9DF7-93144241BC20}" dt="2023-03-23T08:48:42.430" v="14740" actId="165"/>
          <ac:spMkLst>
            <pc:docMk/>
            <pc:sldMk cId="197447308" sldId="298"/>
            <ac:spMk id="40" creationId="{3D9F6F2C-1C9D-0627-3AAC-B6E84B7ABBBD}"/>
          </ac:spMkLst>
        </pc:spChg>
        <pc:spChg chg="mod">
          <ac:chgData name="Dalal, Mrinmoy" userId="397ff971-e778-44ea-ba08-c45f4dea36a7" providerId="ADAL" clId="{53BB99DD-E11A-4AC5-9DF7-93144241BC20}" dt="2023-03-23T08:48:18.913" v="14737" actId="403"/>
          <ac:spMkLst>
            <pc:docMk/>
            <pc:sldMk cId="197447308" sldId="298"/>
            <ac:spMk id="43" creationId="{0C2D7ECE-F0B2-6010-B4A2-6225B4CA34C1}"/>
          </ac:spMkLst>
        </pc:spChg>
        <pc:spChg chg="mod">
          <ac:chgData name="Dalal, Mrinmoy" userId="397ff971-e778-44ea-ba08-c45f4dea36a7" providerId="ADAL" clId="{53BB99DD-E11A-4AC5-9DF7-93144241BC20}" dt="2023-03-23T08:48:18.913" v="14737" actId="403"/>
          <ac:spMkLst>
            <pc:docMk/>
            <pc:sldMk cId="197447308" sldId="298"/>
            <ac:spMk id="45" creationId="{45D37A7C-6083-932A-22B6-71A3070EFB37}"/>
          </ac:spMkLst>
        </pc:spChg>
        <pc:spChg chg="mod topLvl">
          <ac:chgData name="Dalal, Mrinmoy" userId="397ff971-e778-44ea-ba08-c45f4dea36a7" providerId="ADAL" clId="{53BB99DD-E11A-4AC5-9DF7-93144241BC20}" dt="2023-03-28T18:23:28.404" v="20182" actId="1036"/>
          <ac:spMkLst>
            <pc:docMk/>
            <pc:sldMk cId="197447308" sldId="298"/>
            <ac:spMk id="48" creationId="{7B59D977-88D1-EF89-1ED3-6A872EB5488A}"/>
          </ac:spMkLst>
        </pc:spChg>
        <pc:spChg chg="mod">
          <ac:chgData name="Dalal, Mrinmoy" userId="397ff971-e778-44ea-ba08-c45f4dea36a7" providerId="ADAL" clId="{53BB99DD-E11A-4AC5-9DF7-93144241BC20}" dt="2023-03-23T08:48:54.959" v="14742" actId="165"/>
          <ac:spMkLst>
            <pc:docMk/>
            <pc:sldMk cId="197447308" sldId="298"/>
            <ac:spMk id="50" creationId="{23ED7503-F37E-C89A-DF28-CF1A7D08E112}"/>
          </ac:spMkLst>
        </pc:spChg>
        <pc:spChg chg="mod">
          <ac:chgData name="Dalal, Mrinmoy" userId="397ff971-e778-44ea-ba08-c45f4dea36a7" providerId="ADAL" clId="{53BB99DD-E11A-4AC5-9DF7-93144241BC20}" dt="2023-03-30T16:27:57.305" v="30408" actId="20577"/>
          <ac:spMkLst>
            <pc:docMk/>
            <pc:sldMk cId="197447308" sldId="298"/>
            <ac:spMk id="51" creationId="{8BFF8154-07A8-0F23-6487-89AEDE0525CA}"/>
          </ac:spMkLst>
        </pc:spChg>
        <pc:spChg chg="mod">
          <ac:chgData name="Dalal, Mrinmoy" userId="397ff971-e778-44ea-ba08-c45f4dea36a7" providerId="ADAL" clId="{53BB99DD-E11A-4AC5-9DF7-93144241BC20}" dt="2023-03-28T18:23:28.404" v="20182" actId="1036"/>
          <ac:spMkLst>
            <pc:docMk/>
            <pc:sldMk cId="197447308" sldId="298"/>
            <ac:spMk id="52" creationId="{61439271-A594-C88D-1F52-AB738997B90C}"/>
          </ac:spMkLst>
        </pc:spChg>
        <pc:spChg chg="mod">
          <ac:chgData name="Dalal, Mrinmoy" userId="397ff971-e778-44ea-ba08-c45f4dea36a7" providerId="ADAL" clId="{53BB99DD-E11A-4AC5-9DF7-93144241BC20}" dt="2023-03-28T18:23:28.404" v="20182" actId="1036"/>
          <ac:spMkLst>
            <pc:docMk/>
            <pc:sldMk cId="197447308" sldId="298"/>
            <ac:spMk id="53" creationId="{7235B15E-7ECC-0550-40C6-EC7553844006}"/>
          </ac:spMkLst>
        </pc:spChg>
        <pc:spChg chg="mod">
          <ac:chgData name="Dalal, Mrinmoy" userId="397ff971-e778-44ea-ba08-c45f4dea36a7" providerId="ADAL" clId="{53BB99DD-E11A-4AC5-9DF7-93144241BC20}" dt="2023-03-28T18:23:28.404" v="20182" actId="1036"/>
          <ac:spMkLst>
            <pc:docMk/>
            <pc:sldMk cId="197447308" sldId="298"/>
            <ac:spMk id="54" creationId="{4BA7F3BD-6973-D19B-212D-4E5E9846C591}"/>
          </ac:spMkLst>
        </pc:spChg>
        <pc:spChg chg="mod">
          <ac:chgData name="Dalal, Mrinmoy" userId="397ff971-e778-44ea-ba08-c45f4dea36a7" providerId="ADAL" clId="{53BB99DD-E11A-4AC5-9DF7-93144241BC20}" dt="2023-03-28T18:23:28.404" v="20182" actId="1036"/>
          <ac:spMkLst>
            <pc:docMk/>
            <pc:sldMk cId="197447308" sldId="298"/>
            <ac:spMk id="55" creationId="{0C9C83E3-6E41-58E9-3F3C-861A72E64136}"/>
          </ac:spMkLst>
        </pc:spChg>
        <pc:spChg chg="mod">
          <ac:chgData name="Dalal, Mrinmoy" userId="397ff971-e778-44ea-ba08-c45f4dea36a7" providerId="ADAL" clId="{53BB99DD-E11A-4AC5-9DF7-93144241BC20}" dt="2023-03-28T18:23:28.404" v="20182" actId="1036"/>
          <ac:spMkLst>
            <pc:docMk/>
            <pc:sldMk cId="197447308" sldId="298"/>
            <ac:spMk id="56" creationId="{0DEDB01C-0B5C-BDE2-DDE2-976E4AF42F66}"/>
          </ac:spMkLst>
        </pc:spChg>
        <pc:spChg chg="mod">
          <ac:chgData name="Dalal, Mrinmoy" userId="397ff971-e778-44ea-ba08-c45f4dea36a7" providerId="ADAL" clId="{53BB99DD-E11A-4AC5-9DF7-93144241BC20}" dt="2023-03-28T18:23:28.404" v="20182" actId="1036"/>
          <ac:spMkLst>
            <pc:docMk/>
            <pc:sldMk cId="197447308" sldId="298"/>
            <ac:spMk id="57" creationId="{FA26D345-C9C1-64FA-E6C9-7FC035F93738}"/>
          </ac:spMkLst>
        </pc:spChg>
        <pc:spChg chg="mod">
          <ac:chgData name="Dalal, Mrinmoy" userId="397ff971-e778-44ea-ba08-c45f4dea36a7" providerId="ADAL" clId="{53BB99DD-E11A-4AC5-9DF7-93144241BC20}" dt="2023-03-28T18:23:28.404" v="20182" actId="1036"/>
          <ac:spMkLst>
            <pc:docMk/>
            <pc:sldMk cId="197447308" sldId="298"/>
            <ac:spMk id="58" creationId="{CE631107-969F-ABC1-8C02-AF19E0346F28}"/>
          </ac:spMkLst>
        </pc:spChg>
        <pc:spChg chg="mod">
          <ac:chgData name="Dalal, Mrinmoy" userId="397ff971-e778-44ea-ba08-c45f4dea36a7" providerId="ADAL" clId="{53BB99DD-E11A-4AC5-9DF7-93144241BC20}" dt="2023-03-28T18:23:28.404" v="20182" actId="1036"/>
          <ac:spMkLst>
            <pc:docMk/>
            <pc:sldMk cId="197447308" sldId="298"/>
            <ac:spMk id="59" creationId="{F11FA7AB-77C7-CC01-E40B-84B245E2992F}"/>
          </ac:spMkLst>
        </pc:spChg>
        <pc:spChg chg="mod">
          <ac:chgData name="Dalal, Mrinmoy" userId="397ff971-e778-44ea-ba08-c45f4dea36a7" providerId="ADAL" clId="{53BB99DD-E11A-4AC5-9DF7-93144241BC20}" dt="2023-03-28T18:23:28.404" v="20182" actId="1036"/>
          <ac:spMkLst>
            <pc:docMk/>
            <pc:sldMk cId="197447308" sldId="298"/>
            <ac:spMk id="60" creationId="{B14D3FD5-7FF1-7367-3554-284C951502AD}"/>
          </ac:spMkLst>
        </pc:spChg>
        <pc:spChg chg="del">
          <ac:chgData name="Dalal, Mrinmoy" userId="397ff971-e778-44ea-ba08-c45f4dea36a7" providerId="ADAL" clId="{53BB99DD-E11A-4AC5-9DF7-93144241BC20}" dt="2023-03-23T08:31:29.272" v="14382" actId="478"/>
          <ac:spMkLst>
            <pc:docMk/>
            <pc:sldMk cId="197447308" sldId="298"/>
            <ac:spMk id="65" creationId="{CCFA1ACB-A1A1-CADA-2A05-F7F5CF8B5E98}"/>
          </ac:spMkLst>
        </pc:spChg>
        <pc:spChg chg="mod topLvl">
          <ac:chgData name="Dalal, Mrinmoy" userId="397ff971-e778-44ea-ba08-c45f4dea36a7" providerId="ADAL" clId="{53BB99DD-E11A-4AC5-9DF7-93144241BC20}" dt="2023-03-28T18:23:28.404" v="20182" actId="1036"/>
          <ac:spMkLst>
            <pc:docMk/>
            <pc:sldMk cId="197447308" sldId="298"/>
            <ac:spMk id="104" creationId="{77F17040-7519-F03B-48E0-50E0FBD6E8DC}"/>
          </ac:spMkLst>
        </pc:spChg>
        <pc:spChg chg="mod">
          <ac:chgData name="Dalal, Mrinmoy" userId="397ff971-e778-44ea-ba08-c45f4dea36a7" providerId="ADAL" clId="{53BB99DD-E11A-4AC5-9DF7-93144241BC20}" dt="2023-03-23T08:48:59.573" v="14744" actId="165"/>
          <ac:spMkLst>
            <pc:docMk/>
            <pc:sldMk cId="197447308" sldId="298"/>
            <ac:spMk id="111" creationId="{5A6CCCB2-CC10-08F8-21E0-45745C7D4E2D}"/>
          </ac:spMkLst>
        </pc:spChg>
        <pc:spChg chg="mod topLvl">
          <ac:chgData name="Dalal, Mrinmoy" userId="397ff971-e778-44ea-ba08-c45f4dea36a7" providerId="ADAL" clId="{53BB99DD-E11A-4AC5-9DF7-93144241BC20}" dt="2023-03-23T08:54:05.710" v="14898" actId="164"/>
          <ac:spMkLst>
            <pc:docMk/>
            <pc:sldMk cId="197447308" sldId="298"/>
            <ac:spMk id="114" creationId="{9E01BF25-4191-5FCB-0495-5C7E4D61F782}"/>
          </ac:spMkLst>
        </pc:spChg>
        <pc:spChg chg="mod topLvl">
          <ac:chgData name="Dalal, Mrinmoy" userId="397ff971-e778-44ea-ba08-c45f4dea36a7" providerId="ADAL" clId="{53BB99DD-E11A-4AC5-9DF7-93144241BC20}" dt="2023-03-23T08:54:05.710" v="14898" actId="164"/>
          <ac:spMkLst>
            <pc:docMk/>
            <pc:sldMk cId="197447308" sldId="298"/>
            <ac:spMk id="115" creationId="{0BF2E6FE-F8DC-C43A-17E7-3AC3C9534FAA}"/>
          </ac:spMkLst>
        </pc:spChg>
        <pc:spChg chg="mod topLvl">
          <ac:chgData name="Dalal, Mrinmoy" userId="397ff971-e778-44ea-ba08-c45f4dea36a7" providerId="ADAL" clId="{53BB99DD-E11A-4AC5-9DF7-93144241BC20}" dt="2023-03-23T08:54:00.998" v="14897" actId="164"/>
          <ac:spMkLst>
            <pc:docMk/>
            <pc:sldMk cId="197447308" sldId="298"/>
            <ac:spMk id="117" creationId="{7504A105-7DED-FBCF-2179-273007C39C05}"/>
          </ac:spMkLst>
        </pc:spChg>
        <pc:spChg chg="mod topLvl">
          <ac:chgData name="Dalal, Mrinmoy" userId="397ff971-e778-44ea-ba08-c45f4dea36a7" providerId="ADAL" clId="{53BB99DD-E11A-4AC5-9DF7-93144241BC20}" dt="2023-03-23T08:54:00.998" v="14897" actId="164"/>
          <ac:spMkLst>
            <pc:docMk/>
            <pc:sldMk cId="197447308" sldId="298"/>
            <ac:spMk id="118" creationId="{0CD3902A-285C-703F-10A4-C3313B31B5F3}"/>
          </ac:spMkLst>
        </pc:spChg>
        <pc:grpChg chg="add mod">
          <ac:chgData name="Dalal, Mrinmoy" userId="397ff971-e778-44ea-ba08-c45f4dea36a7" providerId="ADAL" clId="{53BB99DD-E11A-4AC5-9DF7-93144241BC20}" dt="2023-03-28T18:23:28.404" v="20182" actId="1036"/>
          <ac:grpSpMkLst>
            <pc:docMk/>
            <pc:sldMk cId="197447308" sldId="298"/>
            <ac:grpSpMk id="15" creationId="{6A892549-1774-AB3C-83CE-7689159AD94F}"/>
          </ac:grpSpMkLst>
        </pc:grpChg>
        <pc:grpChg chg="add mod">
          <ac:chgData name="Dalal, Mrinmoy" userId="397ff971-e778-44ea-ba08-c45f4dea36a7" providerId="ADAL" clId="{53BB99DD-E11A-4AC5-9DF7-93144241BC20}" dt="2023-03-28T18:23:28.404" v="20182" actId="1036"/>
          <ac:grpSpMkLst>
            <pc:docMk/>
            <pc:sldMk cId="197447308" sldId="298"/>
            <ac:grpSpMk id="16" creationId="{188DE065-701C-F41E-D06F-5C0099FEBE84}"/>
          </ac:grpSpMkLst>
        </pc:grpChg>
        <pc:grpChg chg="add del mod">
          <ac:chgData name="Dalal, Mrinmoy" userId="397ff971-e778-44ea-ba08-c45f4dea36a7" providerId="ADAL" clId="{53BB99DD-E11A-4AC5-9DF7-93144241BC20}" dt="2023-03-23T08:47:29.420" v="14727"/>
          <ac:grpSpMkLst>
            <pc:docMk/>
            <pc:sldMk cId="197447308" sldId="298"/>
            <ac:grpSpMk id="17" creationId="{FECEDA18-7B1A-FF8D-F540-A41D4E3B6744}"/>
          </ac:grpSpMkLst>
        </pc:grpChg>
        <pc:grpChg chg="mod">
          <ac:chgData name="Dalal, Mrinmoy" userId="397ff971-e778-44ea-ba08-c45f4dea36a7" providerId="ADAL" clId="{53BB99DD-E11A-4AC5-9DF7-93144241BC20}" dt="2023-03-23T08:47:24.585" v="14724"/>
          <ac:grpSpMkLst>
            <pc:docMk/>
            <pc:sldMk cId="197447308" sldId="298"/>
            <ac:grpSpMk id="18" creationId="{FB1E19AA-5689-01D5-261C-A3ED496EBFBA}"/>
          </ac:grpSpMkLst>
        </pc:grpChg>
        <pc:grpChg chg="add del mod">
          <ac:chgData name="Dalal, Mrinmoy" userId="397ff971-e778-44ea-ba08-c45f4dea36a7" providerId="ADAL" clId="{53BB99DD-E11A-4AC5-9DF7-93144241BC20}" dt="2023-03-23T08:47:29.420" v="14727"/>
          <ac:grpSpMkLst>
            <pc:docMk/>
            <pc:sldMk cId="197447308" sldId="298"/>
            <ac:grpSpMk id="22" creationId="{1DAF5E1C-D137-6C6E-F7E0-F64B71780B92}"/>
          </ac:grpSpMkLst>
        </pc:grpChg>
        <pc:grpChg chg="mod">
          <ac:chgData name="Dalal, Mrinmoy" userId="397ff971-e778-44ea-ba08-c45f4dea36a7" providerId="ADAL" clId="{53BB99DD-E11A-4AC5-9DF7-93144241BC20}" dt="2023-03-23T08:47:24.585" v="14724"/>
          <ac:grpSpMkLst>
            <pc:docMk/>
            <pc:sldMk cId="197447308" sldId="298"/>
            <ac:grpSpMk id="24" creationId="{629D2201-1DFF-73B0-6563-C5A5E44E214F}"/>
          </ac:grpSpMkLst>
        </pc:grpChg>
        <pc:grpChg chg="add del mod">
          <ac:chgData name="Dalal, Mrinmoy" userId="397ff971-e778-44ea-ba08-c45f4dea36a7" providerId="ADAL" clId="{53BB99DD-E11A-4AC5-9DF7-93144241BC20}" dt="2023-03-23T08:47:29.420" v="14727"/>
          <ac:grpSpMkLst>
            <pc:docMk/>
            <pc:sldMk cId="197447308" sldId="298"/>
            <ac:grpSpMk id="27" creationId="{704FB09A-3539-39A8-A7B2-0DEAE8761901}"/>
          </ac:grpSpMkLst>
        </pc:grpChg>
        <pc:grpChg chg="mod">
          <ac:chgData name="Dalal, Mrinmoy" userId="397ff971-e778-44ea-ba08-c45f4dea36a7" providerId="ADAL" clId="{53BB99DD-E11A-4AC5-9DF7-93144241BC20}" dt="2023-03-23T08:47:24.585" v="14724"/>
          <ac:grpSpMkLst>
            <pc:docMk/>
            <pc:sldMk cId="197447308" sldId="298"/>
            <ac:grpSpMk id="29" creationId="{4904E680-C4CD-68D3-3DAC-D475F56EFCCB}"/>
          </ac:grpSpMkLst>
        </pc:grpChg>
        <pc:grpChg chg="add del mod">
          <ac:chgData name="Dalal, Mrinmoy" userId="397ff971-e778-44ea-ba08-c45f4dea36a7" providerId="ADAL" clId="{53BB99DD-E11A-4AC5-9DF7-93144241BC20}" dt="2023-03-23T08:47:29.420" v="14727"/>
          <ac:grpSpMkLst>
            <pc:docMk/>
            <pc:sldMk cId="197447308" sldId="298"/>
            <ac:grpSpMk id="32" creationId="{B057F5E2-C86B-F4C6-0056-D91919E055E6}"/>
          </ac:grpSpMkLst>
        </pc:grpChg>
        <pc:grpChg chg="mod">
          <ac:chgData name="Dalal, Mrinmoy" userId="397ff971-e778-44ea-ba08-c45f4dea36a7" providerId="ADAL" clId="{53BB99DD-E11A-4AC5-9DF7-93144241BC20}" dt="2023-03-23T08:47:24.585" v="14724"/>
          <ac:grpSpMkLst>
            <pc:docMk/>
            <pc:sldMk cId="197447308" sldId="298"/>
            <ac:grpSpMk id="34" creationId="{BE54A8EA-1791-5B3F-2111-F505D1D50227}"/>
          </ac:grpSpMkLst>
        </pc:grpChg>
        <pc:grpChg chg="add del mod">
          <ac:chgData name="Dalal, Mrinmoy" userId="397ff971-e778-44ea-ba08-c45f4dea36a7" providerId="ADAL" clId="{53BB99DD-E11A-4AC5-9DF7-93144241BC20}" dt="2023-03-23T08:48:42.430" v="14740" actId="165"/>
          <ac:grpSpMkLst>
            <pc:docMk/>
            <pc:sldMk cId="197447308" sldId="298"/>
            <ac:grpSpMk id="37" creationId="{574646B3-0EB4-60D1-8C28-F6D79B3C084D}"/>
          </ac:grpSpMkLst>
        </pc:grpChg>
        <pc:grpChg chg="mod topLvl">
          <ac:chgData name="Dalal, Mrinmoy" userId="397ff971-e778-44ea-ba08-c45f4dea36a7" providerId="ADAL" clId="{53BB99DD-E11A-4AC5-9DF7-93144241BC20}" dt="2023-03-28T18:23:28.404" v="20182" actId="1036"/>
          <ac:grpSpMkLst>
            <pc:docMk/>
            <pc:sldMk cId="197447308" sldId="298"/>
            <ac:grpSpMk id="38" creationId="{98AE8D41-C69A-03DB-FA8B-22093B322AC5}"/>
          </ac:grpSpMkLst>
        </pc:grpChg>
        <pc:grpChg chg="add del mod">
          <ac:chgData name="Dalal, Mrinmoy" userId="397ff971-e778-44ea-ba08-c45f4dea36a7" providerId="ADAL" clId="{53BB99DD-E11A-4AC5-9DF7-93144241BC20}" dt="2023-03-23T08:48:37.713" v="14738" actId="478"/>
          <ac:grpSpMkLst>
            <pc:docMk/>
            <pc:sldMk cId="197447308" sldId="298"/>
            <ac:grpSpMk id="42" creationId="{56CE9739-A0AA-76F1-544A-20D2486C162C}"/>
          </ac:grpSpMkLst>
        </pc:grpChg>
        <pc:grpChg chg="mod">
          <ac:chgData name="Dalal, Mrinmoy" userId="397ff971-e778-44ea-ba08-c45f4dea36a7" providerId="ADAL" clId="{53BB99DD-E11A-4AC5-9DF7-93144241BC20}" dt="2023-03-23T08:47:39.789" v="14730"/>
          <ac:grpSpMkLst>
            <pc:docMk/>
            <pc:sldMk cId="197447308" sldId="298"/>
            <ac:grpSpMk id="44" creationId="{4DDD53CE-E29C-26C6-39FD-718D27DD622F}"/>
          </ac:grpSpMkLst>
        </pc:grpChg>
        <pc:grpChg chg="add del mod">
          <ac:chgData name="Dalal, Mrinmoy" userId="397ff971-e778-44ea-ba08-c45f4dea36a7" providerId="ADAL" clId="{53BB99DD-E11A-4AC5-9DF7-93144241BC20}" dt="2023-03-23T08:48:54.959" v="14742" actId="165"/>
          <ac:grpSpMkLst>
            <pc:docMk/>
            <pc:sldMk cId="197447308" sldId="298"/>
            <ac:grpSpMk id="47" creationId="{790EBFBE-1B2E-FAD8-A46B-736A05BDC044}"/>
          </ac:grpSpMkLst>
        </pc:grpChg>
        <pc:grpChg chg="mod topLvl">
          <ac:chgData name="Dalal, Mrinmoy" userId="397ff971-e778-44ea-ba08-c45f4dea36a7" providerId="ADAL" clId="{53BB99DD-E11A-4AC5-9DF7-93144241BC20}" dt="2023-03-28T18:23:28.404" v="20182" actId="1036"/>
          <ac:grpSpMkLst>
            <pc:docMk/>
            <pc:sldMk cId="197447308" sldId="298"/>
            <ac:grpSpMk id="49" creationId="{20BB1B3C-2DB1-2F0C-CC38-286271590C94}"/>
          </ac:grpSpMkLst>
        </pc:grpChg>
        <pc:grpChg chg="add del mod">
          <ac:chgData name="Dalal, Mrinmoy" userId="397ff971-e778-44ea-ba08-c45f4dea36a7" providerId="ADAL" clId="{53BB99DD-E11A-4AC5-9DF7-93144241BC20}" dt="2023-03-23T08:48:59.573" v="14744" actId="165"/>
          <ac:grpSpMkLst>
            <pc:docMk/>
            <pc:sldMk cId="197447308" sldId="298"/>
            <ac:grpSpMk id="102" creationId="{4289CEB2-FE86-2718-84CF-28272629B8AF}"/>
          </ac:grpSpMkLst>
        </pc:grpChg>
        <pc:grpChg chg="mod topLvl">
          <ac:chgData name="Dalal, Mrinmoy" userId="397ff971-e778-44ea-ba08-c45f4dea36a7" providerId="ADAL" clId="{53BB99DD-E11A-4AC5-9DF7-93144241BC20}" dt="2023-03-28T18:23:28.404" v="20182" actId="1036"/>
          <ac:grpSpMkLst>
            <pc:docMk/>
            <pc:sldMk cId="197447308" sldId="298"/>
            <ac:grpSpMk id="106" creationId="{F32FF412-E2FE-2F71-A377-697497A8E326}"/>
          </ac:grpSpMkLst>
        </pc:grpChg>
        <pc:grpChg chg="mod">
          <ac:chgData name="Dalal, Mrinmoy" userId="397ff971-e778-44ea-ba08-c45f4dea36a7" providerId="ADAL" clId="{53BB99DD-E11A-4AC5-9DF7-93144241BC20}" dt="2023-03-28T18:23:28.404" v="20182" actId="1036"/>
          <ac:grpSpMkLst>
            <pc:docMk/>
            <pc:sldMk cId="197447308" sldId="298"/>
            <ac:grpSpMk id="108" creationId="{D092DE8C-D5CE-38C9-6767-632120CF5D83}"/>
          </ac:grpSpMkLst>
        </pc:grpChg>
        <pc:grpChg chg="mod">
          <ac:chgData name="Dalal, Mrinmoy" userId="397ff971-e778-44ea-ba08-c45f4dea36a7" providerId="ADAL" clId="{53BB99DD-E11A-4AC5-9DF7-93144241BC20}" dt="2023-03-28T18:23:28.404" v="20182" actId="1036"/>
          <ac:grpSpMkLst>
            <pc:docMk/>
            <pc:sldMk cId="197447308" sldId="298"/>
            <ac:grpSpMk id="109" creationId="{A2005714-C503-6489-D49A-31C9449F1B6E}"/>
          </ac:grpSpMkLst>
        </pc:grpChg>
        <pc:grpChg chg="mod">
          <ac:chgData name="Dalal, Mrinmoy" userId="397ff971-e778-44ea-ba08-c45f4dea36a7" providerId="ADAL" clId="{53BB99DD-E11A-4AC5-9DF7-93144241BC20}" dt="2023-03-28T18:23:28.404" v="20182" actId="1036"/>
          <ac:grpSpMkLst>
            <pc:docMk/>
            <pc:sldMk cId="197447308" sldId="298"/>
            <ac:grpSpMk id="110" creationId="{256452CD-E34E-CA2E-ADD8-21FC3B868B2E}"/>
          </ac:grpSpMkLst>
        </pc:grpChg>
        <pc:grpChg chg="add del mod">
          <ac:chgData name="Dalal, Mrinmoy" userId="397ff971-e778-44ea-ba08-c45f4dea36a7" providerId="ADAL" clId="{53BB99DD-E11A-4AC5-9DF7-93144241BC20}" dt="2023-03-23T08:53:28.230" v="14888" actId="165"/>
          <ac:grpSpMkLst>
            <pc:docMk/>
            <pc:sldMk cId="197447308" sldId="298"/>
            <ac:grpSpMk id="113" creationId="{224971F4-39D9-24EA-5E4C-CD0782DA5AED}"/>
          </ac:grpSpMkLst>
        </pc:grpChg>
        <pc:grpChg chg="add del mod">
          <ac:chgData name="Dalal, Mrinmoy" userId="397ff971-e778-44ea-ba08-c45f4dea36a7" providerId="ADAL" clId="{53BB99DD-E11A-4AC5-9DF7-93144241BC20}" dt="2023-03-23T08:53:26.821" v="14887" actId="165"/>
          <ac:grpSpMkLst>
            <pc:docMk/>
            <pc:sldMk cId="197447308" sldId="298"/>
            <ac:grpSpMk id="116" creationId="{E991C593-64E7-B61A-E072-311A01BA6E91}"/>
          </ac:grpSpMkLst>
        </pc:grpChg>
        <pc:grpChg chg="add mod">
          <ac:chgData name="Dalal, Mrinmoy" userId="397ff971-e778-44ea-ba08-c45f4dea36a7" providerId="ADAL" clId="{53BB99DD-E11A-4AC5-9DF7-93144241BC20}" dt="2023-03-28T18:23:28.404" v="20182" actId="1036"/>
          <ac:grpSpMkLst>
            <pc:docMk/>
            <pc:sldMk cId="197447308" sldId="298"/>
            <ac:grpSpMk id="119" creationId="{381F298C-792D-5119-13E0-9B3B61400704}"/>
          </ac:grpSpMkLst>
        </pc:grpChg>
        <pc:grpChg chg="add mod">
          <ac:chgData name="Dalal, Mrinmoy" userId="397ff971-e778-44ea-ba08-c45f4dea36a7" providerId="ADAL" clId="{53BB99DD-E11A-4AC5-9DF7-93144241BC20}" dt="2023-03-28T18:23:28.404" v="20182" actId="1036"/>
          <ac:grpSpMkLst>
            <pc:docMk/>
            <pc:sldMk cId="197447308" sldId="298"/>
            <ac:grpSpMk id="120" creationId="{B1848BBC-1AC5-306E-9174-E8C1D6EA4B27}"/>
          </ac:grpSpMkLst>
        </pc:grpChg>
        <pc:picChg chg="add del mod">
          <ac:chgData name="Dalal, Mrinmoy" userId="397ff971-e778-44ea-ba08-c45f4dea36a7" providerId="ADAL" clId="{53BB99DD-E11A-4AC5-9DF7-93144241BC20}" dt="2023-03-28T17:37:11.758" v="18529"/>
          <ac:picMkLst>
            <pc:docMk/>
            <pc:sldMk cId="197447308" sldId="298"/>
            <ac:picMk id="4" creationId="{243962AC-A025-E4FB-1E66-B4E8A379D0EB}"/>
          </ac:picMkLst>
        </pc:picChg>
        <pc:picChg chg="add mod">
          <ac:chgData name="Dalal, Mrinmoy" userId="397ff971-e778-44ea-ba08-c45f4dea36a7" providerId="ADAL" clId="{53BB99DD-E11A-4AC5-9DF7-93144241BC20}" dt="2023-03-28T17:37:51.897" v="18541" actId="12789"/>
          <ac:picMkLst>
            <pc:docMk/>
            <pc:sldMk cId="197447308" sldId="298"/>
            <ac:picMk id="7" creationId="{ABE9440E-DB38-FC67-2D62-9FC97DF50740}"/>
          </ac:picMkLst>
        </pc:picChg>
        <pc:picChg chg="add mod">
          <ac:chgData name="Dalal, Mrinmoy" userId="397ff971-e778-44ea-ba08-c45f4dea36a7" providerId="ADAL" clId="{53BB99DD-E11A-4AC5-9DF7-93144241BC20}" dt="2023-03-28T18:23:28.404" v="20182" actId="1036"/>
          <ac:picMkLst>
            <pc:docMk/>
            <pc:sldMk cId="197447308" sldId="298"/>
            <ac:picMk id="8" creationId="{A8A9AFEC-242A-4692-ED46-5D6D5C563707}"/>
          </ac:picMkLst>
        </pc:picChg>
        <pc:picChg chg="add mod">
          <ac:chgData name="Dalal, Mrinmoy" userId="397ff971-e778-44ea-ba08-c45f4dea36a7" providerId="ADAL" clId="{53BB99DD-E11A-4AC5-9DF7-93144241BC20}" dt="2023-03-28T17:38:00.220" v="18678" actId="1038"/>
          <ac:picMkLst>
            <pc:docMk/>
            <pc:sldMk cId="197447308" sldId="298"/>
            <ac:picMk id="11" creationId="{F850EBB8-D654-E5E8-8BE6-14161A708081}"/>
          </ac:picMkLst>
        </pc:picChg>
        <pc:picChg chg="add mod">
          <ac:chgData name="Dalal, Mrinmoy" userId="397ff971-e778-44ea-ba08-c45f4dea36a7" providerId="ADAL" clId="{53BB99DD-E11A-4AC5-9DF7-93144241BC20}" dt="2023-03-23T08:39:28.671" v="14694" actId="164"/>
          <ac:picMkLst>
            <pc:docMk/>
            <pc:sldMk cId="197447308" sldId="298"/>
            <ac:picMk id="12" creationId="{A2633BCC-099E-CD29-E1F0-476C94A380AA}"/>
          </ac:picMkLst>
        </pc:picChg>
        <pc:picChg chg="add del mod">
          <ac:chgData name="Dalal, Mrinmoy" userId="397ff971-e778-44ea-ba08-c45f4dea36a7" providerId="ADAL" clId="{53BB99DD-E11A-4AC5-9DF7-93144241BC20}" dt="2023-03-28T17:39:15.145" v="18684"/>
          <ac:picMkLst>
            <pc:docMk/>
            <pc:sldMk cId="197447308" sldId="298"/>
            <ac:picMk id="13" creationId="{31B7E48B-A7B4-3573-2C0D-C4F28E47B0FF}"/>
          </ac:picMkLst>
        </pc:picChg>
        <pc:picChg chg="add mod">
          <ac:chgData name="Dalal, Mrinmoy" userId="397ff971-e778-44ea-ba08-c45f4dea36a7" providerId="ADAL" clId="{53BB99DD-E11A-4AC5-9DF7-93144241BC20}" dt="2023-03-23T08:39:23.623" v="14689" actId="164"/>
          <ac:picMkLst>
            <pc:docMk/>
            <pc:sldMk cId="197447308" sldId="298"/>
            <ac:picMk id="14" creationId="{EE459980-6AC5-1342-2C91-375552B8ABB3}"/>
          </ac:picMkLst>
        </pc:picChg>
        <pc:picChg chg="add del mod">
          <ac:chgData name="Dalal, Mrinmoy" userId="397ff971-e778-44ea-ba08-c45f4dea36a7" providerId="ADAL" clId="{53BB99DD-E11A-4AC5-9DF7-93144241BC20}" dt="2023-03-28T17:39:15.145" v="18684"/>
          <ac:picMkLst>
            <pc:docMk/>
            <pc:sldMk cId="197447308" sldId="298"/>
            <ac:picMk id="17" creationId="{5C318151-6268-6076-A0F9-C29E3AC7192F}"/>
          </ac:picMkLst>
        </pc:picChg>
        <pc:picChg chg="mod">
          <ac:chgData name="Dalal, Mrinmoy" userId="397ff971-e778-44ea-ba08-c45f4dea36a7" providerId="ADAL" clId="{53BB99DD-E11A-4AC5-9DF7-93144241BC20}" dt="2023-03-23T08:47:24.585" v="14724"/>
          <ac:picMkLst>
            <pc:docMk/>
            <pc:sldMk cId="197447308" sldId="298"/>
            <ac:picMk id="21" creationId="{F2A6A7D2-4CF1-4194-A441-C36EE9D150DC}"/>
          </ac:picMkLst>
        </pc:picChg>
        <pc:picChg chg="mod">
          <ac:chgData name="Dalal, Mrinmoy" userId="397ff971-e778-44ea-ba08-c45f4dea36a7" providerId="ADAL" clId="{53BB99DD-E11A-4AC5-9DF7-93144241BC20}" dt="2023-03-23T08:47:24.585" v="14724"/>
          <ac:picMkLst>
            <pc:docMk/>
            <pc:sldMk cId="197447308" sldId="298"/>
            <ac:picMk id="26" creationId="{2AE66E2E-421D-C958-3158-A4DF6FF4F607}"/>
          </ac:picMkLst>
        </pc:picChg>
        <pc:picChg chg="mod">
          <ac:chgData name="Dalal, Mrinmoy" userId="397ff971-e778-44ea-ba08-c45f4dea36a7" providerId="ADAL" clId="{53BB99DD-E11A-4AC5-9DF7-93144241BC20}" dt="2023-03-23T08:47:24.585" v="14724"/>
          <ac:picMkLst>
            <pc:docMk/>
            <pc:sldMk cId="197447308" sldId="298"/>
            <ac:picMk id="31" creationId="{7F5B4DD3-E599-4EF4-1200-254E63D1C6F4}"/>
          </ac:picMkLst>
        </pc:picChg>
        <pc:picChg chg="mod">
          <ac:chgData name="Dalal, Mrinmoy" userId="397ff971-e778-44ea-ba08-c45f4dea36a7" providerId="ADAL" clId="{53BB99DD-E11A-4AC5-9DF7-93144241BC20}" dt="2023-03-23T08:47:24.585" v="14724"/>
          <ac:picMkLst>
            <pc:docMk/>
            <pc:sldMk cId="197447308" sldId="298"/>
            <ac:picMk id="36" creationId="{02264C86-63D1-8F3B-A852-CBACBC214B3D}"/>
          </ac:picMkLst>
        </pc:picChg>
        <pc:picChg chg="mod">
          <ac:chgData name="Dalal, Mrinmoy" userId="397ff971-e778-44ea-ba08-c45f4dea36a7" providerId="ADAL" clId="{53BB99DD-E11A-4AC5-9DF7-93144241BC20}" dt="2023-03-23T08:48:42.430" v="14740" actId="165"/>
          <ac:picMkLst>
            <pc:docMk/>
            <pc:sldMk cId="197447308" sldId="298"/>
            <ac:picMk id="41" creationId="{B2A4F11A-7BBC-EB4D-0F85-EDBF299B1821}"/>
          </ac:picMkLst>
        </pc:picChg>
        <pc:picChg chg="mod">
          <ac:chgData name="Dalal, Mrinmoy" userId="397ff971-e778-44ea-ba08-c45f4dea36a7" providerId="ADAL" clId="{53BB99DD-E11A-4AC5-9DF7-93144241BC20}" dt="2023-03-23T08:47:39.789" v="14730"/>
          <ac:picMkLst>
            <pc:docMk/>
            <pc:sldMk cId="197447308" sldId="298"/>
            <ac:picMk id="46" creationId="{EA31D378-208E-C81B-3C8E-12A1AEAEB9D9}"/>
          </ac:picMkLst>
        </pc:picChg>
        <pc:picChg chg="del">
          <ac:chgData name="Dalal, Mrinmoy" userId="397ff971-e778-44ea-ba08-c45f4dea36a7" providerId="ADAL" clId="{53BB99DD-E11A-4AC5-9DF7-93144241BC20}" dt="2023-03-23T08:31:29.272" v="14382" actId="478"/>
          <ac:picMkLst>
            <pc:docMk/>
            <pc:sldMk cId="197447308" sldId="298"/>
            <ac:picMk id="63" creationId="{446A346F-E3D3-18D7-9299-DFC04D1A28E4}"/>
          </ac:picMkLst>
        </pc:picChg>
        <pc:picChg chg="mod">
          <ac:chgData name="Dalal, Mrinmoy" userId="397ff971-e778-44ea-ba08-c45f4dea36a7" providerId="ADAL" clId="{53BB99DD-E11A-4AC5-9DF7-93144241BC20}" dt="2023-03-23T08:48:54.959" v="14742" actId="165"/>
          <ac:picMkLst>
            <pc:docMk/>
            <pc:sldMk cId="197447308" sldId="298"/>
            <ac:picMk id="98" creationId="{D3B8662B-DE5E-EFD1-4C84-CC927016D4D4}"/>
          </ac:picMkLst>
        </pc:picChg>
        <pc:picChg chg="mod">
          <ac:chgData name="Dalal, Mrinmoy" userId="397ff971-e778-44ea-ba08-c45f4dea36a7" providerId="ADAL" clId="{53BB99DD-E11A-4AC5-9DF7-93144241BC20}" dt="2023-03-28T18:23:28.404" v="20182" actId="1036"/>
          <ac:picMkLst>
            <pc:docMk/>
            <pc:sldMk cId="197447308" sldId="298"/>
            <ac:picMk id="100" creationId="{732CEBDF-6D56-F7E3-F911-837CEDB20E87}"/>
          </ac:picMkLst>
        </pc:picChg>
        <pc:picChg chg="mod">
          <ac:chgData name="Dalal, Mrinmoy" userId="397ff971-e778-44ea-ba08-c45f4dea36a7" providerId="ADAL" clId="{53BB99DD-E11A-4AC5-9DF7-93144241BC20}" dt="2023-03-23T08:48:59.573" v="14744" actId="165"/>
          <ac:picMkLst>
            <pc:docMk/>
            <pc:sldMk cId="197447308" sldId="298"/>
            <ac:picMk id="112" creationId="{047F7E63-FB6E-90FD-E48A-D9F0BD2F496F}"/>
          </ac:picMkLst>
        </pc:picChg>
        <pc:picChg chg="add mod">
          <ac:chgData name="Dalal, Mrinmoy" userId="397ff971-e778-44ea-ba08-c45f4dea36a7" providerId="ADAL" clId="{53BB99DD-E11A-4AC5-9DF7-93144241BC20}" dt="2023-03-23T17:40:10.030" v="16860"/>
          <ac:picMkLst>
            <pc:docMk/>
            <pc:sldMk cId="197447308" sldId="298"/>
            <ac:picMk id="121" creationId="{28F85AFD-3925-C685-43CB-E6FBB61B2BF7}"/>
          </ac:picMkLst>
        </pc:picChg>
      </pc:sldChg>
      <pc:sldChg chg="delSp modSp add del mod">
        <pc:chgData name="Dalal, Mrinmoy" userId="397ff971-e778-44ea-ba08-c45f4dea36a7" providerId="ADAL" clId="{53BB99DD-E11A-4AC5-9DF7-93144241BC20}" dt="2023-03-23T08:55:16.477" v="14914" actId="47"/>
        <pc:sldMkLst>
          <pc:docMk/>
          <pc:sldMk cId="344046220" sldId="299"/>
        </pc:sldMkLst>
        <pc:spChg chg="mod">
          <ac:chgData name="Dalal, Mrinmoy" userId="397ff971-e778-44ea-ba08-c45f4dea36a7" providerId="ADAL" clId="{53BB99DD-E11A-4AC5-9DF7-93144241BC20}" dt="2023-03-22T17:33:32.829" v="8506" actId="20577"/>
          <ac:spMkLst>
            <pc:docMk/>
            <pc:sldMk cId="344046220" sldId="299"/>
            <ac:spMk id="2" creationId="{157B785B-7419-6444-8F7C-456DADFC9CDE}"/>
          </ac:spMkLst>
        </pc:spChg>
        <pc:spChg chg="mod topLvl">
          <ac:chgData name="Dalal, Mrinmoy" userId="397ff971-e778-44ea-ba08-c45f4dea36a7" providerId="ADAL" clId="{53BB99DD-E11A-4AC5-9DF7-93144241BC20}" dt="2023-03-23T00:37:10.480" v="8618" actId="165"/>
          <ac:spMkLst>
            <pc:docMk/>
            <pc:sldMk cId="344046220" sldId="299"/>
            <ac:spMk id="14" creationId="{AEB1E6AF-8023-93E4-4823-550025CDD2DA}"/>
          </ac:spMkLst>
        </pc:spChg>
        <pc:spChg chg="mod topLvl">
          <ac:chgData name="Dalal, Mrinmoy" userId="397ff971-e778-44ea-ba08-c45f4dea36a7" providerId="ADAL" clId="{53BB99DD-E11A-4AC5-9DF7-93144241BC20}" dt="2023-03-23T00:37:10.480" v="8618" actId="165"/>
          <ac:spMkLst>
            <pc:docMk/>
            <pc:sldMk cId="344046220" sldId="299"/>
            <ac:spMk id="18" creationId="{1DA160CB-B864-A8C5-5FF5-D57F100C57FD}"/>
          </ac:spMkLst>
        </pc:spChg>
        <pc:spChg chg="mod topLvl">
          <ac:chgData name="Dalal, Mrinmoy" userId="397ff971-e778-44ea-ba08-c45f4dea36a7" providerId="ADAL" clId="{53BB99DD-E11A-4AC5-9DF7-93144241BC20}" dt="2023-03-23T00:37:10.480" v="8618" actId="165"/>
          <ac:spMkLst>
            <pc:docMk/>
            <pc:sldMk cId="344046220" sldId="299"/>
            <ac:spMk id="20" creationId="{1A9E631B-55DD-2CA1-7D00-B445BBBA59ED}"/>
          </ac:spMkLst>
        </pc:spChg>
        <pc:spChg chg="mod topLvl">
          <ac:chgData name="Dalal, Mrinmoy" userId="397ff971-e778-44ea-ba08-c45f4dea36a7" providerId="ADAL" clId="{53BB99DD-E11A-4AC5-9DF7-93144241BC20}" dt="2023-03-23T00:37:10.480" v="8618" actId="165"/>
          <ac:spMkLst>
            <pc:docMk/>
            <pc:sldMk cId="344046220" sldId="299"/>
            <ac:spMk id="21" creationId="{9AC2BDF6-71A8-BDB1-0FBC-DAF1A38ADD22}"/>
          </ac:spMkLst>
        </pc:spChg>
        <pc:spChg chg="mod">
          <ac:chgData name="Dalal, Mrinmoy" userId="397ff971-e778-44ea-ba08-c45f4dea36a7" providerId="ADAL" clId="{53BB99DD-E11A-4AC5-9DF7-93144241BC20}" dt="2023-03-23T00:37:10.480" v="8618" actId="165"/>
          <ac:spMkLst>
            <pc:docMk/>
            <pc:sldMk cId="344046220" sldId="299"/>
            <ac:spMk id="22" creationId="{1B6377B0-175A-2D1F-1A20-9E53E91949BC}"/>
          </ac:spMkLst>
        </pc:spChg>
        <pc:spChg chg="mod">
          <ac:chgData name="Dalal, Mrinmoy" userId="397ff971-e778-44ea-ba08-c45f4dea36a7" providerId="ADAL" clId="{53BB99DD-E11A-4AC5-9DF7-93144241BC20}" dt="2023-03-23T00:37:10.480" v="8618" actId="165"/>
          <ac:spMkLst>
            <pc:docMk/>
            <pc:sldMk cId="344046220" sldId="299"/>
            <ac:spMk id="24" creationId="{FF7EF61B-2E06-6C9F-40A6-B68D7566D2BA}"/>
          </ac:spMkLst>
        </pc:spChg>
        <pc:spChg chg="mod">
          <ac:chgData name="Dalal, Mrinmoy" userId="397ff971-e778-44ea-ba08-c45f4dea36a7" providerId="ADAL" clId="{53BB99DD-E11A-4AC5-9DF7-93144241BC20}" dt="2023-03-23T00:37:10.480" v="8618" actId="165"/>
          <ac:spMkLst>
            <pc:docMk/>
            <pc:sldMk cId="344046220" sldId="299"/>
            <ac:spMk id="27" creationId="{35D9D7C6-CC2E-E911-D5A7-D964C0674F33}"/>
          </ac:spMkLst>
        </pc:spChg>
        <pc:spChg chg="mod">
          <ac:chgData name="Dalal, Mrinmoy" userId="397ff971-e778-44ea-ba08-c45f4dea36a7" providerId="ADAL" clId="{53BB99DD-E11A-4AC5-9DF7-93144241BC20}" dt="2023-03-23T00:37:10.480" v="8618" actId="165"/>
          <ac:spMkLst>
            <pc:docMk/>
            <pc:sldMk cId="344046220" sldId="299"/>
            <ac:spMk id="29" creationId="{30ED6D63-7FF3-90CA-4E51-93248321BA4C}"/>
          </ac:spMkLst>
        </pc:spChg>
        <pc:spChg chg="mod">
          <ac:chgData name="Dalal, Mrinmoy" userId="397ff971-e778-44ea-ba08-c45f4dea36a7" providerId="ADAL" clId="{53BB99DD-E11A-4AC5-9DF7-93144241BC20}" dt="2023-03-23T00:37:10.480" v="8618" actId="165"/>
          <ac:spMkLst>
            <pc:docMk/>
            <pc:sldMk cId="344046220" sldId="299"/>
            <ac:spMk id="30" creationId="{869DDECE-40E9-4357-F655-316C45CFC8CF}"/>
          </ac:spMkLst>
        </pc:spChg>
        <pc:spChg chg="mod">
          <ac:chgData name="Dalal, Mrinmoy" userId="397ff971-e778-44ea-ba08-c45f4dea36a7" providerId="ADAL" clId="{53BB99DD-E11A-4AC5-9DF7-93144241BC20}" dt="2023-03-23T00:37:10.480" v="8618" actId="165"/>
          <ac:spMkLst>
            <pc:docMk/>
            <pc:sldMk cId="344046220" sldId="299"/>
            <ac:spMk id="31" creationId="{E43CC2D2-B5F5-E747-2D38-BEF0696550BA}"/>
          </ac:spMkLst>
        </pc:spChg>
        <pc:spChg chg="mod">
          <ac:chgData name="Dalal, Mrinmoy" userId="397ff971-e778-44ea-ba08-c45f4dea36a7" providerId="ADAL" clId="{53BB99DD-E11A-4AC5-9DF7-93144241BC20}" dt="2023-03-23T00:37:10.480" v="8618" actId="165"/>
          <ac:spMkLst>
            <pc:docMk/>
            <pc:sldMk cId="344046220" sldId="299"/>
            <ac:spMk id="32" creationId="{2461AA12-BA0F-19AF-41B6-0768ADA71D92}"/>
          </ac:spMkLst>
        </pc:spChg>
        <pc:spChg chg="mod">
          <ac:chgData name="Dalal, Mrinmoy" userId="397ff971-e778-44ea-ba08-c45f4dea36a7" providerId="ADAL" clId="{53BB99DD-E11A-4AC5-9DF7-93144241BC20}" dt="2023-03-23T00:37:10.480" v="8618" actId="165"/>
          <ac:spMkLst>
            <pc:docMk/>
            <pc:sldMk cId="344046220" sldId="299"/>
            <ac:spMk id="33" creationId="{1CE7EAA4-56D6-6FDE-E8D8-6CB079C49378}"/>
          </ac:spMkLst>
        </pc:spChg>
        <pc:spChg chg="mod">
          <ac:chgData name="Dalal, Mrinmoy" userId="397ff971-e778-44ea-ba08-c45f4dea36a7" providerId="ADAL" clId="{53BB99DD-E11A-4AC5-9DF7-93144241BC20}" dt="2023-03-23T00:37:10.480" v="8618" actId="165"/>
          <ac:spMkLst>
            <pc:docMk/>
            <pc:sldMk cId="344046220" sldId="299"/>
            <ac:spMk id="43" creationId="{1FB67596-8D43-34DA-CB14-23824E842226}"/>
          </ac:spMkLst>
        </pc:spChg>
        <pc:spChg chg="mod">
          <ac:chgData name="Dalal, Mrinmoy" userId="397ff971-e778-44ea-ba08-c45f4dea36a7" providerId="ADAL" clId="{53BB99DD-E11A-4AC5-9DF7-93144241BC20}" dt="2023-03-23T00:37:10.480" v="8618" actId="165"/>
          <ac:spMkLst>
            <pc:docMk/>
            <pc:sldMk cId="344046220" sldId="299"/>
            <ac:spMk id="44" creationId="{979DB407-8B26-716F-8415-F597967BD53E}"/>
          </ac:spMkLst>
        </pc:spChg>
        <pc:spChg chg="mod">
          <ac:chgData name="Dalal, Mrinmoy" userId="397ff971-e778-44ea-ba08-c45f4dea36a7" providerId="ADAL" clId="{53BB99DD-E11A-4AC5-9DF7-93144241BC20}" dt="2023-03-23T00:37:10.480" v="8618" actId="165"/>
          <ac:spMkLst>
            <pc:docMk/>
            <pc:sldMk cId="344046220" sldId="299"/>
            <ac:spMk id="45" creationId="{5D3208B2-DDBC-47F4-CE37-736E95668C9C}"/>
          </ac:spMkLst>
        </pc:spChg>
        <pc:spChg chg="mod">
          <ac:chgData name="Dalal, Mrinmoy" userId="397ff971-e778-44ea-ba08-c45f4dea36a7" providerId="ADAL" clId="{53BB99DD-E11A-4AC5-9DF7-93144241BC20}" dt="2023-03-23T00:37:10.480" v="8618" actId="165"/>
          <ac:spMkLst>
            <pc:docMk/>
            <pc:sldMk cId="344046220" sldId="299"/>
            <ac:spMk id="46" creationId="{1BC929A7-0C49-4AC6-81EC-691220E0BF79}"/>
          </ac:spMkLst>
        </pc:spChg>
        <pc:spChg chg="mod">
          <ac:chgData name="Dalal, Mrinmoy" userId="397ff971-e778-44ea-ba08-c45f4dea36a7" providerId="ADAL" clId="{53BB99DD-E11A-4AC5-9DF7-93144241BC20}" dt="2023-03-23T00:37:10.480" v="8618" actId="165"/>
          <ac:spMkLst>
            <pc:docMk/>
            <pc:sldMk cId="344046220" sldId="299"/>
            <ac:spMk id="47" creationId="{2E834E97-D670-2262-ADBE-9F13127466CA}"/>
          </ac:spMkLst>
        </pc:spChg>
        <pc:spChg chg="mod">
          <ac:chgData name="Dalal, Mrinmoy" userId="397ff971-e778-44ea-ba08-c45f4dea36a7" providerId="ADAL" clId="{53BB99DD-E11A-4AC5-9DF7-93144241BC20}" dt="2023-03-23T00:37:10.480" v="8618" actId="165"/>
          <ac:spMkLst>
            <pc:docMk/>
            <pc:sldMk cId="344046220" sldId="299"/>
            <ac:spMk id="48" creationId="{69B77841-6E97-D303-01D9-9167494676C9}"/>
          </ac:spMkLst>
        </pc:spChg>
        <pc:spChg chg="mod">
          <ac:chgData name="Dalal, Mrinmoy" userId="397ff971-e778-44ea-ba08-c45f4dea36a7" providerId="ADAL" clId="{53BB99DD-E11A-4AC5-9DF7-93144241BC20}" dt="2023-03-23T00:37:10.480" v="8618" actId="165"/>
          <ac:spMkLst>
            <pc:docMk/>
            <pc:sldMk cId="344046220" sldId="299"/>
            <ac:spMk id="51" creationId="{69F7AC32-A88A-CC47-4DCF-3F8BAEC14080}"/>
          </ac:spMkLst>
        </pc:spChg>
        <pc:spChg chg="mod">
          <ac:chgData name="Dalal, Mrinmoy" userId="397ff971-e778-44ea-ba08-c45f4dea36a7" providerId="ADAL" clId="{53BB99DD-E11A-4AC5-9DF7-93144241BC20}" dt="2023-03-23T00:37:10.480" v="8618" actId="165"/>
          <ac:spMkLst>
            <pc:docMk/>
            <pc:sldMk cId="344046220" sldId="299"/>
            <ac:spMk id="52" creationId="{B11F2390-F189-4205-F386-C1263F4AB4D5}"/>
          </ac:spMkLst>
        </pc:spChg>
        <pc:spChg chg="mod">
          <ac:chgData name="Dalal, Mrinmoy" userId="397ff971-e778-44ea-ba08-c45f4dea36a7" providerId="ADAL" clId="{53BB99DD-E11A-4AC5-9DF7-93144241BC20}" dt="2023-03-23T00:37:10.480" v="8618" actId="165"/>
          <ac:spMkLst>
            <pc:docMk/>
            <pc:sldMk cId="344046220" sldId="299"/>
            <ac:spMk id="55" creationId="{372B87A2-AF15-B62B-27C8-D50447F8D83A}"/>
          </ac:spMkLst>
        </pc:spChg>
        <pc:spChg chg="mod">
          <ac:chgData name="Dalal, Mrinmoy" userId="397ff971-e778-44ea-ba08-c45f4dea36a7" providerId="ADAL" clId="{53BB99DD-E11A-4AC5-9DF7-93144241BC20}" dt="2023-03-23T00:37:10.480" v="8618" actId="165"/>
          <ac:spMkLst>
            <pc:docMk/>
            <pc:sldMk cId="344046220" sldId="299"/>
            <ac:spMk id="56" creationId="{AC8AE2EF-3B39-AAC0-7D2E-7749577C6D11}"/>
          </ac:spMkLst>
        </pc:spChg>
        <pc:spChg chg="mod">
          <ac:chgData name="Dalal, Mrinmoy" userId="397ff971-e778-44ea-ba08-c45f4dea36a7" providerId="ADAL" clId="{53BB99DD-E11A-4AC5-9DF7-93144241BC20}" dt="2023-03-23T00:37:10.480" v="8618" actId="165"/>
          <ac:spMkLst>
            <pc:docMk/>
            <pc:sldMk cId="344046220" sldId="299"/>
            <ac:spMk id="57" creationId="{7A376374-94EC-C778-C0D3-CAD731E3D90F}"/>
          </ac:spMkLst>
        </pc:spChg>
        <pc:spChg chg="mod">
          <ac:chgData name="Dalal, Mrinmoy" userId="397ff971-e778-44ea-ba08-c45f4dea36a7" providerId="ADAL" clId="{53BB99DD-E11A-4AC5-9DF7-93144241BC20}" dt="2023-03-23T00:37:10.480" v="8618" actId="165"/>
          <ac:spMkLst>
            <pc:docMk/>
            <pc:sldMk cId="344046220" sldId="299"/>
            <ac:spMk id="58" creationId="{F15C8CD3-AF47-A02D-EF06-AB71874A8CB2}"/>
          </ac:spMkLst>
        </pc:spChg>
        <pc:spChg chg="mod">
          <ac:chgData name="Dalal, Mrinmoy" userId="397ff971-e778-44ea-ba08-c45f4dea36a7" providerId="ADAL" clId="{53BB99DD-E11A-4AC5-9DF7-93144241BC20}" dt="2023-03-23T00:37:10.480" v="8618" actId="165"/>
          <ac:spMkLst>
            <pc:docMk/>
            <pc:sldMk cId="344046220" sldId="299"/>
            <ac:spMk id="59" creationId="{6D2C244C-6F08-AE59-6B89-008DEF0FCAA3}"/>
          </ac:spMkLst>
        </pc:spChg>
        <pc:spChg chg="mod">
          <ac:chgData name="Dalal, Mrinmoy" userId="397ff971-e778-44ea-ba08-c45f4dea36a7" providerId="ADAL" clId="{53BB99DD-E11A-4AC5-9DF7-93144241BC20}" dt="2023-03-23T00:37:10.480" v="8618" actId="165"/>
          <ac:spMkLst>
            <pc:docMk/>
            <pc:sldMk cId="344046220" sldId="299"/>
            <ac:spMk id="61" creationId="{3D7230D2-4717-84D4-CE59-BC31AC491DED}"/>
          </ac:spMkLst>
        </pc:spChg>
        <pc:spChg chg="mod">
          <ac:chgData name="Dalal, Mrinmoy" userId="397ff971-e778-44ea-ba08-c45f4dea36a7" providerId="ADAL" clId="{53BB99DD-E11A-4AC5-9DF7-93144241BC20}" dt="2023-03-23T00:37:10.480" v="8618" actId="165"/>
          <ac:spMkLst>
            <pc:docMk/>
            <pc:sldMk cId="344046220" sldId="299"/>
            <ac:spMk id="63" creationId="{6D53F7C2-07A9-06BC-3C55-1262ACC29014}"/>
          </ac:spMkLst>
        </pc:spChg>
        <pc:spChg chg="mod">
          <ac:chgData name="Dalal, Mrinmoy" userId="397ff971-e778-44ea-ba08-c45f4dea36a7" providerId="ADAL" clId="{53BB99DD-E11A-4AC5-9DF7-93144241BC20}" dt="2023-03-23T00:37:10.480" v="8618" actId="165"/>
          <ac:spMkLst>
            <pc:docMk/>
            <pc:sldMk cId="344046220" sldId="299"/>
            <ac:spMk id="64" creationId="{F6E681B1-CFEF-2D30-5DEB-C5BA6A750A4C}"/>
          </ac:spMkLst>
        </pc:spChg>
        <pc:spChg chg="mod">
          <ac:chgData name="Dalal, Mrinmoy" userId="397ff971-e778-44ea-ba08-c45f4dea36a7" providerId="ADAL" clId="{53BB99DD-E11A-4AC5-9DF7-93144241BC20}" dt="2023-03-23T00:37:10.480" v="8618" actId="165"/>
          <ac:spMkLst>
            <pc:docMk/>
            <pc:sldMk cId="344046220" sldId="299"/>
            <ac:spMk id="65" creationId="{F43EF263-0F0B-DF49-F36A-00446A3D07CD}"/>
          </ac:spMkLst>
        </pc:spChg>
        <pc:spChg chg="mod">
          <ac:chgData name="Dalal, Mrinmoy" userId="397ff971-e778-44ea-ba08-c45f4dea36a7" providerId="ADAL" clId="{53BB99DD-E11A-4AC5-9DF7-93144241BC20}" dt="2023-03-23T00:37:10.480" v="8618" actId="165"/>
          <ac:spMkLst>
            <pc:docMk/>
            <pc:sldMk cId="344046220" sldId="299"/>
            <ac:spMk id="66" creationId="{43BF22A6-CE7E-7BA8-569D-5754CC74D237}"/>
          </ac:spMkLst>
        </pc:spChg>
        <pc:spChg chg="mod">
          <ac:chgData name="Dalal, Mrinmoy" userId="397ff971-e778-44ea-ba08-c45f4dea36a7" providerId="ADAL" clId="{53BB99DD-E11A-4AC5-9DF7-93144241BC20}" dt="2023-03-23T00:37:10.480" v="8618" actId="165"/>
          <ac:spMkLst>
            <pc:docMk/>
            <pc:sldMk cId="344046220" sldId="299"/>
            <ac:spMk id="67" creationId="{5F0718B7-652A-FD63-C47E-B706D577FB7C}"/>
          </ac:spMkLst>
        </pc:spChg>
        <pc:spChg chg="mod">
          <ac:chgData name="Dalal, Mrinmoy" userId="397ff971-e778-44ea-ba08-c45f4dea36a7" providerId="ADAL" clId="{53BB99DD-E11A-4AC5-9DF7-93144241BC20}" dt="2023-03-23T00:37:10.480" v="8618" actId="165"/>
          <ac:spMkLst>
            <pc:docMk/>
            <pc:sldMk cId="344046220" sldId="299"/>
            <ac:spMk id="68" creationId="{DFB4800F-0383-6315-3DEE-4145F8964259}"/>
          </ac:spMkLst>
        </pc:spChg>
        <pc:spChg chg="mod">
          <ac:chgData name="Dalal, Mrinmoy" userId="397ff971-e778-44ea-ba08-c45f4dea36a7" providerId="ADAL" clId="{53BB99DD-E11A-4AC5-9DF7-93144241BC20}" dt="2023-03-23T00:37:10.480" v="8618" actId="165"/>
          <ac:spMkLst>
            <pc:docMk/>
            <pc:sldMk cId="344046220" sldId="299"/>
            <ac:spMk id="69" creationId="{559F7008-A0B1-29F7-62EC-718F08FADB1F}"/>
          </ac:spMkLst>
        </pc:spChg>
        <pc:spChg chg="mod">
          <ac:chgData name="Dalal, Mrinmoy" userId="397ff971-e778-44ea-ba08-c45f4dea36a7" providerId="ADAL" clId="{53BB99DD-E11A-4AC5-9DF7-93144241BC20}" dt="2023-03-23T00:37:10.480" v="8618" actId="165"/>
          <ac:spMkLst>
            <pc:docMk/>
            <pc:sldMk cId="344046220" sldId="299"/>
            <ac:spMk id="71" creationId="{CB232234-6F47-F1F4-10DF-6F4560C5B7E7}"/>
          </ac:spMkLst>
        </pc:spChg>
        <pc:grpChg chg="del">
          <ac:chgData name="Dalal, Mrinmoy" userId="397ff971-e778-44ea-ba08-c45f4dea36a7" providerId="ADAL" clId="{53BB99DD-E11A-4AC5-9DF7-93144241BC20}" dt="2023-03-23T00:37:10.480" v="8618" actId="165"/>
          <ac:grpSpMkLst>
            <pc:docMk/>
            <pc:sldMk cId="344046220" sldId="299"/>
            <ac:grpSpMk id="13" creationId="{DC0805F6-FBFF-32E2-3D36-8F82D34475B3}"/>
          </ac:grpSpMkLst>
        </pc:grpChg>
        <pc:grpChg chg="mod topLvl">
          <ac:chgData name="Dalal, Mrinmoy" userId="397ff971-e778-44ea-ba08-c45f4dea36a7" providerId="ADAL" clId="{53BB99DD-E11A-4AC5-9DF7-93144241BC20}" dt="2023-03-23T00:37:10.480" v="8618" actId="165"/>
          <ac:grpSpMkLst>
            <pc:docMk/>
            <pc:sldMk cId="344046220" sldId="299"/>
            <ac:grpSpMk id="15" creationId="{E0C7EFC0-22AE-6670-25D9-862CAB4E6550}"/>
          </ac:grpSpMkLst>
        </pc:grpChg>
        <pc:grpChg chg="mod topLvl">
          <ac:chgData name="Dalal, Mrinmoy" userId="397ff971-e778-44ea-ba08-c45f4dea36a7" providerId="ADAL" clId="{53BB99DD-E11A-4AC5-9DF7-93144241BC20}" dt="2023-03-23T00:37:10.480" v="8618" actId="165"/>
          <ac:grpSpMkLst>
            <pc:docMk/>
            <pc:sldMk cId="344046220" sldId="299"/>
            <ac:grpSpMk id="16" creationId="{5079476B-9C0E-11D8-607D-8C35B02F541C}"/>
          </ac:grpSpMkLst>
        </pc:grpChg>
        <pc:grpChg chg="mod topLvl">
          <ac:chgData name="Dalal, Mrinmoy" userId="397ff971-e778-44ea-ba08-c45f4dea36a7" providerId="ADAL" clId="{53BB99DD-E11A-4AC5-9DF7-93144241BC20}" dt="2023-03-23T00:37:10.480" v="8618" actId="165"/>
          <ac:grpSpMkLst>
            <pc:docMk/>
            <pc:sldMk cId="344046220" sldId="299"/>
            <ac:grpSpMk id="17" creationId="{DB8E8EBF-BFB4-6A94-A911-1A4CD1875950}"/>
          </ac:grpSpMkLst>
        </pc:grpChg>
        <pc:grpChg chg="mod topLvl">
          <ac:chgData name="Dalal, Mrinmoy" userId="397ff971-e778-44ea-ba08-c45f4dea36a7" providerId="ADAL" clId="{53BB99DD-E11A-4AC5-9DF7-93144241BC20}" dt="2023-03-23T00:37:10.480" v="8618" actId="165"/>
          <ac:grpSpMkLst>
            <pc:docMk/>
            <pc:sldMk cId="344046220" sldId="299"/>
            <ac:grpSpMk id="19" creationId="{FB2FCD2C-87CA-A482-1C84-47D6F131CE93}"/>
          </ac:grpSpMkLst>
        </pc:grpChg>
        <pc:grpChg chg="mod">
          <ac:chgData name="Dalal, Mrinmoy" userId="397ff971-e778-44ea-ba08-c45f4dea36a7" providerId="ADAL" clId="{53BB99DD-E11A-4AC5-9DF7-93144241BC20}" dt="2023-03-23T00:37:10.480" v="8618" actId="165"/>
          <ac:grpSpMkLst>
            <pc:docMk/>
            <pc:sldMk cId="344046220" sldId="299"/>
            <ac:grpSpMk id="25" creationId="{52FA149E-9F77-4B48-7FF7-5F478246B164}"/>
          </ac:grpSpMkLst>
        </pc:grpChg>
        <pc:grpChg chg="mod">
          <ac:chgData name="Dalal, Mrinmoy" userId="397ff971-e778-44ea-ba08-c45f4dea36a7" providerId="ADAL" clId="{53BB99DD-E11A-4AC5-9DF7-93144241BC20}" dt="2023-03-23T00:37:10.480" v="8618" actId="165"/>
          <ac:grpSpMkLst>
            <pc:docMk/>
            <pc:sldMk cId="344046220" sldId="299"/>
            <ac:grpSpMk id="26" creationId="{1F9AB5A5-7C66-5E5F-6F4F-6F25BEE1078C}"/>
          </ac:grpSpMkLst>
        </pc:grpChg>
        <pc:grpChg chg="mod">
          <ac:chgData name="Dalal, Mrinmoy" userId="397ff971-e778-44ea-ba08-c45f4dea36a7" providerId="ADAL" clId="{53BB99DD-E11A-4AC5-9DF7-93144241BC20}" dt="2023-03-23T00:37:10.480" v="8618" actId="165"/>
          <ac:grpSpMkLst>
            <pc:docMk/>
            <pc:sldMk cId="344046220" sldId="299"/>
            <ac:grpSpMk id="34" creationId="{F7E3A1B8-57F2-0269-D8F1-15705E9BDAE2}"/>
          </ac:grpSpMkLst>
        </pc:grpChg>
        <pc:grpChg chg="mod">
          <ac:chgData name="Dalal, Mrinmoy" userId="397ff971-e778-44ea-ba08-c45f4dea36a7" providerId="ADAL" clId="{53BB99DD-E11A-4AC5-9DF7-93144241BC20}" dt="2023-03-23T00:37:10.480" v="8618" actId="165"/>
          <ac:grpSpMkLst>
            <pc:docMk/>
            <pc:sldMk cId="344046220" sldId="299"/>
            <ac:grpSpMk id="35" creationId="{F3144FAD-B471-7B74-0AF9-A6CF4E202D08}"/>
          </ac:grpSpMkLst>
        </pc:grpChg>
        <pc:grpChg chg="mod">
          <ac:chgData name="Dalal, Mrinmoy" userId="397ff971-e778-44ea-ba08-c45f4dea36a7" providerId="ADAL" clId="{53BB99DD-E11A-4AC5-9DF7-93144241BC20}" dt="2023-03-23T00:37:10.480" v="8618" actId="165"/>
          <ac:grpSpMkLst>
            <pc:docMk/>
            <pc:sldMk cId="344046220" sldId="299"/>
            <ac:grpSpMk id="36" creationId="{1BB48906-3B22-1D28-4AEC-15747489F65C}"/>
          </ac:grpSpMkLst>
        </pc:grpChg>
        <pc:grpChg chg="mod">
          <ac:chgData name="Dalal, Mrinmoy" userId="397ff971-e778-44ea-ba08-c45f4dea36a7" providerId="ADAL" clId="{53BB99DD-E11A-4AC5-9DF7-93144241BC20}" dt="2023-03-23T00:37:10.480" v="8618" actId="165"/>
          <ac:grpSpMkLst>
            <pc:docMk/>
            <pc:sldMk cId="344046220" sldId="299"/>
            <ac:grpSpMk id="37" creationId="{A94295BD-ADD4-9FE0-1FCE-F5B183831B0B}"/>
          </ac:grpSpMkLst>
        </pc:grpChg>
        <pc:grpChg chg="mod">
          <ac:chgData name="Dalal, Mrinmoy" userId="397ff971-e778-44ea-ba08-c45f4dea36a7" providerId="ADAL" clId="{53BB99DD-E11A-4AC5-9DF7-93144241BC20}" dt="2023-03-23T00:37:10.480" v="8618" actId="165"/>
          <ac:grpSpMkLst>
            <pc:docMk/>
            <pc:sldMk cId="344046220" sldId="299"/>
            <ac:grpSpMk id="38" creationId="{40C7B84B-6311-38D1-973E-ABB91FD410F2}"/>
          </ac:grpSpMkLst>
        </pc:grpChg>
        <pc:grpChg chg="mod">
          <ac:chgData name="Dalal, Mrinmoy" userId="397ff971-e778-44ea-ba08-c45f4dea36a7" providerId="ADAL" clId="{53BB99DD-E11A-4AC5-9DF7-93144241BC20}" dt="2023-03-23T00:37:10.480" v="8618" actId="165"/>
          <ac:grpSpMkLst>
            <pc:docMk/>
            <pc:sldMk cId="344046220" sldId="299"/>
            <ac:grpSpMk id="39" creationId="{D844087C-DE60-39CB-EDE6-61ACE9F656A5}"/>
          </ac:grpSpMkLst>
        </pc:grpChg>
        <pc:grpChg chg="mod">
          <ac:chgData name="Dalal, Mrinmoy" userId="397ff971-e778-44ea-ba08-c45f4dea36a7" providerId="ADAL" clId="{53BB99DD-E11A-4AC5-9DF7-93144241BC20}" dt="2023-03-23T00:37:10.480" v="8618" actId="165"/>
          <ac:grpSpMkLst>
            <pc:docMk/>
            <pc:sldMk cId="344046220" sldId="299"/>
            <ac:grpSpMk id="41" creationId="{3E354961-2F09-92FE-BC19-E297D8124C90}"/>
          </ac:grpSpMkLst>
        </pc:grpChg>
        <pc:grpChg chg="mod">
          <ac:chgData name="Dalal, Mrinmoy" userId="397ff971-e778-44ea-ba08-c45f4dea36a7" providerId="ADAL" clId="{53BB99DD-E11A-4AC5-9DF7-93144241BC20}" dt="2023-03-23T00:37:10.480" v="8618" actId="165"/>
          <ac:grpSpMkLst>
            <pc:docMk/>
            <pc:sldMk cId="344046220" sldId="299"/>
            <ac:grpSpMk id="42" creationId="{C8AFCBA3-8E5A-ECD9-797A-AC874BD549CD}"/>
          </ac:grpSpMkLst>
        </pc:grpChg>
        <pc:grpChg chg="mod">
          <ac:chgData name="Dalal, Mrinmoy" userId="397ff971-e778-44ea-ba08-c45f4dea36a7" providerId="ADAL" clId="{53BB99DD-E11A-4AC5-9DF7-93144241BC20}" dt="2023-03-23T00:37:10.480" v="8618" actId="165"/>
          <ac:grpSpMkLst>
            <pc:docMk/>
            <pc:sldMk cId="344046220" sldId="299"/>
            <ac:grpSpMk id="54" creationId="{1B88C91E-1435-E401-6991-6E8F1CF2E1A6}"/>
          </ac:grpSpMkLst>
        </pc:grpChg>
        <pc:picChg chg="mod">
          <ac:chgData name="Dalal, Mrinmoy" userId="397ff971-e778-44ea-ba08-c45f4dea36a7" providerId="ADAL" clId="{53BB99DD-E11A-4AC5-9DF7-93144241BC20}" dt="2023-03-23T00:37:10.480" v="8618" actId="165"/>
          <ac:picMkLst>
            <pc:docMk/>
            <pc:sldMk cId="344046220" sldId="299"/>
            <ac:picMk id="23" creationId="{932B7B2F-F41B-0531-C51C-A386AF1408CC}"/>
          </ac:picMkLst>
        </pc:picChg>
        <pc:picChg chg="mod">
          <ac:chgData name="Dalal, Mrinmoy" userId="397ff971-e778-44ea-ba08-c45f4dea36a7" providerId="ADAL" clId="{53BB99DD-E11A-4AC5-9DF7-93144241BC20}" dt="2023-03-23T00:37:10.480" v="8618" actId="165"/>
          <ac:picMkLst>
            <pc:docMk/>
            <pc:sldMk cId="344046220" sldId="299"/>
            <ac:picMk id="28" creationId="{94C161D5-F183-9870-F3C4-CBA1E3B325D8}"/>
          </ac:picMkLst>
        </pc:picChg>
        <pc:picChg chg="mod">
          <ac:chgData name="Dalal, Mrinmoy" userId="397ff971-e778-44ea-ba08-c45f4dea36a7" providerId="ADAL" clId="{53BB99DD-E11A-4AC5-9DF7-93144241BC20}" dt="2023-03-23T00:37:10.480" v="8618" actId="165"/>
          <ac:picMkLst>
            <pc:docMk/>
            <pc:sldMk cId="344046220" sldId="299"/>
            <ac:picMk id="40" creationId="{A583F390-F5AE-F153-DC2A-E2A9110ABC2E}"/>
          </ac:picMkLst>
        </pc:picChg>
        <pc:picChg chg="mod">
          <ac:chgData name="Dalal, Mrinmoy" userId="397ff971-e778-44ea-ba08-c45f4dea36a7" providerId="ADAL" clId="{53BB99DD-E11A-4AC5-9DF7-93144241BC20}" dt="2023-03-23T00:37:10.480" v="8618" actId="165"/>
          <ac:picMkLst>
            <pc:docMk/>
            <pc:sldMk cId="344046220" sldId="299"/>
            <ac:picMk id="49" creationId="{3B30E01D-225D-B5B6-9EE5-EEF7361778C6}"/>
          </ac:picMkLst>
        </pc:picChg>
        <pc:picChg chg="mod">
          <ac:chgData name="Dalal, Mrinmoy" userId="397ff971-e778-44ea-ba08-c45f4dea36a7" providerId="ADAL" clId="{53BB99DD-E11A-4AC5-9DF7-93144241BC20}" dt="2023-03-23T00:37:10.480" v="8618" actId="165"/>
          <ac:picMkLst>
            <pc:docMk/>
            <pc:sldMk cId="344046220" sldId="299"/>
            <ac:picMk id="50" creationId="{DC01B86D-B043-D712-5EBF-0AE40560E355}"/>
          </ac:picMkLst>
        </pc:picChg>
        <pc:picChg chg="mod">
          <ac:chgData name="Dalal, Mrinmoy" userId="397ff971-e778-44ea-ba08-c45f4dea36a7" providerId="ADAL" clId="{53BB99DD-E11A-4AC5-9DF7-93144241BC20}" dt="2023-03-23T00:37:10.480" v="8618" actId="165"/>
          <ac:picMkLst>
            <pc:docMk/>
            <pc:sldMk cId="344046220" sldId="299"/>
            <ac:picMk id="53" creationId="{A6D3F18C-9901-146D-385C-0106C8243686}"/>
          </ac:picMkLst>
        </pc:picChg>
        <pc:picChg chg="mod">
          <ac:chgData name="Dalal, Mrinmoy" userId="397ff971-e778-44ea-ba08-c45f4dea36a7" providerId="ADAL" clId="{53BB99DD-E11A-4AC5-9DF7-93144241BC20}" dt="2023-03-23T00:37:10.480" v="8618" actId="165"/>
          <ac:picMkLst>
            <pc:docMk/>
            <pc:sldMk cId="344046220" sldId="299"/>
            <ac:picMk id="60" creationId="{F91FA72D-9CDB-2C6D-EF2A-2874A76D9991}"/>
          </ac:picMkLst>
        </pc:picChg>
        <pc:picChg chg="mod">
          <ac:chgData name="Dalal, Mrinmoy" userId="397ff971-e778-44ea-ba08-c45f4dea36a7" providerId="ADAL" clId="{53BB99DD-E11A-4AC5-9DF7-93144241BC20}" dt="2023-03-23T00:37:10.480" v="8618" actId="165"/>
          <ac:picMkLst>
            <pc:docMk/>
            <pc:sldMk cId="344046220" sldId="299"/>
            <ac:picMk id="62" creationId="{088B4DED-3F04-CBB2-D364-7F17D758D1DD}"/>
          </ac:picMkLst>
        </pc:picChg>
        <pc:picChg chg="mod">
          <ac:chgData name="Dalal, Mrinmoy" userId="397ff971-e778-44ea-ba08-c45f4dea36a7" providerId="ADAL" clId="{53BB99DD-E11A-4AC5-9DF7-93144241BC20}" dt="2023-03-23T00:37:10.480" v="8618" actId="165"/>
          <ac:picMkLst>
            <pc:docMk/>
            <pc:sldMk cId="344046220" sldId="299"/>
            <ac:picMk id="70" creationId="{27086C3E-DE77-52C3-0EE8-4CCCD4D9B2FC}"/>
          </ac:picMkLst>
        </pc:picChg>
      </pc:sldChg>
      <pc:sldChg chg="add">
        <pc:chgData name="Dalal, Mrinmoy" userId="397ff971-e778-44ea-ba08-c45f4dea36a7" providerId="ADAL" clId="{53BB99DD-E11A-4AC5-9DF7-93144241BC20}" dt="2023-03-22T17:33:35.805" v="8507" actId="2890"/>
        <pc:sldMkLst>
          <pc:docMk/>
          <pc:sldMk cId="1891542087" sldId="300"/>
        </pc:sldMkLst>
      </pc:sldChg>
      <pc:sldChg chg="addSp delSp modSp add mod ord modTransition modAnim">
        <pc:chgData name="Dalal, Mrinmoy" userId="397ff971-e778-44ea-ba08-c45f4dea36a7" providerId="ADAL" clId="{53BB99DD-E11A-4AC5-9DF7-93144241BC20}" dt="2023-04-01T01:31:26.871" v="30712" actId="164"/>
        <pc:sldMkLst>
          <pc:docMk/>
          <pc:sldMk cId="3353980414" sldId="301"/>
        </pc:sldMkLst>
        <pc:spChg chg="mod">
          <ac:chgData name="Dalal, Mrinmoy" userId="397ff971-e778-44ea-ba08-c45f4dea36a7" providerId="ADAL" clId="{53BB99DD-E11A-4AC5-9DF7-93144241BC20}" dt="2023-03-30T03:53:19.344" v="29839" actId="20577"/>
          <ac:spMkLst>
            <pc:docMk/>
            <pc:sldMk cId="3353980414" sldId="301"/>
            <ac:spMk id="2" creationId="{157B785B-7419-6444-8F7C-456DADFC9CDE}"/>
          </ac:spMkLst>
        </pc:spChg>
        <pc:spChg chg="del mod topLvl">
          <ac:chgData name="Dalal, Mrinmoy" userId="397ff971-e778-44ea-ba08-c45f4dea36a7" providerId="ADAL" clId="{53BB99DD-E11A-4AC5-9DF7-93144241BC20}" dt="2023-03-29T20:59:45.608" v="26871" actId="478"/>
          <ac:spMkLst>
            <pc:docMk/>
            <pc:sldMk cId="3353980414" sldId="301"/>
            <ac:spMk id="4" creationId="{9713BAE3-8536-79AC-2C82-CCBB915AD4CE}"/>
          </ac:spMkLst>
        </pc:spChg>
        <pc:spChg chg="add mod">
          <ac:chgData name="Dalal, Mrinmoy" userId="397ff971-e778-44ea-ba08-c45f4dea36a7" providerId="ADAL" clId="{53BB99DD-E11A-4AC5-9DF7-93144241BC20}" dt="2023-03-29T21:49:41.584" v="28120" actId="1035"/>
          <ac:spMkLst>
            <pc:docMk/>
            <pc:sldMk cId="3353980414" sldId="301"/>
            <ac:spMk id="5" creationId="{C4D2A294-48CC-6CD0-ABF1-42C925F8D35D}"/>
          </ac:spMkLst>
        </pc:spChg>
        <pc:spChg chg="add mod">
          <ac:chgData name="Dalal, Mrinmoy" userId="397ff971-e778-44ea-ba08-c45f4dea36a7" providerId="ADAL" clId="{53BB99DD-E11A-4AC5-9DF7-93144241BC20}" dt="2023-03-29T21:49:41.584" v="28120" actId="1035"/>
          <ac:spMkLst>
            <pc:docMk/>
            <pc:sldMk cId="3353980414" sldId="301"/>
            <ac:spMk id="6" creationId="{1BD091DF-64B8-A89B-9FAB-3E9BFD6A7E19}"/>
          </ac:spMkLst>
        </pc:spChg>
        <pc:spChg chg="del mod topLvl">
          <ac:chgData name="Dalal, Mrinmoy" userId="397ff971-e778-44ea-ba08-c45f4dea36a7" providerId="ADAL" clId="{53BB99DD-E11A-4AC5-9DF7-93144241BC20}" dt="2023-03-29T20:59:48.160" v="26872" actId="478"/>
          <ac:spMkLst>
            <pc:docMk/>
            <pc:sldMk cId="3353980414" sldId="301"/>
            <ac:spMk id="9" creationId="{9452A751-EA00-F7A3-2314-0A29F5AC7A0D}"/>
          </ac:spMkLst>
        </pc:spChg>
        <pc:spChg chg="del mod topLvl">
          <ac:chgData name="Dalal, Mrinmoy" userId="397ff971-e778-44ea-ba08-c45f4dea36a7" providerId="ADAL" clId="{53BB99DD-E11A-4AC5-9DF7-93144241BC20}" dt="2023-03-29T20:59:48.160" v="26872" actId="478"/>
          <ac:spMkLst>
            <pc:docMk/>
            <pc:sldMk cId="3353980414" sldId="301"/>
            <ac:spMk id="11" creationId="{DD802291-66D0-EDDE-B464-D8B3E04DF154}"/>
          </ac:spMkLst>
        </pc:spChg>
        <pc:spChg chg="del mod topLvl">
          <ac:chgData name="Dalal, Mrinmoy" userId="397ff971-e778-44ea-ba08-c45f4dea36a7" providerId="ADAL" clId="{53BB99DD-E11A-4AC5-9DF7-93144241BC20}" dt="2023-03-29T20:59:48.160" v="26872" actId="478"/>
          <ac:spMkLst>
            <pc:docMk/>
            <pc:sldMk cId="3353980414" sldId="301"/>
            <ac:spMk id="12" creationId="{9980F75B-3022-1D7F-303B-1DE8CA032A5D}"/>
          </ac:spMkLst>
        </pc:spChg>
        <pc:spChg chg="del mod topLvl">
          <ac:chgData name="Dalal, Mrinmoy" userId="397ff971-e778-44ea-ba08-c45f4dea36a7" providerId="ADAL" clId="{53BB99DD-E11A-4AC5-9DF7-93144241BC20}" dt="2023-03-29T20:59:48.160" v="26872" actId="478"/>
          <ac:spMkLst>
            <pc:docMk/>
            <pc:sldMk cId="3353980414" sldId="301"/>
            <ac:spMk id="13" creationId="{97380A33-1CD0-EE6F-45C4-53A4332124BD}"/>
          </ac:spMkLst>
        </pc:spChg>
        <pc:spChg chg="del mod topLvl">
          <ac:chgData name="Dalal, Mrinmoy" userId="397ff971-e778-44ea-ba08-c45f4dea36a7" providerId="ADAL" clId="{53BB99DD-E11A-4AC5-9DF7-93144241BC20}" dt="2023-03-29T20:59:48.160" v="26872" actId="478"/>
          <ac:spMkLst>
            <pc:docMk/>
            <pc:sldMk cId="3353980414" sldId="301"/>
            <ac:spMk id="14" creationId="{0BEFCB4C-DBF6-1FE4-1531-BE51717FC11A}"/>
          </ac:spMkLst>
        </pc:spChg>
        <pc:spChg chg="add del mod topLvl">
          <ac:chgData name="Dalal, Mrinmoy" userId="397ff971-e778-44ea-ba08-c45f4dea36a7" providerId="ADAL" clId="{53BB99DD-E11A-4AC5-9DF7-93144241BC20}" dt="2023-03-29T20:59:48.160" v="26872" actId="478"/>
          <ac:spMkLst>
            <pc:docMk/>
            <pc:sldMk cId="3353980414" sldId="301"/>
            <ac:spMk id="15" creationId="{E7CF23AF-B081-EF7E-69A1-301088A0C606}"/>
          </ac:spMkLst>
        </pc:spChg>
        <pc:spChg chg="add del mod topLvl">
          <ac:chgData name="Dalal, Mrinmoy" userId="397ff971-e778-44ea-ba08-c45f4dea36a7" providerId="ADAL" clId="{53BB99DD-E11A-4AC5-9DF7-93144241BC20}" dt="2023-03-29T20:59:48.160" v="26872" actId="478"/>
          <ac:spMkLst>
            <pc:docMk/>
            <pc:sldMk cId="3353980414" sldId="301"/>
            <ac:spMk id="16" creationId="{3461507D-CF01-52D4-E4B7-AD73FBE9DFAD}"/>
          </ac:spMkLst>
        </pc:spChg>
        <pc:spChg chg="add del mod topLvl">
          <ac:chgData name="Dalal, Mrinmoy" userId="397ff971-e778-44ea-ba08-c45f4dea36a7" providerId="ADAL" clId="{53BB99DD-E11A-4AC5-9DF7-93144241BC20}" dt="2023-03-29T20:59:48.160" v="26872" actId="478"/>
          <ac:spMkLst>
            <pc:docMk/>
            <pc:sldMk cId="3353980414" sldId="301"/>
            <ac:spMk id="17" creationId="{9E5F578F-7B1D-B6C7-F506-2A2F29C3967C}"/>
          </ac:spMkLst>
        </pc:spChg>
        <pc:spChg chg="add del mod">
          <ac:chgData name="Dalal, Mrinmoy" userId="397ff971-e778-44ea-ba08-c45f4dea36a7" providerId="ADAL" clId="{53BB99DD-E11A-4AC5-9DF7-93144241BC20}" dt="2023-03-23T00:47:57.325" v="8785" actId="478"/>
          <ac:spMkLst>
            <pc:docMk/>
            <pc:sldMk cId="3353980414" sldId="301"/>
            <ac:spMk id="18" creationId="{C6A69999-B4CA-2D72-D8EF-32FC66B1BE1D}"/>
          </ac:spMkLst>
        </pc:spChg>
        <pc:spChg chg="add del mod topLvl">
          <ac:chgData name="Dalal, Mrinmoy" userId="397ff971-e778-44ea-ba08-c45f4dea36a7" providerId="ADAL" clId="{53BB99DD-E11A-4AC5-9DF7-93144241BC20}" dt="2023-03-29T20:59:48.160" v="26872" actId="478"/>
          <ac:spMkLst>
            <pc:docMk/>
            <pc:sldMk cId="3353980414" sldId="301"/>
            <ac:spMk id="19" creationId="{F2AE8B6E-8ED7-C638-9A60-6571B37265CF}"/>
          </ac:spMkLst>
        </pc:spChg>
        <pc:spChg chg="add del mod">
          <ac:chgData name="Dalal, Mrinmoy" userId="397ff971-e778-44ea-ba08-c45f4dea36a7" providerId="ADAL" clId="{53BB99DD-E11A-4AC5-9DF7-93144241BC20}" dt="2023-03-23T00:55:54.104" v="9067" actId="478"/>
          <ac:spMkLst>
            <pc:docMk/>
            <pc:sldMk cId="3353980414" sldId="301"/>
            <ac:spMk id="20" creationId="{C7777383-24A4-A76F-68EB-F58F971D4E09}"/>
          </ac:spMkLst>
        </pc:spChg>
        <pc:spChg chg="add del mod topLvl">
          <ac:chgData name="Dalal, Mrinmoy" userId="397ff971-e778-44ea-ba08-c45f4dea36a7" providerId="ADAL" clId="{53BB99DD-E11A-4AC5-9DF7-93144241BC20}" dt="2023-03-29T20:59:48.160" v="26872" actId="478"/>
          <ac:spMkLst>
            <pc:docMk/>
            <pc:sldMk cId="3353980414" sldId="301"/>
            <ac:spMk id="21" creationId="{AF7E73B6-C229-A427-A1BB-6BDD644BD4FD}"/>
          </ac:spMkLst>
        </pc:spChg>
        <pc:spChg chg="add del mod topLvl">
          <ac:chgData name="Dalal, Mrinmoy" userId="397ff971-e778-44ea-ba08-c45f4dea36a7" providerId="ADAL" clId="{53BB99DD-E11A-4AC5-9DF7-93144241BC20}" dt="2023-03-29T20:59:48.160" v="26872" actId="478"/>
          <ac:spMkLst>
            <pc:docMk/>
            <pc:sldMk cId="3353980414" sldId="301"/>
            <ac:spMk id="22" creationId="{B9028372-E4E1-44EB-39B6-773D03908329}"/>
          </ac:spMkLst>
        </pc:spChg>
        <pc:spChg chg="add del mod topLvl">
          <ac:chgData name="Dalal, Mrinmoy" userId="397ff971-e778-44ea-ba08-c45f4dea36a7" providerId="ADAL" clId="{53BB99DD-E11A-4AC5-9DF7-93144241BC20}" dt="2023-03-29T20:59:48.160" v="26872" actId="478"/>
          <ac:spMkLst>
            <pc:docMk/>
            <pc:sldMk cId="3353980414" sldId="301"/>
            <ac:spMk id="25" creationId="{E1A1FBCE-566B-471B-3D74-FBD8A6C4CE3F}"/>
          </ac:spMkLst>
        </pc:spChg>
        <pc:spChg chg="add del mod topLvl">
          <ac:chgData name="Dalal, Mrinmoy" userId="397ff971-e778-44ea-ba08-c45f4dea36a7" providerId="ADAL" clId="{53BB99DD-E11A-4AC5-9DF7-93144241BC20}" dt="2023-03-29T20:59:48.160" v="26872" actId="478"/>
          <ac:spMkLst>
            <pc:docMk/>
            <pc:sldMk cId="3353980414" sldId="301"/>
            <ac:spMk id="26" creationId="{E17FBD2A-BAF5-5F7E-3D4B-DE6A96C047C7}"/>
          </ac:spMkLst>
        </pc:spChg>
        <pc:spChg chg="add mod">
          <ac:chgData name="Dalal, Mrinmoy" userId="397ff971-e778-44ea-ba08-c45f4dea36a7" providerId="ADAL" clId="{53BB99DD-E11A-4AC5-9DF7-93144241BC20}" dt="2023-03-23T01:17:57.423" v="9146" actId="1076"/>
          <ac:spMkLst>
            <pc:docMk/>
            <pc:sldMk cId="3353980414" sldId="301"/>
            <ac:spMk id="27" creationId="{2D459AA7-8EF0-5E84-D290-2DA155C3262D}"/>
          </ac:spMkLst>
        </pc:spChg>
        <pc:spChg chg="del">
          <ac:chgData name="Dalal, Mrinmoy" userId="397ff971-e778-44ea-ba08-c45f4dea36a7" providerId="ADAL" clId="{53BB99DD-E11A-4AC5-9DF7-93144241BC20}" dt="2023-03-29T20:33:26.267" v="26635" actId="478"/>
          <ac:spMkLst>
            <pc:docMk/>
            <pc:sldMk cId="3353980414" sldId="301"/>
            <ac:spMk id="28" creationId="{AE50285A-5BEF-BE5B-8AF4-F279504B9E90}"/>
          </ac:spMkLst>
        </pc:spChg>
        <pc:spChg chg="mod">
          <ac:chgData name="Dalal, Mrinmoy" userId="397ff971-e778-44ea-ba08-c45f4dea36a7" providerId="ADAL" clId="{53BB99DD-E11A-4AC5-9DF7-93144241BC20}" dt="2023-03-23T01:03:33.864" v="9106"/>
          <ac:spMkLst>
            <pc:docMk/>
            <pc:sldMk cId="3353980414" sldId="301"/>
            <ac:spMk id="29" creationId="{619B9E05-7869-D152-7F60-923EA8CF9CBE}"/>
          </ac:spMkLst>
        </pc:spChg>
        <pc:spChg chg="mod">
          <ac:chgData name="Dalal, Mrinmoy" userId="397ff971-e778-44ea-ba08-c45f4dea36a7" providerId="ADAL" clId="{53BB99DD-E11A-4AC5-9DF7-93144241BC20}" dt="2023-03-23T01:03:33.864" v="9106"/>
          <ac:spMkLst>
            <pc:docMk/>
            <pc:sldMk cId="3353980414" sldId="301"/>
            <ac:spMk id="30" creationId="{C8166AB8-35E3-0AF2-9E3E-6CF95A72983D}"/>
          </ac:spMkLst>
        </pc:spChg>
        <pc:spChg chg="mod">
          <ac:chgData name="Dalal, Mrinmoy" userId="397ff971-e778-44ea-ba08-c45f4dea36a7" providerId="ADAL" clId="{53BB99DD-E11A-4AC5-9DF7-93144241BC20}" dt="2023-03-23T01:03:33.864" v="9106"/>
          <ac:spMkLst>
            <pc:docMk/>
            <pc:sldMk cId="3353980414" sldId="301"/>
            <ac:spMk id="31" creationId="{852592C7-AB08-0569-6EB0-F8629870734F}"/>
          </ac:spMkLst>
        </pc:spChg>
        <pc:spChg chg="mod">
          <ac:chgData name="Dalal, Mrinmoy" userId="397ff971-e778-44ea-ba08-c45f4dea36a7" providerId="ADAL" clId="{53BB99DD-E11A-4AC5-9DF7-93144241BC20}" dt="2023-03-23T01:03:33.864" v="9106"/>
          <ac:spMkLst>
            <pc:docMk/>
            <pc:sldMk cId="3353980414" sldId="301"/>
            <ac:spMk id="32" creationId="{599F3159-D507-42CD-FB3B-C46A59E3EBC8}"/>
          </ac:spMkLst>
        </pc:spChg>
        <pc:spChg chg="del">
          <ac:chgData name="Dalal, Mrinmoy" userId="397ff971-e778-44ea-ba08-c45f4dea36a7" providerId="ADAL" clId="{53BB99DD-E11A-4AC5-9DF7-93144241BC20}" dt="2023-03-29T20:33:26.267" v="26635" actId="478"/>
          <ac:spMkLst>
            <pc:docMk/>
            <pc:sldMk cId="3353980414" sldId="301"/>
            <ac:spMk id="33" creationId="{72BEADB0-6581-2255-AE8D-EB6B6BD9B5C7}"/>
          </ac:spMkLst>
        </pc:spChg>
        <pc:spChg chg="add mod">
          <ac:chgData name="Dalal, Mrinmoy" userId="397ff971-e778-44ea-ba08-c45f4dea36a7" providerId="ADAL" clId="{53BB99DD-E11A-4AC5-9DF7-93144241BC20}" dt="2023-03-23T01:17:54.970" v="9145" actId="1076"/>
          <ac:spMkLst>
            <pc:docMk/>
            <pc:sldMk cId="3353980414" sldId="301"/>
            <ac:spMk id="35" creationId="{8D73FEF8-A622-AF1A-F18D-9E11CB7455B5}"/>
          </ac:spMkLst>
        </pc:spChg>
        <pc:spChg chg="add mod">
          <ac:chgData name="Dalal, Mrinmoy" userId="397ff971-e778-44ea-ba08-c45f4dea36a7" providerId="ADAL" clId="{53BB99DD-E11A-4AC5-9DF7-93144241BC20}" dt="2023-03-23T01:18:16.851" v="9150" actId="1076"/>
          <ac:spMkLst>
            <pc:docMk/>
            <pc:sldMk cId="3353980414" sldId="301"/>
            <ac:spMk id="36" creationId="{17572776-BF5D-9EB5-12A0-D21308CEFAF6}"/>
          </ac:spMkLst>
        </pc:spChg>
        <pc:spChg chg="add mod">
          <ac:chgData name="Dalal, Mrinmoy" userId="397ff971-e778-44ea-ba08-c45f4dea36a7" providerId="ADAL" clId="{53BB99DD-E11A-4AC5-9DF7-93144241BC20}" dt="2023-03-29T21:49:41.584" v="28120" actId="1035"/>
          <ac:spMkLst>
            <pc:docMk/>
            <pc:sldMk cId="3353980414" sldId="301"/>
            <ac:spMk id="36" creationId="{5239D27E-3B93-460E-F5A4-95FD50B57536}"/>
          </ac:spMkLst>
        </pc:spChg>
        <pc:spChg chg="add mod ord">
          <ac:chgData name="Dalal, Mrinmoy" userId="397ff971-e778-44ea-ba08-c45f4dea36a7" providerId="ADAL" clId="{53BB99DD-E11A-4AC5-9DF7-93144241BC20}" dt="2023-03-29T21:49:41.584" v="28120" actId="1035"/>
          <ac:spMkLst>
            <pc:docMk/>
            <pc:sldMk cId="3353980414" sldId="301"/>
            <ac:spMk id="37" creationId="{2E661971-1FFB-7E63-05E5-6D15CBDB6D80}"/>
          </ac:spMkLst>
        </pc:spChg>
        <pc:spChg chg="mod topLvl">
          <ac:chgData name="Dalal, Mrinmoy" userId="397ff971-e778-44ea-ba08-c45f4dea36a7" providerId="ADAL" clId="{53BB99DD-E11A-4AC5-9DF7-93144241BC20}" dt="2023-03-23T01:34:49.632" v="9238" actId="20577"/>
          <ac:spMkLst>
            <pc:docMk/>
            <pc:sldMk cId="3353980414" sldId="301"/>
            <ac:spMk id="38" creationId="{739447AF-E259-D627-216F-72005072E739}"/>
          </ac:spMkLst>
        </pc:spChg>
        <pc:spChg chg="mod topLvl">
          <ac:chgData name="Dalal, Mrinmoy" userId="397ff971-e778-44ea-ba08-c45f4dea36a7" providerId="ADAL" clId="{53BB99DD-E11A-4AC5-9DF7-93144241BC20}" dt="2023-03-23T01:20:02.421" v="9181" actId="1076"/>
          <ac:spMkLst>
            <pc:docMk/>
            <pc:sldMk cId="3353980414" sldId="301"/>
            <ac:spMk id="39" creationId="{7CE676E9-5E3B-D54B-ECD5-9D1E9984E760}"/>
          </ac:spMkLst>
        </pc:spChg>
        <pc:spChg chg="mod topLvl">
          <ac:chgData name="Dalal, Mrinmoy" userId="397ff971-e778-44ea-ba08-c45f4dea36a7" providerId="ADAL" clId="{53BB99DD-E11A-4AC5-9DF7-93144241BC20}" dt="2023-03-23T01:19:37.520" v="9157" actId="1076"/>
          <ac:spMkLst>
            <pc:docMk/>
            <pc:sldMk cId="3353980414" sldId="301"/>
            <ac:spMk id="40" creationId="{0F9DCD4F-830D-EA98-C3DC-71D39C24AFBF}"/>
          </ac:spMkLst>
        </pc:spChg>
        <pc:spChg chg="del mod topLvl">
          <ac:chgData name="Dalal, Mrinmoy" userId="397ff971-e778-44ea-ba08-c45f4dea36a7" providerId="ADAL" clId="{53BB99DD-E11A-4AC5-9DF7-93144241BC20}" dt="2023-03-23T01:18:25.075" v="9155" actId="478"/>
          <ac:spMkLst>
            <pc:docMk/>
            <pc:sldMk cId="3353980414" sldId="301"/>
            <ac:spMk id="41" creationId="{9AF220A3-52E4-C26A-DACB-8C63620E7C7C}"/>
          </ac:spMkLst>
        </pc:spChg>
        <pc:spChg chg="add mod">
          <ac:chgData name="Dalal, Mrinmoy" userId="397ff971-e778-44ea-ba08-c45f4dea36a7" providerId="ADAL" clId="{53BB99DD-E11A-4AC5-9DF7-93144241BC20}" dt="2023-03-23T01:35:14.966" v="9291" actId="20577"/>
          <ac:spMkLst>
            <pc:docMk/>
            <pc:sldMk cId="3353980414" sldId="301"/>
            <ac:spMk id="42" creationId="{1B911077-C848-FDAD-2E3F-E73E5F74CC21}"/>
          </ac:spMkLst>
        </pc:spChg>
        <pc:spChg chg="add mod">
          <ac:chgData name="Dalal, Mrinmoy" userId="397ff971-e778-44ea-ba08-c45f4dea36a7" providerId="ADAL" clId="{53BB99DD-E11A-4AC5-9DF7-93144241BC20}" dt="2023-03-23T01:44:21.543" v="9369" actId="948"/>
          <ac:spMkLst>
            <pc:docMk/>
            <pc:sldMk cId="3353980414" sldId="301"/>
            <ac:spMk id="43" creationId="{6034B30D-2888-F27D-0186-5EAB94C62FD4}"/>
          </ac:spMkLst>
        </pc:spChg>
        <pc:spChg chg="add mod">
          <ac:chgData name="Dalal, Mrinmoy" userId="397ff971-e778-44ea-ba08-c45f4dea36a7" providerId="ADAL" clId="{53BB99DD-E11A-4AC5-9DF7-93144241BC20}" dt="2023-03-23T01:41:19.128" v="9363" actId="20577"/>
          <ac:spMkLst>
            <pc:docMk/>
            <pc:sldMk cId="3353980414" sldId="301"/>
            <ac:spMk id="44" creationId="{6CFE0E65-135E-C450-3D47-9D02F1789FF9}"/>
          </ac:spMkLst>
        </pc:spChg>
        <pc:spChg chg="add mod">
          <ac:chgData name="Dalal, Mrinmoy" userId="397ff971-e778-44ea-ba08-c45f4dea36a7" providerId="ADAL" clId="{53BB99DD-E11A-4AC5-9DF7-93144241BC20}" dt="2023-03-23T01:46:20.897" v="9399" actId="20577"/>
          <ac:spMkLst>
            <pc:docMk/>
            <pc:sldMk cId="3353980414" sldId="301"/>
            <ac:spMk id="45" creationId="{D07239BA-6811-899E-CB4C-FA4410F82BFC}"/>
          </ac:spMkLst>
        </pc:spChg>
        <pc:spChg chg="add del mod">
          <ac:chgData name="Dalal, Mrinmoy" userId="397ff971-e778-44ea-ba08-c45f4dea36a7" providerId="ADAL" clId="{53BB99DD-E11A-4AC5-9DF7-93144241BC20}" dt="2023-03-29T20:34:48.831" v="26646" actId="478"/>
          <ac:spMkLst>
            <pc:docMk/>
            <pc:sldMk cId="3353980414" sldId="301"/>
            <ac:spMk id="48" creationId="{508B5CF5-CB67-00CB-653C-5B6FC750BF2C}"/>
          </ac:spMkLst>
        </pc:spChg>
        <pc:spChg chg="mod topLvl">
          <ac:chgData name="Dalal, Mrinmoy" userId="397ff971-e778-44ea-ba08-c45f4dea36a7" providerId="ADAL" clId="{53BB99DD-E11A-4AC5-9DF7-93144241BC20}" dt="2023-03-29T21:58:08.993" v="28209" actId="164"/>
          <ac:spMkLst>
            <pc:docMk/>
            <pc:sldMk cId="3353980414" sldId="301"/>
            <ac:spMk id="49" creationId="{9355D7C0-1EB9-CB8D-4C3B-13CA0BE4A8C6}"/>
          </ac:spMkLst>
        </pc:spChg>
        <pc:spChg chg="mod topLvl">
          <ac:chgData name="Dalal, Mrinmoy" userId="397ff971-e778-44ea-ba08-c45f4dea36a7" providerId="ADAL" clId="{53BB99DD-E11A-4AC5-9DF7-93144241BC20}" dt="2023-03-29T21:58:08.993" v="28209" actId="164"/>
          <ac:spMkLst>
            <pc:docMk/>
            <pc:sldMk cId="3353980414" sldId="301"/>
            <ac:spMk id="51" creationId="{FEAEAA35-F6C3-4808-4E06-B7C803FE0730}"/>
          </ac:spMkLst>
        </pc:spChg>
        <pc:spChg chg="mod topLvl">
          <ac:chgData name="Dalal, Mrinmoy" userId="397ff971-e778-44ea-ba08-c45f4dea36a7" providerId="ADAL" clId="{53BB99DD-E11A-4AC5-9DF7-93144241BC20}" dt="2023-03-29T21:58:08.993" v="28209" actId="164"/>
          <ac:spMkLst>
            <pc:docMk/>
            <pc:sldMk cId="3353980414" sldId="301"/>
            <ac:spMk id="52" creationId="{FADB7DC2-D3A3-FFE5-8230-8A3A5687BA00}"/>
          </ac:spMkLst>
        </pc:spChg>
        <pc:spChg chg="mod topLvl">
          <ac:chgData name="Dalal, Mrinmoy" userId="397ff971-e778-44ea-ba08-c45f4dea36a7" providerId="ADAL" clId="{53BB99DD-E11A-4AC5-9DF7-93144241BC20}" dt="2023-03-29T21:58:08.993" v="28209" actId="164"/>
          <ac:spMkLst>
            <pc:docMk/>
            <pc:sldMk cId="3353980414" sldId="301"/>
            <ac:spMk id="53" creationId="{554B19B0-67C1-E01A-86DB-CF2D95DB5DF0}"/>
          </ac:spMkLst>
        </pc:spChg>
        <pc:spChg chg="add mod topLvl">
          <ac:chgData name="Dalal, Mrinmoy" userId="397ff971-e778-44ea-ba08-c45f4dea36a7" providerId="ADAL" clId="{53BB99DD-E11A-4AC5-9DF7-93144241BC20}" dt="2023-04-01T01:31:00.829" v="30711" actId="164"/>
          <ac:spMkLst>
            <pc:docMk/>
            <pc:sldMk cId="3353980414" sldId="301"/>
            <ac:spMk id="54" creationId="{29C9E6FB-EDA0-F794-8912-0EC3260F1653}"/>
          </ac:spMkLst>
        </pc:spChg>
        <pc:spChg chg="add del mod">
          <ac:chgData name="Dalal, Mrinmoy" userId="397ff971-e778-44ea-ba08-c45f4dea36a7" providerId="ADAL" clId="{53BB99DD-E11A-4AC5-9DF7-93144241BC20}" dt="2023-03-29T20:54:34.856" v="26815" actId="478"/>
          <ac:spMkLst>
            <pc:docMk/>
            <pc:sldMk cId="3353980414" sldId="301"/>
            <ac:spMk id="60" creationId="{0F1AA0C0-7739-665F-F43D-28E0D0059EC9}"/>
          </ac:spMkLst>
        </pc:spChg>
        <pc:spChg chg="add mod topLvl">
          <ac:chgData name="Dalal, Mrinmoy" userId="397ff971-e778-44ea-ba08-c45f4dea36a7" providerId="ADAL" clId="{53BB99DD-E11A-4AC5-9DF7-93144241BC20}" dt="2023-03-29T21:49:41.584" v="28120" actId="1035"/>
          <ac:spMkLst>
            <pc:docMk/>
            <pc:sldMk cId="3353980414" sldId="301"/>
            <ac:spMk id="77" creationId="{A91BCD30-0439-5B75-533C-5D301BD0008D}"/>
          </ac:spMkLst>
        </pc:spChg>
        <pc:spChg chg="add del mod ord topLvl">
          <ac:chgData name="Dalal, Mrinmoy" userId="397ff971-e778-44ea-ba08-c45f4dea36a7" providerId="ADAL" clId="{53BB99DD-E11A-4AC5-9DF7-93144241BC20}" dt="2023-04-01T01:31:00.829" v="30711" actId="164"/>
          <ac:spMkLst>
            <pc:docMk/>
            <pc:sldMk cId="3353980414" sldId="301"/>
            <ac:spMk id="78" creationId="{DF0FE9FC-B8DE-D052-7127-84C002BC2E40}"/>
          </ac:spMkLst>
        </pc:spChg>
        <pc:spChg chg="del mod topLvl">
          <ac:chgData name="Dalal, Mrinmoy" userId="397ff971-e778-44ea-ba08-c45f4dea36a7" providerId="ADAL" clId="{53BB99DD-E11A-4AC5-9DF7-93144241BC20}" dt="2023-03-29T21:00:37.706" v="26888" actId="478"/>
          <ac:spMkLst>
            <pc:docMk/>
            <pc:sldMk cId="3353980414" sldId="301"/>
            <ac:spMk id="80" creationId="{14CFFE70-8720-4415-135F-FD81F2BEF11F}"/>
          </ac:spMkLst>
        </pc:spChg>
        <pc:spChg chg="mod topLvl">
          <ac:chgData name="Dalal, Mrinmoy" userId="397ff971-e778-44ea-ba08-c45f4dea36a7" providerId="ADAL" clId="{53BB99DD-E11A-4AC5-9DF7-93144241BC20}" dt="2023-03-29T21:49:41.584" v="28120" actId="1035"/>
          <ac:spMkLst>
            <pc:docMk/>
            <pc:sldMk cId="3353980414" sldId="301"/>
            <ac:spMk id="82" creationId="{872ACB06-807C-48DD-59DF-F134A9F54C06}"/>
          </ac:spMkLst>
        </pc:spChg>
        <pc:spChg chg="mod topLvl">
          <ac:chgData name="Dalal, Mrinmoy" userId="397ff971-e778-44ea-ba08-c45f4dea36a7" providerId="ADAL" clId="{53BB99DD-E11A-4AC5-9DF7-93144241BC20}" dt="2023-03-29T21:49:41.584" v="28120" actId="1035"/>
          <ac:spMkLst>
            <pc:docMk/>
            <pc:sldMk cId="3353980414" sldId="301"/>
            <ac:spMk id="83" creationId="{3994ABD3-9F2A-B398-041D-FFE94EBB1B88}"/>
          </ac:spMkLst>
        </pc:spChg>
        <pc:spChg chg="mod topLvl">
          <ac:chgData name="Dalal, Mrinmoy" userId="397ff971-e778-44ea-ba08-c45f4dea36a7" providerId="ADAL" clId="{53BB99DD-E11A-4AC5-9DF7-93144241BC20}" dt="2023-03-29T21:49:41.584" v="28120" actId="1035"/>
          <ac:spMkLst>
            <pc:docMk/>
            <pc:sldMk cId="3353980414" sldId="301"/>
            <ac:spMk id="84" creationId="{5AD158E4-582A-35CD-B838-0815DFD57E70}"/>
          </ac:spMkLst>
        </pc:spChg>
        <pc:spChg chg="mod">
          <ac:chgData name="Dalal, Mrinmoy" userId="397ff971-e778-44ea-ba08-c45f4dea36a7" providerId="ADAL" clId="{53BB99DD-E11A-4AC5-9DF7-93144241BC20}" dt="2023-03-29T21:03:10.216" v="26917"/>
          <ac:spMkLst>
            <pc:docMk/>
            <pc:sldMk cId="3353980414" sldId="301"/>
            <ac:spMk id="97" creationId="{11E7D9B4-F166-3685-559C-78603A4FF4CB}"/>
          </ac:spMkLst>
        </pc:spChg>
        <pc:spChg chg="mod">
          <ac:chgData name="Dalal, Mrinmoy" userId="397ff971-e778-44ea-ba08-c45f4dea36a7" providerId="ADAL" clId="{53BB99DD-E11A-4AC5-9DF7-93144241BC20}" dt="2023-03-29T21:03:10.216" v="26917"/>
          <ac:spMkLst>
            <pc:docMk/>
            <pc:sldMk cId="3353980414" sldId="301"/>
            <ac:spMk id="98" creationId="{FB079E60-E851-36D1-E73B-AB6B54F348A7}"/>
          </ac:spMkLst>
        </pc:spChg>
        <pc:spChg chg="mod">
          <ac:chgData name="Dalal, Mrinmoy" userId="397ff971-e778-44ea-ba08-c45f4dea36a7" providerId="ADAL" clId="{53BB99DD-E11A-4AC5-9DF7-93144241BC20}" dt="2023-03-29T21:03:10.216" v="26917"/>
          <ac:spMkLst>
            <pc:docMk/>
            <pc:sldMk cId="3353980414" sldId="301"/>
            <ac:spMk id="99" creationId="{6E63E6C0-1397-039A-9F01-AD7690437E7E}"/>
          </ac:spMkLst>
        </pc:spChg>
        <pc:spChg chg="mod">
          <ac:chgData name="Dalal, Mrinmoy" userId="397ff971-e778-44ea-ba08-c45f4dea36a7" providerId="ADAL" clId="{53BB99DD-E11A-4AC5-9DF7-93144241BC20}" dt="2023-03-29T21:03:10.216" v="26917"/>
          <ac:spMkLst>
            <pc:docMk/>
            <pc:sldMk cId="3353980414" sldId="301"/>
            <ac:spMk id="100" creationId="{06F6A389-E683-D24A-96C5-3772D07CF1EF}"/>
          </ac:spMkLst>
        </pc:spChg>
        <pc:spChg chg="mod">
          <ac:chgData name="Dalal, Mrinmoy" userId="397ff971-e778-44ea-ba08-c45f4dea36a7" providerId="ADAL" clId="{53BB99DD-E11A-4AC5-9DF7-93144241BC20}" dt="2023-03-29T21:03:10.216" v="26917"/>
          <ac:spMkLst>
            <pc:docMk/>
            <pc:sldMk cId="3353980414" sldId="301"/>
            <ac:spMk id="101" creationId="{15B706C8-504B-4136-E76E-04289618C687}"/>
          </ac:spMkLst>
        </pc:spChg>
        <pc:spChg chg="mod">
          <ac:chgData name="Dalal, Mrinmoy" userId="397ff971-e778-44ea-ba08-c45f4dea36a7" providerId="ADAL" clId="{53BB99DD-E11A-4AC5-9DF7-93144241BC20}" dt="2023-03-29T21:03:10.216" v="26917"/>
          <ac:spMkLst>
            <pc:docMk/>
            <pc:sldMk cId="3353980414" sldId="301"/>
            <ac:spMk id="102" creationId="{27F3059A-B461-EA11-029B-1040CC7D98FE}"/>
          </ac:spMkLst>
        </pc:spChg>
        <pc:spChg chg="mod">
          <ac:chgData name="Dalal, Mrinmoy" userId="397ff971-e778-44ea-ba08-c45f4dea36a7" providerId="ADAL" clId="{53BB99DD-E11A-4AC5-9DF7-93144241BC20}" dt="2023-03-29T21:03:10.216" v="26917"/>
          <ac:spMkLst>
            <pc:docMk/>
            <pc:sldMk cId="3353980414" sldId="301"/>
            <ac:spMk id="103" creationId="{9A36E9DB-AF87-8B59-8F01-3A2F1367A5DD}"/>
          </ac:spMkLst>
        </pc:spChg>
        <pc:spChg chg="mod">
          <ac:chgData name="Dalal, Mrinmoy" userId="397ff971-e778-44ea-ba08-c45f4dea36a7" providerId="ADAL" clId="{53BB99DD-E11A-4AC5-9DF7-93144241BC20}" dt="2023-03-29T21:03:10.216" v="26917"/>
          <ac:spMkLst>
            <pc:docMk/>
            <pc:sldMk cId="3353980414" sldId="301"/>
            <ac:spMk id="104" creationId="{3C1A2619-794F-7EB3-429B-791C58803C36}"/>
          </ac:spMkLst>
        </pc:spChg>
        <pc:spChg chg="mod">
          <ac:chgData name="Dalal, Mrinmoy" userId="397ff971-e778-44ea-ba08-c45f4dea36a7" providerId="ADAL" clId="{53BB99DD-E11A-4AC5-9DF7-93144241BC20}" dt="2023-03-29T21:03:10.216" v="26917"/>
          <ac:spMkLst>
            <pc:docMk/>
            <pc:sldMk cId="3353980414" sldId="301"/>
            <ac:spMk id="105" creationId="{9CFE2BD2-1BBE-83E2-B6E1-F41F5B13136A}"/>
          </ac:spMkLst>
        </pc:spChg>
        <pc:spChg chg="mod">
          <ac:chgData name="Dalal, Mrinmoy" userId="397ff971-e778-44ea-ba08-c45f4dea36a7" providerId="ADAL" clId="{53BB99DD-E11A-4AC5-9DF7-93144241BC20}" dt="2023-03-29T21:03:10.216" v="26917"/>
          <ac:spMkLst>
            <pc:docMk/>
            <pc:sldMk cId="3353980414" sldId="301"/>
            <ac:spMk id="106" creationId="{5A83EF1C-B9C1-7514-7FE8-238CC2222F51}"/>
          </ac:spMkLst>
        </pc:spChg>
        <pc:spChg chg="mod">
          <ac:chgData name="Dalal, Mrinmoy" userId="397ff971-e778-44ea-ba08-c45f4dea36a7" providerId="ADAL" clId="{53BB99DD-E11A-4AC5-9DF7-93144241BC20}" dt="2023-03-29T21:03:10.216" v="26917"/>
          <ac:spMkLst>
            <pc:docMk/>
            <pc:sldMk cId="3353980414" sldId="301"/>
            <ac:spMk id="107" creationId="{6218057A-4612-6488-E5C1-30BF31B3C92E}"/>
          </ac:spMkLst>
        </pc:spChg>
        <pc:spChg chg="mod">
          <ac:chgData name="Dalal, Mrinmoy" userId="397ff971-e778-44ea-ba08-c45f4dea36a7" providerId="ADAL" clId="{53BB99DD-E11A-4AC5-9DF7-93144241BC20}" dt="2023-03-29T21:03:10.216" v="26917"/>
          <ac:spMkLst>
            <pc:docMk/>
            <pc:sldMk cId="3353980414" sldId="301"/>
            <ac:spMk id="108" creationId="{A7591A3C-CE23-EC0A-2167-89217023A807}"/>
          </ac:spMkLst>
        </pc:spChg>
        <pc:spChg chg="mod">
          <ac:chgData name="Dalal, Mrinmoy" userId="397ff971-e778-44ea-ba08-c45f4dea36a7" providerId="ADAL" clId="{53BB99DD-E11A-4AC5-9DF7-93144241BC20}" dt="2023-03-29T21:03:10.216" v="26917"/>
          <ac:spMkLst>
            <pc:docMk/>
            <pc:sldMk cId="3353980414" sldId="301"/>
            <ac:spMk id="109" creationId="{D7BAFCAB-3FA1-25EB-4B85-34738B463CEE}"/>
          </ac:spMkLst>
        </pc:spChg>
        <pc:spChg chg="add mod">
          <ac:chgData name="Dalal, Mrinmoy" userId="397ff971-e778-44ea-ba08-c45f4dea36a7" providerId="ADAL" clId="{53BB99DD-E11A-4AC5-9DF7-93144241BC20}" dt="2023-04-01T01:31:26.871" v="30712" actId="164"/>
          <ac:spMkLst>
            <pc:docMk/>
            <pc:sldMk cId="3353980414" sldId="301"/>
            <ac:spMk id="112" creationId="{779CA749-FB51-3F9F-D09F-2A90557FB34E}"/>
          </ac:spMkLst>
        </pc:spChg>
        <pc:spChg chg="add mod topLvl">
          <ac:chgData name="Dalal, Mrinmoy" userId="397ff971-e778-44ea-ba08-c45f4dea36a7" providerId="ADAL" clId="{53BB99DD-E11A-4AC5-9DF7-93144241BC20}" dt="2023-03-30T04:20:06.366" v="29906" actId="207"/>
          <ac:spMkLst>
            <pc:docMk/>
            <pc:sldMk cId="3353980414" sldId="301"/>
            <ac:spMk id="113" creationId="{AE3F4070-78BD-6872-3EE8-9A299E906A4B}"/>
          </ac:spMkLst>
        </pc:spChg>
        <pc:spChg chg="add mod topLvl">
          <ac:chgData name="Dalal, Mrinmoy" userId="397ff971-e778-44ea-ba08-c45f4dea36a7" providerId="ADAL" clId="{53BB99DD-E11A-4AC5-9DF7-93144241BC20}" dt="2023-03-30T04:20:13.663" v="29907" actId="207"/>
          <ac:spMkLst>
            <pc:docMk/>
            <pc:sldMk cId="3353980414" sldId="301"/>
            <ac:spMk id="125" creationId="{742B8C87-F4DA-4ECB-360A-965A13CFC927}"/>
          </ac:spMkLst>
        </pc:spChg>
        <pc:spChg chg="add mod topLvl">
          <ac:chgData name="Dalal, Mrinmoy" userId="397ff971-e778-44ea-ba08-c45f4dea36a7" providerId="ADAL" clId="{53BB99DD-E11A-4AC5-9DF7-93144241BC20}" dt="2023-03-30T04:20:27.015" v="29909" actId="207"/>
          <ac:spMkLst>
            <pc:docMk/>
            <pc:sldMk cId="3353980414" sldId="301"/>
            <ac:spMk id="126" creationId="{F065A059-ED68-55CC-DD69-2443F3D43213}"/>
          </ac:spMkLst>
        </pc:spChg>
        <pc:spChg chg="add mod topLvl">
          <ac:chgData name="Dalal, Mrinmoy" userId="397ff971-e778-44ea-ba08-c45f4dea36a7" providerId="ADAL" clId="{53BB99DD-E11A-4AC5-9DF7-93144241BC20}" dt="2023-03-30T04:20:20.858" v="29908" actId="207"/>
          <ac:spMkLst>
            <pc:docMk/>
            <pc:sldMk cId="3353980414" sldId="301"/>
            <ac:spMk id="127" creationId="{0E66AB43-3A42-D9CD-9520-1875C89FB75C}"/>
          </ac:spMkLst>
        </pc:spChg>
        <pc:spChg chg="add mod ord topLvl">
          <ac:chgData name="Dalal, Mrinmoy" userId="397ff971-e778-44ea-ba08-c45f4dea36a7" providerId="ADAL" clId="{53BB99DD-E11A-4AC5-9DF7-93144241BC20}" dt="2023-03-29T21:49:41.584" v="28120" actId="1035"/>
          <ac:spMkLst>
            <pc:docMk/>
            <pc:sldMk cId="3353980414" sldId="301"/>
            <ac:spMk id="128" creationId="{74DD5DD8-854C-C3DA-5A8A-2A7E1529B1F7}"/>
          </ac:spMkLst>
        </pc:spChg>
        <pc:spChg chg="add mod topLvl">
          <ac:chgData name="Dalal, Mrinmoy" userId="397ff971-e778-44ea-ba08-c45f4dea36a7" providerId="ADAL" clId="{53BB99DD-E11A-4AC5-9DF7-93144241BC20}" dt="2023-03-30T04:20:36.605" v="29910" actId="207"/>
          <ac:spMkLst>
            <pc:docMk/>
            <pc:sldMk cId="3353980414" sldId="301"/>
            <ac:spMk id="133" creationId="{F88C7F4A-4B97-B5BF-D033-6D9F16D13074}"/>
          </ac:spMkLst>
        </pc:spChg>
        <pc:spChg chg="add mod topLvl">
          <ac:chgData name="Dalal, Mrinmoy" userId="397ff971-e778-44ea-ba08-c45f4dea36a7" providerId="ADAL" clId="{53BB99DD-E11A-4AC5-9DF7-93144241BC20}" dt="2023-03-30T04:23:09.562" v="29911" actId="207"/>
          <ac:spMkLst>
            <pc:docMk/>
            <pc:sldMk cId="3353980414" sldId="301"/>
            <ac:spMk id="134" creationId="{80650275-82E9-0C0D-A5B8-6E4EA71A914B}"/>
          </ac:spMkLst>
        </pc:spChg>
        <pc:spChg chg="add del mod topLvl">
          <ac:chgData name="Dalal, Mrinmoy" userId="397ff971-e778-44ea-ba08-c45f4dea36a7" providerId="ADAL" clId="{53BB99DD-E11A-4AC5-9DF7-93144241BC20}" dt="2023-03-30T04:23:16.346" v="29912" actId="207"/>
          <ac:spMkLst>
            <pc:docMk/>
            <pc:sldMk cId="3353980414" sldId="301"/>
            <ac:spMk id="135" creationId="{826ECE2B-A2BF-391F-474B-44167EA98DCD}"/>
          </ac:spMkLst>
        </pc:spChg>
        <pc:spChg chg="add mod">
          <ac:chgData name="Dalal, Mrinmoy" userId="397ff971-e778-44ea-ba08-c45f4dea36a7" providerId="ADAL" clId="{53BB99DD-E11A-4AC5-9DF7-93144241BC20}" dt="2023-03-29T21:49:41.584" v="28120" actId="1035"/>
          <ac:spMkLst>
            <pc:docMk/>
            <pc:sldMk cId="3353980414" sldId="301"/>
            <ac:spMk id="136" creationId="{AA663E6E-5A77-F7D2-BC77-F561450C6B1A}"/>
          </ac:spMkLst>
        </pc:spChg>
        <pc:spChg chg="mod topLvl">
          <ac:chgData name="Dalal, Mrinmoy" userId="397ff971-e778-44ea-ba08-c45f4dea36a7" providerId="ADAL" clId="{53BB99DD-E11A-4AC5-9DF7-93144241BC20}" dt="2023-03-29T21:49:41.584" v="28120" actId="1035"/>
          <ac:spMkLst>
            <pc:docMk/>
            <pc:sldMk cId="3353980414" sldId="301"/>
            <ac:spMk id="139" creationId="{432E5019-F367-5B30-C47B-378612E1C3B9}"/>
          </ac:spMkLst>
        </pc:spChg>
        <pc:spChg chg="mod topLvl">
          <ac:chgData name="Dalal, Mrinmoy" userId="397ff971-e778-44ea-ba08-c45f4dea36a7" providerId="ADAL" clId="{53BB99DD-E11A-4AC5-9DF7-93144241BC20}" dt="2023-03-29T21:49:41.584" v="28120" actId="1035"/>
          <ac:spMkLst>
            <pc:docMk/>
            <pc:sldMk cId="3353980414" sldId="301"/>
            <ac:spMk id="140" creationId="{77730DCB-D719-C0B6-566F-9E76CDC759BE}"/>
          </ac:spMkLst>
        </pc:spChg>
        <pc:spChg chg="mod topLvl">
          <ac:chgData name="Dalal, Mrinmoy" userId="397ff971-e778-44ea-ba08-c45f4dea36a7" providerId="ADAL" clId="{53BB99DD-E11A-4AC5-9DF7-93144241BC20}" dt="2023-03-29T21:49:41.584" v="28120" actId="1035"/>
          <ac:spMkLst>
            <pc:docMk/>
            <pc:sldMk cId="3353980414" sldId="301"/>
            <ac:spMk id="141" creationId="{C04CFE81-B560-1BA0-8259-028DA6ED01B7}"/>
          </ac:spMkLst>
        </pc:spChg>
        <pc:spChg chg="add del mod">
          <ac:chgData name="Dalal, Mrinmoy" userId="397ff971-e778-44ea-ba08-c45f4dea36a7" providerId="ADAL" clId="{53BB99DD-E11A-4AC5-9DF7-93144241BC20}" dt="2023-03-29T21:26:08.519" v="27435" actId="478"/>
          <ac:spMkLst>
            <pc:docMk/>
            <pc:sldMk cId="3353980414" sldId="301"/>
            <ac:spMk id="150" creationId="{18C2E52E-73FF-3441-98E7-D5D243EDA28A}"/>
          </ac:spMkLst>
        </pc:spChg>
        <pc:spChg chg="add mod">
          <ac:chgData name="Dalal, Mrinmoy" userId="397ff971-e778-44ea-ba08-c45f4dea36a7" providerId="ADAL" clId="{53BB99DD-E11A-4AC5-9DF7-93144241BC20}" dt="2023-03-29T21:49:41.584" v="28120" actId="1035"/>
          <ac:spMkLst>
            <pc:docMk/>
            <pc:sldMk cId="3353980414" sldId="301"/>
            <ac:spMk id="151" creationId="{02C7D499-CA2E-466F-552A-5016911B93EC}"/>
          </ac:spMkLst>
        </pc:spChg>
        <pc:spChg chg="add del mod">
          <ac:chgData name="Dalal, Mrinmoy" userId="397ff971-e778-44ea-ba08-c45f4dea36a7" providerId="ADAL" clId="{53BB99DD-E11A-4AC5-9DF7-93144241BC20}" dt="2023-03-29T21:25:54.879" v="27433" actId="478"/>
          <ac:spMkLst>
            <pc:docMk/>
            <pc:sldMk cId="3353980414" sldId="301"/>
            <ac:spMk id="152" creationId="{24F27F3B-5A3A-840C-B3CF-DE6E6478644A}"/>
          </ac:spMkLst>
        </pc:spChg>
        <pc:spChg chg="add del mod">
          <ac:chgData name="Dalal, Mrinmoy" userId="397ff971-e778-44ea-ba08-c45f4dea36a7" providerId="ADAL" clId="{53BB99DD-E11A-4AC5-9DF7-93144241BC20}" dt="2023-03-29T21:25:54.879" v="27433" actId="478"/>
          <ac:spMkLst>
            <pc:docMk/>
            <pc:sldMk cId="3353980414" sldId="301"/>
            <ac:spMk id="153" creationId="{4229D9E1-1F48-67B6-0574-7B9A19196D3B}"/>
          </ac:spMkLst>
        </pc:spChg>
        <pc:spChg chg="add mod">
          <ac:chgData name="Dalal, Mrinmoy" userId="397ff971-e778-44ea-ba08-c45f4dea36a7" providerId="ADAL" clId="{53BB99DD-E11A-4AC5-9DF7-93144241BC20}" dt="2023-03-29T21:49:41.584" v="28120" actId="1035"/>
          <ac:spMkLst>
            <pc:docMk/>
            <pc:sldMk cId="3353980414" sldId="301"/>
            <ac:spMk id="157" creationId="{60D6940B-AABD-D7AA-7D0B-B979E7A15714}"/>
          </ac:spMkLst>
        </pc:spChg>
        <pc:spChg chg="add mod">
          <ac:chgData name="Dalal, Mrinmoy" userId="397ff971-e778-44ea-ba08-c45f4dea36a7" providerId="ADAL" clId="{53BB99DD-E11A-4AC5-9DF7-93144241BC20}" dt="2023-03-29T21:30:51.592" v="27555"/>
          <ac:spMkLst>
            <pc:docMk/>
            <pc:sldMk cId="3353980414" sldId="301"/>
            <ac:spMk id="159" creationId="{A34C9936-0C3D-323C-113E-09ACF6A96FBF}"/>
          </ac:spMkLst>
        </pc:spChg>
        <pc:spChg chg="add del mod">
          <ac:chgData name="Dalal, Mrinmoy" userId="397ff971-e778-44ea-ba08-c45f4dea36a7" providerId="ADAL" clId="{53BB99DD-E11A-4AC5-9DF7-93144241BC20}" dt="2023-03-29T21:31:57.837" v="27580" actId="21"/>
          <ac:spMkLst>
            <pc:docMk/>
            <pc:sldMk cId="3353980414" sldId="301"/>
            <ac:spMk id="163" creationId="{AF647E66-745B-5676-D799-A98360204D13}"/>
          </ac:spMkLst>
        </pc:spChg>
        <pc:spChg chg="add mod topLvl">
          <ac:chgData name="Dalal, Mrinmoy" userId="397ff971-e778-44ea-ba08-c45f4dea36a7" providerId="ADAL" clId="{53BB99DD-E11A-4AC5-9DF7-93144241BC20}" dt="2023-03-30T04:23:39.786" v="29915" actId="207"/>
          <ac:spMkLst>
            <pc:docMk/>
            <pc:sldMk cId="3353980414" sldId="301"/>
            <ac:spMk id="164" creationId="{DBA7ED20-8F6D-CAC6-57C0-F635EF587619}"/>
          </ac:spMkLst>
        </pc:spChg>
        <pc:spChg chg="add mod">
          <ac:chgData name="Dalal, Mrinmoy" userId="397ff971-e778-44ea-ba08-c45f4dea36a7" providerId="ADAL" clId="{53BB99DD-E11A-4AC5-9DF7-93144241BC20}" dt="2023-03-29T21:49:41.584" v="28120" actId="1035"/>
          <ac:spMkLst>
            <pc:docMk/>
            <pc:sldMk cId="3353980414" sldId="301"/>
            <ac:spMk id="165" creationId="{32939D93-4198-009E-B7E5-8C69FCCB7235}"/>
          </ac:spMkLst>
        </pc:spChg>
        <pc:spChg chg="add mod topLvl">
          <ac:chgData name="Dalal, Mrinmoy" userId="397ff971-e778-44ea-ba08-c45f4dea36a7" providerId="ADAL" clId="{53BB99DD-E11A-4AC5-9DF7-93144241BC20}" dt="2023-03-29T22:11:16.964" v="28262" actId="164"/>
          <ac:spMkLst>
            <pc:docMk/>
            <pc:sldMk cId="3353980414" sldId="301"/>
            <ac:spMk id="166" creationId="{E9D8FA40-43F8-DB0E-1C93-B7277775EBFA}"/>
          </ac:spMkLst>
        </pc:spChg>
        <pc:spChg chg="add mod topLvl">
          <ac:chgData name="Dalal, Mrinmoy" userId="397ff971-e778-44ea-ba08-c45f4dea36a7" providerId="ADAL" clId="{53BB99DD-E11A-4AC5-9DF7-93144241BC20}" dt="2023-03-29T22:11:16.964" v="28262" actId="164"/>
          <ac:spMkLst>
            <pc:docMk/>
            <pc:sldMk cId="3353980414" sldId="301"/>
            <ac:spMk id="167" creationId="{843EECFB-8F7A-FEA9-6FE8-9784C358EA4D}"/>
          </ac:spMkLst>
        </pc:spChg>
        <pc:spChg chg="add mod topLvl">
          <ac:chgData name="Dalal, Mrinmoy" userId="397ff971-e778-44ea-ba08-c45f4dea36a7" providerId="ADAL" clId="{53BB99DD-E11A-4AC5-9DF7-93144241BC20}" dt="2023-03-29T22:11:58.854" v="28269" actId="164"/>
          <ac:spMkLst>
            <pc:docMk/>
            <pc:sldMk cId="3353980414" sldId="301"/>
            <ac:spMk id="168" creationId="{B9B1C2A7-011C-866A-6F9D-EC2CC02DDB1F}"/>
          </ac:spMkLst>
        </pc:spChg>
        <pc:spChg chg="add mod topLvl">
          <ac:chgData name="Dalal, Mrinmoy" userId="397ff971-e778-44ea-ba08-c45f4dea36a7" providerId="ADAL" clId="{53BB99DD-E11A-4AC5-9DF7-93144241BC20}" dt="2023-03-29T22:11:10.067" v="28261" actId="165"/>
          <ac:spMkLst>
            <pc:docMk/>
            <pc:sldMk cId="3353980414" sldId="301"/>
            <ac:spMk id="169" creationId="{28E1FA63-DC01-AE32-9F11-ADEA5830B5B8}"/>
          </ac:spMkLst>
        </pc:spChg>
        <pc:spChg chg="add mod topLvl">
          <ac:chgData name="Dalal, Mrinmoy" userId="397ff971-e778-44ea-ba08-c45f4dea36a7" providerId="ADAL" clId="{53BB99DD-E11A-4AC5-9DF7-93144241BC20}" dt="2023-03-29T22:11:58.854" v="28269" actId="164"/>
          <ac:spMkLst>
            <pc:docMk/>
            <pc:sldMk cId="3353980414" sldId="301"/>
            <ac:spMk id="170" creationId="{D9C59F50-15CF-639D-5F4F-DD56887FFAED}"/>
          </ac:spMkLst>
        </pc:spChg>
        <pc:spChg chg="add mod topLvl">
          <ac:chgData name="Dalal, Mrinmoy" userId="397ff971-e778-44ea-ba08-c45f4dea36a7" providerId="ADAL" clId="{53BB99DD-E11A-4AC5-9DF7-93144241BC20}" dt="2023-03-29T22:11:16.964" v="28262" actId="164"/>
          <ac:spMkLst>
            <pc:docMk/>
            <pc:sldMk cId="3353980414" sldId="301"/>
            <ac:spMk id="178" creationId="{E92EE13F-30A9-5FED-A615-8301789D9D24}"/>
          </ac:spMkLst>
        </pc:spChg>
        <pc:spChg chg="add mod topLvl">
          <ac:chgData name="Dalal, Mrinmoy" userId="397ff971-e778-44ea-ba08-c45f4dea36a7" providerId="ADAL" clId="{53BB99DD-E11A-4AC5-9DF7-93144241BC20}" dt="2023-03-29T22:11:16.964" v="28262" actId="164"/>
          <ac:spMkLst>
            <pc:docMk/>
            <pc:sldMk cId="3353980414" sldId="301"/>
            <ac:spMk id="179" creationId="{63824706-7791-0ED0-6F43-722E110A0F72}"/>
          </ac:spMkLst>
        </pc:spChg>
        <pc:spChg chg="add mod topLvl">
          <ac:chgData name="Dalal, Mrinmoy" userId="397ff971-e778-44ea-ba08-c45f4dea36a7" providerId="ADAL" clId="{53BB99DD-E11A-4AC5-9DF7-93144241BC20}" dt="2023-03-29T22:11:58.854" v="28269" actId="164"/>
          <ac:spMkLst>
            <pc:docMk/>
            <pc:sldMk cId="3353980414" sldId="301"/>
            <ac:spMk id="180" creationId="{40EB9C78-1453-6205-0F35-509C14BFA3C1}"/>
          </ac:spMkLst>
        </pc:spChg>
        <pc:spChg chg="add mod topLvl">
          <ac:chgData name="Dalal, Mrinmoy" userId="397ff971-e778-44ea-ba08-c45f4dea36a7" providerId="ADAL" clId="{53BB99DD-E11A-4AC5-9DF7-93144241BC20}" dt="2023-03-29T22:11:58.854" v="28269" actId="164"/>
          <ac:spMkLst>
            <pc:docMk/>
            <pc:sldMk cId="3353980414" sldId="301"/>
            <ac:spMk id="181" creationId="{766DF78D-330D-EA89-8032-B00EFD92ADF5}"/>
          </ac:spMkLst>
        </pc:spChg>
        <pc:spChg chg="add mod topLvl">
          <ac:chgData name="Dalal, Mrinmoy" userId="397ff971-e778-44ea-ba08-c45f4dea36a7" providerId="ADAL" clId="{53BB99DD-E11A-4AC5-9DF7-93144241BC20}" dt="2023-03-30T04:23:57.463" v="29917" actId="207"/>
          <ac:spMkLst>
            <pc:docMk/>
            <pc:sldMk cId="3353980414" sldId="301"/>
            <ac:spMk id="182" creationId="{B685B8C6-65EB-5C54-9AB3-3B1DB6031491}"/>
          </ac:spMkLst>
        </pc:spChg>
        <pc:spChg chg="add mod">
          <ac:chgData name="Dalal, Mrinmoy" userId="397ff971-e778-44ea-ba08-c45f4dea36a7" providerId="ADAL" clId="{53BB99DD-E11A-4AC5-9DF7-93144241BC20}" dt="2023-03-29T21:49:41.584" v="28120" actId="1035"/>
          <ac:spMkLst>
            <pc:docMk/>
            <pc:sldMk cId="3353980414" sldId="301"/>
            <ac:spMk id="183" creationId="{DA0C31FA-FD21-4F88-90C5-35EE7BA6EFC1}"/>
          </ac:spMkLst>
        </pc:spChg>
        <pc:spChg chg="add del mod">
          <ac:chgData name="Dalal, Mrinmoy" userId="397ff971-e778-44ea-ba08-c45f4dea36a7" providerId="ADAL" clId="{53BB99DD-E11A-4AC5-9DF7-93144241BC20}" dt="2023-03-29T21:52:13.033" v="28174" actId="478"/>
          <ac:spMkLst>
            <pc:docMk/>
            <pc:sldMk cId="3353980414" sldId="301"/>
            <ac:spMk id="184" creationId="{05BA74F4-D0F2-26B4-F187-66C07C9154E1}"/>
          </ac:spMkLst>
        </pc:spChg>
        <pc:spChg chg="add mod">
          <ac:chgData name="Dalal, Mrinmoy" userId="397ff971-e778-44ea-ba08-c45f4dea36a7" providerId="ADAL" clId="{53BB99DD-E11A-4AC5-9DF7-93144241BC20}" dt="2023-03-29T21:50:06.564" v="28130" actId="1035"/>
          <ac:spMkLst>
            <pc:docMk/>
            <pc:sldMk cId="3353980414" sldId="301"/>
            <ac:spMk id="185" creationId="{6AF6A974-D4EA-E370-BDD1-F83064C2696A}"/>
          </ac:spMkLst>
        </pc:spChg>
        <pc:spChg chg="add mod">
          <ac:chgData name="Dalal, Mrinmoy" userId="397ff971-e778-44ea-ba08-c45f4dea36a7" providerId="ADAL" clId="{53BB99DD-E11A-4AC5-9DF7-93144241BC20}" dt="2023-03-29T21:53:08.440" v="28190" actId="552"/>
          <ac:spMkLst>
            <pc:docMk/>
            <pc:sldMk cId="3353980414" sldId="301"/>
            <ac:spMk id="187" creationId="{5C96B5EB-8DEE-024B-CFB0-B809BCE114BE}"/>
          </ac:spMkLst>
        </pc:spChg>
        <pc:spChg chg="add mod">
          <ac:chgData name="Dalal, Mrinmoy" userId="397ff971-e778-44ea-ba08-c45f4dea36a7" providerId="ADAL" clId="{53BB99DD-E11A-4AC5-9DF7-93144241BC20}" dt="2023-03-29T21:53:08.440" v="28190" actId="552"/>
          <ac:spMkLst>
            <pc:docMk/>
            <pc:sldMk cId="3353980414" sldId="301"/>
            <ac:spMk id="188" creationId="{5B4CA4CA-2181-08F5-54CA-59151A547479}"/>
          </ac:spMkLst>
        </pc:spChg>
        <pc:grpChg chg="add del mod">
          <ac:chgData name="Dalal, Mrinmoy" userId="397ff971-e778-44ea-ba08-c45f4dea36a7" providerId="ADAL" clId="{53BB99DD-E11A-4AC5-9DF7-93144241BC20}" dt="2023-03-23T00:37:20.094" v="8620" actId="165"/>
          <ac:grpSpMkLst>
            <pc:docMk/>
            <pc:sldMk cId="3353980414" sldId="301"/>
            <ac:grpSpMk id="3" creationId="{78439B1B-AB99-F147-1BC8-818F8F02DCFA}"/>
          </ac:grpSpMkLst>
        </pc:grpChg>
        <pc:grpChg chg="add mod">
          <ac:chgData name="Dalal, Mrinmoy" userId="397ff971-e778-44ea-ba08-c45f4dea36a7" providerId="ADAL" clId="{53BB99DD-E11A-4AC5-9DF7-93144241BC20}" dt="2023-04-01T01:31:26.871" v="30712" actId="164"/>
          <ac:grpSpMkLst>
            <pc:docMk/>
            <pc:sldMk cId="3353980414" sldId="301"/>
            <ac:grpSpMk id="3" creationId="{EB491DE1-2B75-42EE-BA52-52C7C0358B9F}"/>
          </ac:grpSpMkLst>
        </pc:grpChg>
        <pc:grpChg chg="add mod">
          <ac:chgData name="Dalal, Mrinmoy" userId="397ff971-e778-44ea-ba08-c45f4dea36a7" providerId="ADAL" clId="{53BB99DD-E11A-4AC5-9DF7-93144241BC20}" dt="2023-04-01T01:31:26.871" v="30712" actId="164"/>
          <ac:grpSpMkLst>
            <pc:docMk/>
            <pc:sldMk cId="3353980414" sldId="301"/>
            <ac:grpSpMk id="4" creationId="{67A92DB9-5AF3-0BDD-375D-148EB5AF4A5C}"/>
          </ac:grpSpMkLst>
        </pc:grpChg>
        <pc:grpChg chg="del mod topLvl">
          <ac:chgData name="Dalal, Mrinmoy" userId="397ff971-e778-44ea-ba08-c45f4dea36a7" providerId="ADAL" clId="{53BB99DD-E11A-4AC5-9DF7-93144241BC20}" dt="2023-03-23T00:37:36.155" v="8622" actId="165"/>
          <ac:grpSpMkLst>
            <pc:docMk/>
            <pc:sldMk cId="3353980414" sldId="301"/>
            <ac:grpSpMk id="7" creationId="{C430BD66-B4FF-2E02-CBE3-9C7D21CE2295}"/>
          </ac:grpSpMkLst>
        </pc:grpChg>
        <pc:grpChg chg="del mod topLvl">
          <ac:chgData name="Dalal, Mrinmoy" userId="397ff971-e778-44ea-ba08-c45f4dea36a7" providerId="ADAL" clId="{53BB99DD-E11A-4AC5-9DF7-93144241BC20}" dt="2023-03-23T00:58:53.414" v="9097" actId="165"/>
          <ac:grpSpMkLst>
            <pc:docMk/>
            <pc:sldMk cId="3353980414" sldId="301"/>
            <ac:grpSpMk id="8" creationId="{D9A7E760-57F5-5198-DFCC-97C61B291325}"/>
          </ac:grpSpMkLst>
        </pc:grpChg>
        <pc:grpChg chg="del mod topLvl">
          <ac:chgData name="Dalal, Mrinmoy" userId="397ff971-e778-44ea-ba08-c45f4dea36a7" providerId="ADAL" clId="{53BB99DD-E11A-4AC5-9DF7-93144241BC20}" dt="2023-03-29T20:33:39.603" v="26638" actId="165"/>
          <ac:grpSpMkLst>
            <pc:docMk/>
            <pc:sldMk cId="3353980414" sldId="301"/>
            <ac:grpSpMk id="8" creationId="{FE4561B3-0FCA-91CC-8629-470FD61CF382}"/>
          </ac:grpSpMkLst>
        </pc:grpChg>
        <pc:grpChg chg="del">
          <ac:chgData name="Dalal, Mrinmoy" userId="397ff971-e778-44ea-ba08-c45f4dea36a7" providerId="ADAL" clId="{53BB99DD-E11A-4AC5-9DF7-93144241BC20}" dt="2023-03-29T20:33:36.726" v="26637" actId="165"/>
          <ac:grpSpMkLst>
            <pc:docMk/>
            <pc:sldMk cId="3353980414" sldId="301"/>
            <ac:grpSpMk id="10" creationId="{9FCF2F45-837A-80E2-09F3-495A3AEC7720}"/>
          </ac:grpSpMkLst>
        </pc:grpChg>
        <pc:grpChg chg="del">
          <ac:chgData name="Dalal, Mrinmoy" userId="397ff971-e778-44ea-ba08-c45f4dea36a7" providerId="ADAL" clId="{53BB99DD-E11A-4AC5-9DF7-93144241BC20}" dt="2023-03-29T20:33:26.267" v="26635" actId="478"/>
          <ac:grpSpMkLst>
            <pc:docMk/>
            <pc:sldMk cId="3353980414" sldId="301"/>
            <ac:grpSpMk id="18" creationId="{A640E30D-DEA0-CAB7-0A67-51109E0B67C4}"/>
          </ac:grpSpMkLst>
        </pc:grpChg>
        <pc:grpChg chg="add del mod topLvl">
          <ac:chgData name="Dalal, Mrinmoy" userId="397ff971-e778-44ea-ba08-c45f4dea36a7" providerId="ADAL" clId="{53BB99DD-E11A-4AC5-9DF7-93144241BC20}" dt="2023-03-29T20:33:41.946" v="26640" actId="165"/>
          <ac:grpSpMkLst>
            <pc:docMk/>
            <pc:sldMk cId="3353980414" sldId="301"/>
            <ac:grpSpMk id="23" creationId="{5D60E76B-4AEF-D9B9-39E5-34988EBBBEC1}"/>
          </ac:grpSpMkLst>
        </pc:grpChg>
        <pc:grpChg chg="add del mod topLvl">
          <ac:chgData name="Dalal, Mrinmoy" userId="397ff971-e778-44ea-ba08-c45f4dea36a7" providerId="ADAL" clId="{53BB99DD-E11A-4AC5-9DF7-93144241BC20}" dt="2023-03-29T20:33:41.946" v="26640" actId="165"/>
          <ac:grpSpMkLst>
            <pc:docMk/>
            <pc:sldMk cId="3353980414" sldId="301"/>
            <ac:grpSpMk id="24" creationId="{4B5ABB06-611B-54F9-6146-2246019E3C0D}"/>
          </ac:grpSpMkLst>
        </pc:grpChg>
        <pc:grpChg chg="add mod">
          <ac:chgData name="Dalal, Mrinmoy" userId="397ff971-e778-44ea-ba08-c45f4dea36a7" providerId="ADAL" clId="{53BB99DD-E11A-4AC5-9DF7-93144241BC20}" dt="2023-03-23T01:03:33.864" v="9106"/>
          <ac:grpSpMkLst>
            <pc:docMk/>
            <pc:sldMk cId="3353980414" sldId="301"/>
            <ac:grpSpMk id="28" creationId="{4A0A07B0-EF23-69A1-4AB6-A21218B15995}"/>
          </ac:grpSpMkLst>
        </pc:grpChg>
        <pc:grpChg chg="add del mod">
          <ac:chgData name="Dalal, Mrinmoy" userId="397ff971-e778-44ea-ba08-c45f4dea36a7" providerId="ADAL" clId="{53BB99DD-E11A-4AC5-9DF7-93144241BC20}" dt="2023-03-23T01:18:22.204" v="9153" actId="165"/>
          <ac:grpSpMkLst>
            <pc:docMk/>
            <pc:sldMk cId="3353980414" sldId="301"/>
            <ac:grpSpMk id="37" creationId="{A10AE1B8-A37E-2DA4-582A-9FE26649B4B5}"/>
          </ac:grpSpMkLst>
        </pc:grpChg>
        <pc:grpChg chg="add mod">
          <ac:chgData name="Dalal, Mrinmoy" userId="397ff971-e778-44ea-ba08-c45f4dea36a7" providerId="ADAL" clId="{53BB99DD-E11A-4AC5-9DF7-93144241BC20}" dt="2023-03-29T21:49:41.584" v="28120" actId="1035"/>
          <ac:grpSpMkLst>
            <pc:docMk/>
            <pc:sldMk cId="3353980414" sldId="301"/>
            <ac:grpSpMk id="40" creationId="{4BB487A4-0995-2EE8-4774-C05C72CBFA2B}"/>
          </ac:grpSpMkLst>
        </pc:grpChg>
        <pc:grpChg chg="add mod topLvl">
          <ac:chgData name="Dalal, Mrinmoy" userId="397ff971-e778-44ea-ba08-c45f4dea36a7" providerId="ADAL" clId="{53BB99DD-E11A-4AC5-9DF7-93144241BC20}" dt="2023-04-01T01:31:00.829" v="30711" actId="164"/>
          <ac:grpSpMkLst>
            <pc:docMk/>
            <pc:sldMk cId="3353980414" sldId="301"/>
            <ac:grpSpMk id="41" creationId="{78084ECB-6A17-960F-CAA7-3DA569836845}"/>
          </ac:grpSpMkLst>
        </pc:grpChg>
        <pc:grpChg chg="add del mod topLvl">
          <ac:chgData name="Dalal, Mrinmoy" userId="397ff971-e778-44ea-ba08-c45f4dea36a7" providerId="ADAL" clId="{53BB99DD-E11A-4AC5-9DF7-93144241BC20}" dt="2023-03-29T20:55:12.626" v="26822" actId="165"/>
          <ac:grpSpMkLst>
            <pc:docMk/>
            <pc:sldMk cId="3353980414" sldId="301"/>
            <ac:grpSpMk id="45" creationId="{FC92A69B-EA90-81E1-BE1A-FDA45520E7BC}"/>
          </ac:grpSpMkLst>
        </pc:grpChg>
        <pc:grpChg chg="del mod topLvl">
          <ac:chgData name="Dalal, Mrinmoy" userId="397ff971-e778-44ea-ba08-c45f4dea36a7" providerId="ADAL" clId="{53BB99DD-E11A-4AC5-9DF7-93144241BC20}" dt="2023-03-29T20:55:13.696" v="26823" actId="165"/>
          <ac:grpSpMkLst>
            <pc:docMk/>
            <pc:sldMk cId="3353980414" sldId="301"/>
            <ac:grpSpMk id="50" creationId="{8C7FB699-B99B-1912-482D-75A5734E69E6}"/>
          </ac:grpSpMkLst>
        </pc:grpChg>
        <pc:grpChg chg="add del mod">
          <ac:chgData name="Dalal, Mrinmoy" userId="397ff971-e778-44ea-ba08-c45f4dea36a7" providerId="ADAL" clId="{53BB99DD-E11A-4AC5-9DF7-93144241BC20}" dt="2023-03-29T20:53:46.708" v="26804" actId="165"/>
          <ac:grpSpMkLst>
            <pc:docMk/>
            <pc:sldMk cId="3353980414" sldId="301"/>
            <ac:grpSpMk id="58" creationId="{FA120192-216E-E450-E767-A17EB7F0C113}"/>
          </ac:grpSpMkLst>
        </pc:grpChg>
        <pc:grpChg chg="del">
          <ac:chgData name="Dalal, Mrinmoy" userId="397ff971-e778-44ea-ba08-c45f4dea36a7" providerId="ADAL" clId="{53BB99DD-E11A-4AC5-9DF7-93144241BC20}" dt="2023-03-29T20:33:27.997" v="26636" actId="478"/>
          <ac:grpSpMkLst>
            <pc:docMk/>
            <pc:sldMk cId="3353980414" sldId="301"/>
            <ac:grpSpMk id="70" creationId="{732E2A3F-4518-63AA-96F4-CA2D65680923}"/>
          </ac:grpSpMkLst>
        </pc:grpChg>
        <pc:grpChg chg="del mod topLvl">
          <ac:chgData name="Dalal, Mrinmoy" userId="397ff971-e778-44ea-ba08-c45f4dea36a7" providerId="ADAL" clId="{53BB99DD-E11A-4AC5-9DF7-93144241BC20}" dt="2023-03-29T20:33:40.668" v="26639" actId="165"/>
          <ac:grpSpMkLst>
            <pc:docMk/>
            <pc:sldMk cId="3353980414" sldId="301"/>
            <ac:grpSpMk id="71" creationId="{419FB054-044A-C2D8-DA8C-237F6BBF4943}"/>
          </ac:grpSpMkLst>
        </pc:grpChg>
        <pc:grpChg chg="add del mod">
          <ac:chgData name="Dalal, Mrinmoy" userId="397ff971-e778-44ea-ba08-c45f4dea36a7" providerId="ADAL" clId="{53BB99DD-E11A-4AC5-9DF7-93144241BC20}" dt="2023-03-29T21:00:12.592" v="26878" actId="165"/>
          <ac:grpSpMkLst>
            <pc:docMk/>
            <pc:sldMk cId="3353980414" sldId="301"/>
            <ac:grpSpMk id="79" creationId="{0791F199-2F7D-9608-3A01-0686E0C4CA17}"/>
          </ac:grpSpMkLst>
        </pc:grpChg>
        <pc:grpChg chg="del mod topLvl">
          <ac:chgData name="Dalal, Mrinmoy" userId="397ff971-e778-44ea-ba08-c45f4dea36a7" providerId="ADAL" clId="{53BB99DD-E11A-4AC5-9DF7-93144241BC20}" dt="2023-03-29T21:00:14.876" v="26879" actId="165"/>
          <ac:grpSpMkLst>
            <pc:docMk/>
            <pc:sldMk cId="3353980414" sldId="301"/>
            <ac:grpSpMk id="81" creationId="{BC5EA6D1-52C3-EAC6-2C55-34B1EAEC7624}"/>
          </ac:grpSpMkLst>
        </pc:grpChg>
        <pc:grpChg chg="add del mod">
          <ac:chgData name="Dalal, Mrinmoy" userId="397ff971-e778-44ea-ba08-c45f4dea36a7" providerId="ADAL" clId="{53BB99DD-E11A-4AC5-9DF7-93144241BC20}" dt="2023-03-29T21:01:00.226" v="26895" actId="165"/>
          <ac:grpSpMkLst>
            <pc:docMk/>
            <pc:sldMk cId="3353980414" sldId="301"/>
            <ac:grpSpMk id="86" creationId="{41B7CA65-5334-C3DB-4062-EF53AF5A54E7}"/>
          </ac:grpSpMkLst>
        </pc:grpChg>
        <pc:grpChg chg="add mod topLvl">
          <ac:chgData name="Dalal, Mrinmoy" userId="397ff971-e778-44ea-ba08-c45f4dea36a7" providerId="ADAL" clId="{53BB99DD-E11A-4AC5-9DF7-93144241BC20}" dt="2023-04-01T01:31:00.829" v="30711" actId="164"/>
          <ac:grpSpMkLst>
            <pc:docMk/>
            <pc:sldMk cId="3353980414" sldId="301"/>
            <ac:grpSpMk id="87" creationId="{29CE2178-5159-BDA4-2AAA-3A6B755594D6}"/>
          </ac:grpSpMkLst>
        </pc:grpChg>
        <pc:grpChg chg="add del mod">
          <ac:chgData name="Dalal, Mrinmoy" userId="397ff971-e778-44ea-ba08-c45f4dea36a7" providerId="ADAL" clId="{53BB99DD-E11A-4AC5-9DF7-93144241BC20}" dt="2023-03-29T21:13:15.787" v="27189" actId="478"/>
          <ac:grpSpMkLst>
            <pc:docMk/>
            <pc:sldMk cId="3353980414" sldId="301"/>
            <ac:grpSpMk id="96" creationId="{E56B62AD-3243-A5B9-4915-6D30EF2DE617}"/>
          </ac:grpSpMkLst>
        </pc:grpChg>
        <pc:grpChg chg="add del mod">
          <ac:chgData name="Dalal, Mrinmoy" userId="397ff971-e778-44ea-ba08-c45f4dea36a7" providerId="ADAL" clId="{53BB99DD-E11A-4AC5-9DF7-93144241BC20}" dt="2023-03-29T21:03:32.846" v="26922" actId="165"/>
          <ac:grpSpMkLst>
            <pc:docMk/>
            <pc:sldMk cId="3353980414" sldId="301"/>
            <ac:grpSpMk id="110" creationId="{0314E54B-E45E-A785-8C1B-6C7F8810E4E7}"/>
          </ac:grpSpMkLst>
        </pc:grpChg>
        <pc:grpChg chg="add del mod">
          <ac:chgData name="Dalal, Mrinmoy" userId="397ff971-e778-44ea-ba08-c45f4dea36a7" providerId="ADAL" clId="{53BB99DD-E11A-4AC5-9DF7-93144241BC20}" dt="2023-03-29T21:07:22.706" v="27001" actId="165"/>
          <ac:grpSpMkLst>
            <pc:docMk/>
            <pc:sldMk cId="3353980414" sldId="301"/>
            <ac:grpSpMk id="114" creationId="{B2A0E5E1-AC40-074E-BDBF-A042FE0A8808}"/>
          </ac:grpSpMkLst>
        </pc:grpChg>
        <pc:grpChg chg="add del mod">
          <ac:chgData name="Dalal, Mrinmoy" userId="397ff971-e778-44ea-ba08-c45f4dea36a7" providerId="ADAL" clId="{53BB99DD-E11A-4AC5-9DF7-93144241BC20}" dt="2023-03-29T21:22:54.386" v="27348" actId="165"/>
          <ac:grpSpMkLst>
            <pc:docMk/>
            <pc:sldMk cId="3353980414" sldId="301"/>
            <ac:grpSpMk id="138" creationId="{717C9794-4991-65D7-E41C-309176ABA60A}"/>
          </ac:grpSpMkLst>
        </pc:grpChg>
        <pc:grpChg chg="add mod">
          <ac:chgData name="Dalal, Mrinmoy" userId="397ff971-e778-44ea-ba08-c45f4dea36a7" providerId="ADAL" clId="{53BB99DD-E11A-4AC5-9DF7-93144241BC20}" dt="2023-03-29T21:49:41.584" v="28120" actId="1035"/>
          <ac:grpSpMkLst>
            <pc:docMk/>
            <pc:sldMk cId="3353980414" sldId="301"/>
            <ac:grpSpMk id="143" creationId="{5EEA9250-6539-B2EC-82C3-002CA1C821F7}"/>
          </ac:grpSpMkLst>
        </pc:grpChg>
        <pc:grpChg chg="add mod">
          <ac:chgData name="Dalal, Mrinmoy" userId="397ff971-e778-44ea-ba08-c45f4dea36a7" providerId="ADAL" clId="{53BB99DD-E11A-4AC5-9DF7-93144241BC20}" dt="2023-03-29T21:49:41.584" v="28120" actId="1035"/>
          <ac:grpSpMkLst>
            <pc:docMk/>
            <pc:sldMk cId="3353980414" sldId="301"/>
            <ac:grpSpMk id="158" creationId="{C7EC526E-1D36-87DC-19FB-3359539E2337}"/>
          </ac:grpSpMkLst>
        </pc:grpChg>
        <pc:grpChg chg="add mod">
          <ac:chgData name="Dalal, Mrinmoy" userId="397ff971-e778-44ea-ba08-c45f4dea36a7" providerId="ADAL" clId="{53BB99DD-E11A-4AC5-9DF7-93144241BC20}" dt="2023-03-29T21:30:50.812" v="27550" actId="164"/>
          <ac:grpSpMkLst>
            <pc:docMk/>
            <pc:sldMk cId="3353980414" sldId="301"/>
            <ac:grpSpMk id="160" creationId="{0C93BB24-3BDE-BC48-FC24-86DFA63CFD13}"/>
          </ac:grpSpMkLst>
        </pc:grpChg>
        <pc:grpChg chg="add mod">
          <ac:chgData name="Dalal, Mrinmoy" userId="397ff971-e778-44ea-ba08-c45f4dea36a7" providerId="ADAL" clId="{53BB99DD-E11A-4AC5-9DF7-93144241BC20}" dt="2023-03-29T21:30:50.209" v="27547" actId="164"/>
          <ac:grpSpMkLst>
            <pc:docMk/>
            <pc:sldMk cId="3353980414" sldId="301"/>
            <ac:grpSpMk id="161" creationId="{53A0F3D7-A409-7809-C053-15000FBB8B0C}"/>
          </ac:grpSpMkLst>
        </pc:grpChg>
        <pc:grpChg chg="add mod">
          <ac:chgData name="Dalal, Mrinmoy" userId="397ff971-e778-44ea-ba08-c45f4dea36a7" providerId="ADAL" clId="{53BB99DD-E11A-4AC5-9DF7-93144241BC20}" dt="2023-03-29T21:30:50.045" v="27546" actId="164"/>
          <ac:grpSpMkLst>
            <pc:docMk/>
            <pc:sldMk cId="3353980414" sldId="301"/>
            <ac:grpSpMk id="162" creationId="{1E9267E7-9FF0-C54A-253A-E600A3F0C0C2}"/>
          </ac:grpSpMkLst>
        </pc:grpChg>
        <pc:grpChg chg="add del mod">
          <ac:chgData name="Dalal, Mrinmoy" userId="397ff971-e778-44ea-ba08-c45f4dea36a7" providerId="ADAL" clId="{53BB99DD-E11A-4AC5-9DF7-93144241BC20}" dt="2023-03-29T21:38:47.175" v="27773" actId="165"/>
          <ac:grpSpMkLst>
            <pc:docMk/>
            <pc:sldMk cId="3353980414" sldId="301"/>
            <ac:grpSpMk id="172" creationId="{0B3CA5AE-8EC0-3FD8-90FC-7AD775BCA032}"/>
          </ac:grpSpMkLst>
        </pc:grpChg>
        <pc:grpChg chg="add mod">
          <ac:chgData name="Dalal, Mrinmoy" userId="397ff971-e778-44ea-ba08-c45f4dea36a7" providerId="ADAL" clId="{53BB99DD-E11A-4AC5-9DF7-93144241BC20}" dt="2023-04-01T01:31:00.829" v="30711" actId="164"/>
          <ac:grpSpMkLst>
            <pc:docMk/>
            <pc:sldMk cId="3353980414" sldId="301"/>
            <ac:grpSpMk id="186" creationId="{82844C74-BBFF-658B-307C-B688AD048D18}"/>
          </ac:grpSpMkLst>
        </pc:grpChg>
        <pc:grpChg chg="add mod">
          <ac:chgData name="Dalal, Mrinmoy" userId="397ff971-e778-44ea-ba08-c45f4dea36a7" providerId="ADAL" clId="{53BB99DD-E11A-4AC5-9DF7-93144241BC20}" dt="2023-04-01T01:31:00.829" v="30711" actId="164"/>
          <ac:grpSpMkLst>
            <pc:docMk/>
            <pc:sldMk cId="3353980414" sldId="301"/>
            <ac:grpSpMk id="189" creationId="{8D80B9AC-1867-E0B6-BDD5-9A61761C4DA3}"/>
          </ac:grpSpMkLst>
        </pc:grpChg>
        <pc:grpChg chg="add mod">
          <ac:chgData name="Dalal, Mrinmoy" userId="397ff971-e778-44ea-ba08-c45f4dea36a7" providerId="ADAL" clId="{53BB99DD-E11A-4AC5-9DF7-93144241BC20}" dt="2023-03-29T22:05:14.246" v="28231" actId="164"/>
          <ac:grpSpMkLst>
            <pc:docMk/>
            <pc:sldMk cId="3353980414" sldId="301"/>
            <ac:grpSpMk id="190" creationId="{20E3465A-46E1-D454-0F49-A8104EB15415}"/>
          </ac:grpSpMkLst>
        </pc:grpChg>
        <pc:grpChg chg="add mod">
          <ac:chgData name="Dalal, Mrinmoy" userId="397ff971-e778-44ea-ba08-c45f4dea36a7" providerId="ADAL" clId="{53BB99DD-E11A-4AC5-9DF7-93144241BC20}" dt="2023-03-29T22:06:09.677" v="28238" actId="164"/>
          <ac:grpSpMkLst>
            <pc:docMk/>
            <pc:sldMk cId="3353980414" sldId="301"/>
            <ac:grpSpMk id="191" creationId="{F53C4F84-3B41-2DFF-C937-FBA4E091FFB6}"/>
          </ac:grpSpMkLst>
        </pc:grpChg>
        <pc:grpChg chg="add del mod">
          <ac:chgData name="Dalal, Mrinmoy" userId="397ff971-e778-44ea-ba08-c45f4dea36a7" providerId="ADAL" clId="{53BB99DD-E11A-4AC5-9DF7-93144241BC20}" dt="2023-03-29T22:11:10.067" v="28261" actId="165"/>
          <ac:grpSpMkLst>
            <pc:docMk/>
            <pc:sldMk cId="3353980414" sldId="301"/>
            <ac:grpSpMk id="6144" creationId="{231A2C0A-90B7-2902-8E97-14E8E2B75829}"/>
          </ac:grpSpMkLst>
        </pc:grpChg>
        <pc:grpChg chg="add mod">
          <ac:chgData name="Dalal, Mrinmoy" userId="397ff971-e778-44ea-ba08-c45f4dea36a7" providerId="ADAL" clId="{53BB99DD-E11A-4AC5-9DF7-93144241BC20}" dt="2023-03-29T22:11:16.964" v="28262" actId="164"/>
          <ac:grpSpMkLst>
            <pc:docMk/>
            <pc:sldMk cId="3353980414" sldId="301"/>
            <ac:grpSpMk id="6145" creationId="{3C8528D1-1AD8-25E0-0BBB-8BA08A2EC469}"/>
          </ac:grpSpMkLst>
        </pc:grpChg>
        <pc:grpChg chg="add mod">
          <ac:chgData name="Dalal, Mrinmoy" userId="397ff971-e778-44ea-ba08-c45f4dea36a7" providerId="ADAL" clId="{53BB99DD-E11A-4AC5-9DF7-93144241BC20}" dt="2023-03-29T22:11:58.854" v="28269" actId="164"/>
          <ac:grpSpMkLst>
            <pc:docMk/>
            <pc:sldMk cId="3353980414" sldId="301"/>
            <ac:grpSpMk id="6147" creationId="{C435C633-589B-ECB7-1B7F-B331C7529108}"/>
          </ac:grpSpMkLst>
        </pc:grpChg>
        <pc:picChg chg="del mod topLvl">
          <ac:chgData name="Dalal, Mrinmoy" userId="397ff971-e778-44ea-ba08-c45f4dea36a7" providerId="ADAL" clId="{53BB99DD-E11A-4AC5-9DF7-93144241BC20}" dt="2023-03-23T01:14:45.564" v="9110" actId="478"/>
          <ac:picMkLst>
            <pc:docMk/>
            <pc:sldMk cId="3353980414" sldId="301"/>
            <ac:picMk id="10" creationId="{9E213609-CF00-81F0-1159-593AE52C4558}"/>
          </ac:picMkLst>
        </pc:picChg>
        <pc:picChg chg="add mod">
          <ac:chgData name="Dalal, Mrinmoy" userId="397ff971-e778-44ea-ba08-c45f4dea36a7" providerId="ADAL" clId="{53BB99DD-E11A-4AC5-9DF7-93144241BC20}" dt="2023-03-28T17:39:26.968" v="18691"/>
          <ac:picMkLst>
            <pc:docMk/>
            <pc:sldMk cId="3353980414" sldId="301"/>
            <ac:picMk id="27" creationId="{D87A5B69-EA21-20FD-C234-6D256B911ADE}"/>
          </ac:picMkLst>
        </pc:picChg>
        <pc:picChg chg="add del mod topLvl">
          <ac:chgData name="Dalal, Mrinmoy" userId="397ff971-e778-44ea-ba08-c45f4dea36a7" providerId="ADAL" clId="{53BB99DD-E11A-4AC5-9DF7-93144241BC20}" dt="2023-03-29T20:59:48.160" v="26872" actId="478"/>
          <ac:picMkLst>
            <pc:docMk/>
            <pc:sldMk cId="3353980414" sldId="301"/>
            <ac:picMk id="34" creationId="{915D8503-C987-21A1-6312-BD86FFC13E52}"/>
          </ac:picMkLst>
        </pc:picChg>
        <pc:picChg chg="add mod">
          <ac:chgData name="Dalal, Mrinmoy" userId="397ff971-e778-44ea-ba08-c45f4dea36a7" providerId="ADAL" clId="{53BB99DD-E11A-4AC5-9DF7-93144241BC20}" dt="2023-03-28T17:39:26.968" v="18691"/>
          <ac:picMkLst>
            <pc:docMk/>
            <pc:sldMk cId="3353980414" sldId="301"/>
            <ac:picMk id="35" creationId="{27A8401F-6E0B-5CFA-B029-A8F78D1898EE}"/>
          </ac:picMkLst>
        </pc:picChg>
        <pc:picChg chg="add del mod">
          <ac:chgData name="Dalal, Mrinmoy" userId="397ff971-e778-44ea-ba08-c45f4dea36a7" providerId="ADAL" clId="{53BB99DD-E11A-4AC5-9DF7-93144241BC20}" dt="2023-03-23T17:42:19.937" v="16892" actId="478"/>
          <ac:picMkLst>
            <pc:docMk/>
            <pc:sldMk cId="3353980414" sldId="301"/>
            <ac:picMk id="46" creationId="{0CA099CE-4703-49E5-DEFE-1E0C79A50F3D}"/>
          </ac:picMkLst>
        </pc:picChg>
        <pc:picChg chg="add mod">
          <ac:chgData name="Dalal, Mrinmoy" userId="397ff971-e778-44ea-ba08-c45f4dea36a7" providerId="ADAL" clId="{53BB99DD-E11A-4AC5-9DF7-93144241BC20}" dt="2023-03-23T17:42:20.207" v="16893"/>
          <ac:picMkLst>
            <pc:docMk/>
            <pc:sldMk cId="3353980414" sldId="301"/>
            <ac:picMk id="47" creationId="{9CBBBB01-AA96-5364-3564-2BDA6F0D2101}"/>
          </ac:picMkLst>
        </pc:picChg>
        <pc:picChg chg="add mod ord topLvl">
          <ac:chgData name="Dalal, Mrinmoy" userId="397ff971-e778-44ea-ba08-c45f4dea36a7" providerId="ADAL" clId="{53BB99DD-E11A-4AC5-9DF7-93144241BC20}" dt="2023-03-29T21:49:41.584" v="28120" actId="1035"/>
          <ac:picMkLst>
            <pc:docMk/>
            <pc:sldMk cId="3353980414" sldId="301"/>
            <ac:picMk id="56" creationId="{37E5A92C-C61D-3F02-BE59-5D5B361CBAC7}"/>
          </ac:picMkLst>
        </pc:picChg>
        <pc:picChg chg="del mod topLvl">
          <ac:chgData name="Dalal, Mrinmoy" userId="397ff971-e778-44ea-ba08-c45f4dea36a7" providerId="ADAL" clId="{53BB99DD-E11A-4AC5-9DF7-93144241BC20}" dt="2023-03-29T21:00:16.902" v="26880" actId="478"/>
          <ac:picMkLst>
            <pc:docMk/>
            <pc:sldMk cId="3353980414" sldId="301"/>
            <ac:picMk id="85" creationId="{D30799B2-1F5E-40BF-0763-0668D90D587A}"/>
          </ac:picMkLst>
        </pc:picChg>
        <pc:picChg chg="del mod topLvl">
          <ac:chgData name="Dalal, Mrinmoy" userId="397ff971-e778-44ea-ba08-c45f4dea36a7" providerId="ADAL" clId="{53BB99DD-E11A-4AC5-9DF7-93144241BC20}" dt="2023-03-29T21:22:57.237" v="27350" actId="478"/>
          <ac:picMkLst>
            <pc:docMk/>
            <pc:sldMk cId="3353980414" sldId="301"/>
            <ac:picMk id="142" creationId="{8D65043C-587D-54D6-BFA6-B630FC3AA6F1}"/>
          </ac:picMkLst>
        </pc:picChg>
        <pc:picChg chg="add mod">
          <ac:chgData name="Dalal, Mrinmoy" userId="397ff971-e778-44ea-ba08-c45f4dea36a7" providerId="ADAL" clId="{53BB99DD-E11A-4AC5-9DF7-93144241BC20}" dt="2023-03-29T21:49:41.584" v="28120" actId="1035"/>
          <ac:picMkLst>
            <pc:docMk/>
            <pc:sldMk cId="3353980414" sldId="301"/>
            <ac:picMk id="6146" creationId="{5173785C-CA36-BD2D-04E5-3A1C140202AF}"/>
          </ac:picMkLst>
        </pc:picChg>
        <pc:cxnChg chg="add mod ord topLvl">
          <ac:chgData name="Dalal, Mrinmoy" userId="397ff971-e778-44ea-ba08-c45f4dea36a7" providerId="ADAL" clId="{53BB99DD-E11A-4AC5-9DF7-93144241BC20}" dt="2023-04-01T01:31:00.829" v="30711" actId="164"/>
          <ac:cxnSpMkLst>
            <pc:docMk/>
            <pc:sldMk cId="3353980414" sldId="301"/>
            <ac:cxnSpMk id="66" creationId="{67BCF87F-662F-BB26-686C-40AF0077DB70}"/>
          </ac:cxnSpMkLst>
        </pc:cxnChg>
        <pc:cxnChg chg="add mod ord topLvl">
          <ac:chgData name="Dalal, Mrinmoy" userId="397ff971-e778-44ea-ba08-c45f4dea36a7" providerId="ADAL" clId="{53BB99DD-E11A-4AC5-9DF7-93144241BC20}" dt="2023-04-01T01:31:00.829" v="30711" actId="164"/>
          <ac:cxnSpMkLst>
            <pc:docMk/>
            <pc:sldMk cId="3353980414" sldId="301"/>
            <ac:cxnSpMk id="73" creationId="{26E9E11B-566D-8B09-9599-C7C7BECC9004}"/>
          </ac:cxnSpMkLst>
        </pc:cxnChg>
        <pc:cxnChg chg="add mod ord topLvl">
          <ac:chgData name="Dalal, Mrinmoy" userId="397ff971-e778-44ea-ba08-c45f4dea36a7" providerId="ADAL" clId="{53BB99DD-E11A-4AC5-9DF7-93144241BC20}" dt="2023-04-01T01:31:00.829" v="30711" actId="164"/>
          <ac:cxnSpMkLst>
            <pc:docMk/>
            <pc:sldMk cId="3353980414" sldId="301"/>
            <ac:cxnSpMk id="88" creationId="{60B0C0F4-545B-C321-9677-8C6DC136A4B6}"/>
          </ac:cxnSpMkLst>
        </pc:cxnChg>
        <pc:cxnChg chg="add mod ord topLvl">
          <ac:chgData name="Dalal, Mrinmoy" userId="397ff971-e778-44ea-ba08-c45f4dea36a7" providerId="ADAL" clId="{53BB99DD-E11A-4AC5-9DF7-93144241BC20}" dt="2023-04-01T01:31:00.829" v="30711" actId="164"/>
          <ac:cxnSpMkLst>
            <pc:docMk/>
            <pc:sldMk cId="3353980414" sldId="301"/>
            <ac:cxnSpMk id="91" creationId="{1735C199-6ABC-795E-25BD-56EB50F7EB1B}"/>
          </ac:cxnSpMkLst>
        </pc:cxnChg>
        <pc:cxnChg chg="add del mod">
          <ac:chgData name="Dalal, Mrinmoy" userId="397ff971-e778-44ea-ba08-c45f4dea36a7" providerId="ADAL" clId="{53BB99DD-E11A-4AC5-9DF7-93144241BC20}" dt="2023-03-29T21:18:33.355" v="27265" actId="478"/>
          <ac:cxnSpMkLst>
            <pc:docMk/>
            <pc:sldMk cId="3353980414" sldId="301"/>
            <ac:cxnSpMk id="129" creationId="{5A492EFB-159B-24FD-4CD4-6543B0A1F693}"/>
          </ac:cxnSpMkLst>
        </pc:cxnChg>
        <pc:cxnChg chg="add del mod">
          <ac:chgData name="Dalal, Mrinmoy" userId="397ff971-e778-44ea-ba08-c45f4dea36a7" providerId="ADAL" clId="{53BB99DD-E11A-4AC5-9DF7-93144241BC20}" dt="2023-03-29T21:18:35.535" v="27266" actId="478"/>
          <ac:cxnSpMkLst>
            <pc:docMk/>
            <pc:sldMk cId="3353980414" sldId="301"/>
            <ac:cxnSpMk id="130" creationId="{53557C04-00F6-EEEC-C837-89779BB827A6}"/>
          </ac:cxnSpMkLst>
        </pc:cxnChg>
        <pc:cxnChg chg="add mod ord">
          <ac:chgData name="Dalal, Mrinmoy" userId="397ff971-e778-44ea-ba08-c45f4dea36a7" providerId="ADAL" clId="{53BB99DD-E11A-4AC5-9DF7-93144241BC20}" dt="2023-03-29T21:49:41.584" v="28120" actId="1035"/>
          <ac:cxnSpMkLst>
            <pc:docMk/>
            <pc:sldMk cId="3353980414" sldId="301"/>
            <ac:cxnSpMk id="132" creationId="{38AFB1BA-B08F-A762-B9C5-6037D675490F}"/>
          </ac:cxnSpMkLst>
        </pc:cxnChg>
        <pc:cxnChg chg="add del mod">
          <ac:chgData name="Dalal, Mrinmoy" userId="397ff971-e778-44ea-ba08-c45f4dea36a7" providerId="ADAL" clId="{53BB99DD-E11A-4AC5-9DF7-93144241BC20}" dt="2023-03-29T21:23:43.825" v="27359" actId="478"/>
          <ac:cxnSpMkLst>
            <pc:docMk/>
            <pc:sldMk cId="3353980414" sldId="301"/>
            <ac:cxnSpMk id="144" creationId="{48616522-6CFA-6FBF-8456-9E5B9143E444}"/>
          </ac:cxnSpMkLst>
        </pc:cxnChg>
        <pc:cxnChg chg="add del mod">
          <ac:chgData name="Dalal, Mrinmoy" userId="397ff971-e778-44ea-ba08-c45f4dea36a7" providerId="ADAL" clId="{53BB99DD-E11A-4AC5-9DF7-93144241BC20}" dt="2023-03-29T21:23:43.825" v="27359" actId="478"/>
          <ac:cxnSpMkLst>
            <pc:docMk/>
            <pc:sldMk cId="3353980414" sldId="301"/>
            <ac:cxnSpMk id="145" creationId="{C2D51D6E-7244-0ECE-8C1B-C9F22F44C4A8}"/>
          </ac:cxnSpMkLst>
        </pc:cxnChg>
        <pc:cxnChg chg="add del mod">
          <ac:chgData name="Dalal, Mrinmoy" userId="397ff971-e778-44ea-ba08-c45f4dea36a7" providerId="ADAL" clId="{53BB99DD-E11A-4AC5-9DF7-93144241BC20}" dt="2023-03-29T21:31:59.075" v="27581" actId="478"/>
          <ac:cxnSpMkLst>
            <pc:docMk/>
            <pc:sldMk cId="3353980414" sldId="301"/>
            <ac:cxnSpMk id="154" creationId="{749F59C2-AC52-0BB1-7307-C884B2D52E7C}"/>
          </ac:cxnSpMkLst>
        </pc:cxnChg>
        <pc:cxnChg chg="add mod ord">
          <ac:chgData name="Dalal, Mrinmoy" userId="397ff971-e778-44ea-ba08-c45f4dea36a7" providerId="ADAL" clId="{53BB99DD-E11A-4AC5-9DF7-93144241BC20}" dt="2023-03-29T21:49:41.584" v="28120" actId="1035"/>
          <ac:cxnSpMkLst>
            <pc:docMk/>
            <pc:sldMk cId="3353980414" sldId="301"/>
            <ac:cxnSpMk id="173" creationId="{B1D90270-CAF2-A194-B97C-2DA19BCF5A7A}"/>
          </ac:cxnSpMkLst>
        </pc:cxnChg>
      </pc:sldChg>
      <pc:sldChg chg="addSp delSp modSp add del mod">
        <pc:chgData name="Dalal, Mrinmoy" userId="397ff971-e778-44ea-ba08-c45f4dea36a7" providerId="ADAL" clId="{53BB99DD-E11A-4AC5-9DF7-93144241BC20}" dt="2023-03-23T08:41:52.158" v="14721" actId="47"/>
        <pc:sldMkLst>
          <pc:docMk/>
          <pc:sldMk cId="3442490381" sldId="302"/>
        </pc:sldMkLst>
        <pc:spChg chg="mod">
          <ac:chgData name="Dalal, Mrinmoy" userId="397ff971-e778-44ea-ba08-c45f4dea36a7" providerId="ADAL" clId="{53BB99DD-E11A-4AC5-9DF7-93144241BC20}" dt="2023-03-23T02:16:36.778" v="9819" actId="20577"/>
          <ac:spMkLst>
            <pc:docMk/>
            <pc:sldMk cId="3442490381" sldId="302"/>
            <ac:spMk id="2" creationId="{157B785B-7419-6444-8F7C-456DADFC9CDE}"/>
          </ac:spMkLst>
        </pc:spChg>
        <pc:spChg chg="add mod">
          <ac:chgData name="Dalal, Mrinmoy" userId="397ff971-e778-44ea-ba08-c45f4dea36a7" providerId="ADAL" clId="{53BB99DD-E11A-4AC5-9DF7-93144241BC20}" dt="2023-03-23T02:17:28.063" v="9840" actId="12788"/>
          <ac:spMkLst>
            <pc:docMk/>
            <pc:sldMk cId="3442490381" sldId="302"/>
            <ac:spMk id="3" creationId="{C6DF16AB-740A-7AD0-A0FF-295F4C4EB2EF}"/>
          </ac:spMkLst>
        </pc:spChg>
        <pc:spChg chg="add del mod">
          <ac:chgData name="Dalal, Mrinmoy" userId="397ff971-e778-44ea-ba08-c45f4dea36a7" providerId="ADAL" clId="{53BB99DD-E11A-4AC5-9DF7-93144241BC20}" dt="2023-03-23T02:11:43.955" v="9740" actId="478"/>
          <ac:spMkLst>
            <pc:docMk/>
            <pc:sldMk cId="3442490381" sldId="302"/>
            <ac:spMk id="4" creationId="{8B3A8A7D-8957-4B18-46D7-003A7B68719B}"/>
          </ac:spMkLst>
        </pc:spChg>
        <pc:spChg chg="add mod">
          <ac:chgData name="Dalal, Mrinmoy" userId="397ff971-e778-44ea-ba08-c45f4dea36a7" providerId="ADAL" clId="{53BB99DD-E11A-4AC5-9DF7-93144241BC20}" dt="2023-03-23T02:17:28.063" v="9840" actId="12788"/>
          <ac:spMkLst>
            <pc:docMk/>
            <pc:sldMk cId="3442490381" sldId="302"/>
            <ac:spMk id="7" creationId="{1769A865-229C-7F3E-A927-6EB157ABCC41}"/>
          </ac:spMkLst>
        </pc:spChg>
        <pc:spChg chg="add del mod">
          <ac:chgData name="Dalal, Mrinmoy" userId="397ff971-e778-44ea-ba08-c45f4dea36a7" providerId="ADAL" clId="{53BB99DD-E11A-4AC5-9DF7-93144241BC20}" dt="2023-03-23T02:11:45.117" v="9741" actId="478"/>
          <ac:spMkLst>
            <pc:docMk/>
            <pc:sldMk cId="3442490381" sldId="302"/>
            <ac:spMk id="8" creationId="{3C2978D8-000F-CE9B-D0F4-FEDB3D307CF8}"/>
          </ac:spMkLst>
        </pc:spChg>
        <pc:spChg chg="add del mod topLvl">
          <ac:chgData name="Dalal, Mrinmoy" userId="397ff971-e778-44ea-ba08-c45f4dea36a7" providerId="ADAL" clId="{53BB99DD-E11A-4AC5-9DF7-93144241BC20}" dt="2023-03-23T02:16:48.972" v="9820" actId="478"/>
          <ac:spMkLst>
            <pc:docMk/>
            <pc:sldMk cId="3442490381" sldId="302"/>
            <ac:spMk id="11" creationId="{7885CD2C-ED53-F34F-C484-5EFF14EB8817}"/>
          </ac:spMkLst>
        </pc:spChg>
        <pc:spChg chg="add del mod topLvl">
          <ac:chgData name="Dalal, Mrinmoy" userId="397ff971-e778-44ea-ba08-c45f4dea36a7" providerId="ADAL" clId="{53BB99DD-E11A-4AC5-9DF7-93144241BC20}" dt="2023-03-23T02:17:28.063" v="9840" actId="12788"/>
          <ac:spMkLst>
            <pc:docMk/>
            <pc:sldMk cId="3442490381" sldId="302"/>
            <ac:spMk id="12" creationId="{B3881CD6-571F-65EF-BBFB-72AB8A46682E}"/>
          </ac:spMkLst>
        </pc:spChg>
        <pc:spChg chg="add del mod topLvl">
          <ac:chgData name="Dalal, Mrinmoy" userId="397ff971-e778-44ea-ba08-c45f4dea36a7" providerId="ADAL" clId="{53BB99DD-E11A-4AC5-9DF7-93144241BC20}" dt="2023-03-23T02:17:28.063" v="9840" actId="12788"/>
          <ac:spMkLst>
            <pc:docMk/>
            <pc:sldMk cId="3442490381" sldId="302"/>
            <ac:spMk id="13" creationId="{8BC6ED5A-A396-74CD-7B59-C638EA1294D8}"/>
          </ac:spMkLst>
        </pc:spChg>
        <pc:spChg chg="add del mod topLvl">
          <ac:chgData name="Dalal, Mrinmoy" userId="397ff971-e778-44ea-ba08-c45f4dea36a7" providerId="ADAL" clId="{53BB99DD-E11A-4AC5-9DF7-93144241BC20}" dt="2023-03-23T02:16:48.972" v="9820" actId="478"/>
          <ac:spMkLst>
            <pc:docMk/>
            <pc:sldMk cId="3442490381" sldId="302"/>
            <ac:spMk id="14" creationId="{6463A26D-3719-72DA-0D26-59B78996C62C}"/>
          </ac:spMkLst>
        </pc:spChg>
        <pc:spChg chg="add del mod topLvl">
          <ac:chgData name="Dalal, Mrinmoy" userId="397ff971-e778-44ea-ba08-c45f4dea36a7" providerId="ADAL" clId="{53BB99DD-E11A-4AC5-9DF7-93144241BC20}" dt="2023-03-23T02:17:28.063" v="9840" actId="12788"/>
          <ac:spMkLst>
            <pc:docMk/>
            <pc:sldMk cId="3442490381" sldId="302"/>
            <ac:spMk id="15" creationId="{8AB7F9A6-8770-216E-5A85-51F44888EBD6}"/>
          </ac:spMkLst>
        </pc:spChg>
        <pc:spChg chg="add del mod topLvl">
          <ac:chgData name="Dalal, Mrinmoy" userId="397ff971-e778-44ea-ba08-c45f4dea36a7" providerId="ADAL" clId="{53BB99DD-E11A-4AC5-9DF7-93144241BC20}" dt="2023-03-23T02:17:28.063" v="9840" actId="12788"/>
          <ac:spMkLst>
            <pc:docMk/>
            <pc:sldMk cId="3442490381" sldId="302"/>
            <ac:spMk id="16" creationId="{4B1E66A5-8AFE-933B-8D61-00EC930DC70A}"/>
          </ac:spMkLst>
        </pc:spChg>
        <pc:spChg chg="add del mod topLvl">
          <ac:chgData name="Dalal, Mrinmoy" userId="397ff971-e778-44ea-ba08-c45f4dea36a7" providerId="ADAL" clId="{53BB99DD-E11A-4AC5-9DF7-93144241BC20}" dt="2023-03-23T02:16:48.972" v="9820" actId="478"/>
          <ac:spMkLst>
            <pc:docMk/>
            <pc:sldMk cId="3442490381" sldId="302"/>
            <ac:spMk id="17" creationId="{AD097A41-33B4-CAD1-83B5-253B1BB9C366}"/>
          </ac:spMkLst>
        </pc:spChg>
        <pc:spChg chg="add del mod topLvl">
          <ac:chgData name="Dalal, Mrinmoy" userId="397ff971-e778-44ea-ba08-c45f4dea36a7" providerId="ADAL" clId="{53BB99DD-E11A-4AC5-9DF7-93144241BC20}" dt="2023-03-23T02:16:48.972" v="9820" actId="478"/>
          <ac:spMkLst>
            <pc:docMk/>
            <pc:sldMk cId="3442490381" sldId="302"/>
            <ac:spMk id="18" creationId="{65EF4911-7756-D6A6-1469-E4A926C2D334}"/>
          </ac:spMkLst>
        </pc:spChg>
        <pc:spChg chg="add del mod topLvl">
          <ac:chgData name="Dalal, Mrinmoy" userId="397ff971-e778-44ea-ba08-c45f4dea36a7" providerId="ADAL" clId="{53BB99DD-E11A-4AC5-9DF7-93144241BC20}" dt="2023-03-23T02:16:48.972" v="9820" actId="478"/>
          <ac:spMkLst>
            <pc:docMk/>
            <pc:sldMk cId="3442490381" sldId="302"/>
            <ac:spMk id="19" creationId="{84596F52-EC4A-2E3C-C131-67093F4CB4C1}"/>
          </ac:spMkLst>
        </pc:spChg>
        <pc:spChg chg="add del mod topLvl">
          <ac:chgData name="Dalal, Mrinmoy" userId="397ff971-e778-44ea-ba08-c45f4dea36a7" providerId="ADAL" clId="{53BB99DD-E11A-4AC5-9DF7-93144241BC20}" dt="2023-03-23T02:16:48.972" v="9820" actId="478"/>
          <ac:spMkLst>
            <pc:docMk/>
            <pc:sldMk cId="3442490381" sldId="302"/>
            <ac:spMk id="20" creationId="{3BC4FDBD-E256-86E6-C30B-2880CD4B0E25}"/>
          </ac:spMkLst>
        </pc:spChg>
        <pc:spChg chg="add mod">
          <ac:chgData name="Dalal, Mrinmoy" userId="397ff971-e778-44ea-ba08-c45f4dea36a7" providerId="ADAL" clId="{53BB99DD-E11A-4AC5-9DF7-93144241BC20}" dt="2023-03-23T02:17:28.063" v="9840" actId="12788"/>
          <ac:spMkLst>
            <pc:docMk/>
            <pc:sldMk cId="3442490381" sldId="302"/>
            <ac:spMk id="21" creationId="{FBB026CC-9578-63D1-7A5B-AD5869CDB020}"/>
          </ac:spMkLst>
        </pc:spChg>
        <pc:spChg chg="add mod">
          <ac:chgData name="Dalal, Mrinmoy" userId="397ff971-e778-44ea-ba08-c45f4dea36a7" providerId="ADAL" clId="{53BB99DD-E11A-4AC5-9DF7-93144241BC20}" dt="2023-03-23T02:17:28.063" v="9840" actId="12788"/>
          <ac:spMkLst>
            <pc:docMk/>
            <pc:sldMk cId="3442490381" sldId="302"/>
            <ac:spMk id="22" creationId="{41DE26DB-0107-DDA3-8295-A3AED91EC87A}"/>
          </ac:spMkLst>
        </pc:spChg>
        <pc:spChg chg="add mod">
          <ac:chgData name="Dalal, Mrinmoy" userId="397ff971-e778-44ea-ba08-c45f4dea36a7" providerId="ADAL" clId="{53BB99DD-E11A-4AC5-9DF7-93144241BC20}" dt="2023-03-23T02:17:28.063" v="9840" actId="12788"/>
          <ac:spMkLst>
            <pc:docMk/>
            <pc:sldMk cId="3442490381" sldId="302"/>
            <ac:spMk id="23" creationId="{F7198D45-8DBD-31CC-9F3C-F02C104E5FA3}"/>
          </ac:spMkLst>
        </pc:spChg>
        <pc:spChg chg="add mod">
          <ac:chgData name="Dalal, Mrinmoy" userId="397ff971-e778-44ea-ba08-c45f4dea36a7" providerId="ADAL" clId="{53BB99DD-E11A-4AC5-9DF7-93144241BC20}" dt="2023-03-23T02:17:28.063" v="9840" actId="12788"/>
          <ac:spMkLst>
            <pc:docMk/>
            <pc:sldMk cId="3442490381" sldId="302"/>
            <ac:spMk id="24" creationId="{FEBA0BF3-57F4-62B3-871B-50F3928FA339}"/>
          </ac:spMkLst>
        </pc:spChg>
        <pc:spChg chg="mod">
          <ac:chgData name="Dalal, Mrinmoy" userId="397ff971-e778-44ea-ba08-c45f4dea36a7" providerId="ADAL" clId="{53BB99DD-E11A-4AC5-9DF7-93144241BC20}" dt="2023-03-23T02:23:40.589" v="9841"/>
          <ac:spMkLst>
            <pc:docMk/>
            <pc:sldMk cId="3442490381" sldId="302"/>
            <ac:spMk id="27" creationId="{B2E15873-D084-1AE5-519B-C642FD4EE5E8}"/>
          </ac:spMkLst>
        </pc:spChg>
        <pc:spChg chg="mod">
          <ac:chgData name="Dalal, Mrinmoy" userId="397ff971-e778-44ea-ba08-c45f4dea36a7" providerId="ADAL" clId="{53BB99DD-E11A-4AC5-9DF7-93144241BC20}" dt="2023-03-23T02:23:40.589" v="9841"/>
          <ac:spMkLst>
            <pc:docMk/>
            <pc:sldMk cId="3442490381" sldId="302"/>
            <ac:spMk id="30" creationId="{B97A2951-17D9-A281-A0A8-607D85C7AF9B}"/>
          </ac:spMkLst>
        </pc:spChg>
        <pc:spChg chg="mod">
          <ac:chgData name="Dalal, Mrinmoy" userId="397ff971-e778-44ea-ba08-c45f4dea36a7" providerId="ADAL" clId="{53BB99DD-E11A-4AC5-9DF7-93144241BC20}" dt="2023-03-23T02:23:40.589" v="9841"/>
          <ac:spMkLst>
            <pc:docMk/>
            <pc:sldMk cId="3442490381" sldId="302"/>
            <ac:spMk id="33" creationId="{3390FC68-F1ED-1913-CECA-99F85931635B}"/>
          </ac:spMkLst>
        </pc:spChg>
        <pc:spChg chg="mod">
          <ac:chgData name="Dalal, Mrinmoy" userId="397ff971-e778-44ea-ba08-c45f4dea36a7" providerId="ADAL" clId="{53BB99DD-E11A-4AC5-9DF7-93144241BC20}" dt="2023-03-23T02:23:40.589" v="9841"/>
          <ac:spMkLst>
            <pc:docMk/>
            <pc:sldMk cId="3442490381" sldId="302"/>
            <ac:spMk id="36" creationId="{B3DACBE5-4E09-61B1-4DFC-F103FD5762B9}"/>
          </ac:spMkLst>
        </pc:spChg>
        <pc:spChg chg="mod">
          <ac:chgData name="Dalal, Mrinmoy" userId="397ff971-e778-44ea-ba08-c45f4dea36a7" providerId="ADAL" clId="{53BB99DD-E11A-4AC5-9DF7-93144241BC20}" dt="2023-03-23T02:23:40.589" v="9841"/>
          <ac:spMkLst>
            <pc:docMk/>
            <pc:sldMk cId="3442490381" sldId="302"/>
            <ac:spMk id="39" creationId="{5428780E-6C6A-CE8E-0219-D9E3947E6FD7}"/>
          </ac:spMkLst>
        </pc:spChg>
        <pc:spChg chg="mod">
          <ac:chgData name="Dalal, Mrinmoy" userId="397ff971-e778-44ea-ba08-c45f4dea36a7" providerId="ADAL" clId="{53BB99DD-E11A-4AC5-9DF7-93144241BC20}" dt="2023-03-23T02:23:40.589" v="9841"/>
          <ac:spMkLst>
            <pc:docMk/>
            <pc:sldMk cId="3442490381" sldId="302"/>
            <ac:spMk id="41" creationId="{DE5C965E-ADF1-5CE1-F808-50317465CFA5}"/>
          </ac:spMkLst>
        </pc:spChg>
        <pc:spChg chg="mod">
          <ac:chgData name="Dalal, Mrinmoy" userId="397ff971-e778-44ea-ba08-c45f4dea36a7" providerId="ADAL" clId="{53BB99DD-E11A-4AC5-9DF7-93144241BC20}" dt="2023-03-23T02:23:40.589" v="9841"/>
          <ac:spMkLst>
            <pc:docMk/>
            <pc:sldMk cId="3442490381" sldId="302"/>
            <ac:spMk id="42" creationId="{E57ADF07-476D-4588-77E9-42559725F99D}"/>
          </ac:spMkLst>
        </pc:spChg>
        <pc:spChg chg="mod">
          <ac:chgData name="Dalal, Mrinmoy" userId="397ff971-e778-44ea-ba08-c45f4dea36a7" providerId="ADAL" clId="{53BB99DD-E11A-4AC5-9DF7-93144241BC20}" dt="2023-03-23T02:23:40.589" v="9841"/>
          <ac:spMkLst>
            <pc:docMk/>
            <pc:sldMk cId="3442490381" sldId="302"/>
            <ac:spMk id="43" creationId="{9EEDB279-449B-C7E4-7796-1546CA101FC3}"/>
          </ac:spMkLst>
        </pc:spChg>
        <pc:spChg chg="mod">
          <ac:chgData name="Dalal, Mrinmoy" userId="397ff971-e778-44ea-ba08-c45f4dea36a7" providerId="ADAL" clId="{53BB99DD-E11A-4AC5-9DF7-93144241BC20}" dt="2023-03-23T02:23:40.589" v="9841"/>
          <ac:spMkLst>
            <pc:docMk/>
            <pc:sldMk cId="3442490381" sldId="302"/>
            <ac:spMk id="45" creationId="{EB22E7FF-F91C-BE4A-611F-FDFA524817ED}"/>
          </ac:spMkLst>
        </pc:spChg>
        <pc:spChg chg="mod">
          <ac:chgData name="Dalal, Mrinmoy" userId="397ff971-e778-44ea-ba08-c45f4dea36a7" providerId="ADAL" clId="{53BB99DD-E11A-4AC5-9DF7-93144241BC20}" dt="2023-03-23T02:23:40.589" v="9841"/>
          <ac:spMkLst>
            <pc:docMk/>
            <pc:sldMk cId="3442490381" sldId="302"/>
            <ac:spMk id="46" creationId="{736E20A7-BCAC-CBA6-3E45-C86FAF568334}"/>
          </ac:spMkLst>
        </pc:spChg>
        <pc:spChg chg="mod">
          <ac:chgData name="Dalal, Mrinmoy" userId="397ff971-e778-44ea-ba08-c45f4dea36a7" providerId="ADAL" clId="{53BB99DD-E11A-4AC5-9DF7-93144241BC20}" dt="2023-03-23T02:23:40.589" v="9841"/>
          <ac:spMkLst>
            <pc:docMk/>
            <pc:sldMk cId="3442490381" sldId="302"/>
            <ac:spMk id="47" creationId="{063A2414-D3BE-77D3-53D7-46E3490EDF26}"/>
          </ac:spMkLst>
        </pc:spChg>
        <pc:spChg chg="mod">
          <ac:chgData name="Dalal, Mrinmoy" userId="397ff971-e778-44ea-ba08-c45f4dea36a7" providerId="ADAL" clId="{53BB99DD-E11A-4AC5-9DF7-93144241BC20}" dt="2023-03-23T02:23:40.589" v="9841"/>
          <ac:spMkLst>
            <pc:docMk/>
            <pc:sldMk cId="3442490381" sldId="302"/>
            <ac:spMk id="49" creationId="{8AD7F428-AD21-73B0-030A-7DE7D2B96D2C}"/>
          </ac:spMkLst>
        </pc:spChg>
        <pc:spChg chg="mod">
          <ac:chgData name="Dalal, Mrinmoy" userId="397ff971-e778-44ea-ba08-c45f4dea36a7" providerId="ADAL" clId="{53BB99DD-E11A-4AC5-9DF7-93144241BC20}" dt="2023-03-23T02:23:40.589" v="9841"/>
          <ac:spMkLst>
            <pc:docMk/>
            <pc:sldMk cId="3442490381" sldId="302"/>
            <ac:spMk id="50" creationId="{0F0C0509-D491-4CF5-C883-5EFF61524036}"/>
          </ac:spMkLst>
        </pc:spChg>
        <pc:spChg chg="mod">
          <ac:chgData name="Dalal, Mrinmoy" userId="397ff971-e778-44ea-ba08-c45f4dea36a7" providerId="ADAL" clId="{53BB99DD-E11A-4AC5-9DF7-93144241BC20}" dt="2023-03-23T02:23:40.589" v="9841"/>
          <ac:spMkLst>
            <pc:docMk/>
            <pc:sldMk cId="3442490381" sldId="302"/>
            <ac:spMk id="51" creationId="{695A48E7-40A2-E430-71E9-DB494F116ACE}"/>
          </ac:spMkLst>
        </pc:spChg>
        <pc:spChg chg="mod">
          <ac:chgData name="Dalal, Mrinmoy" userId="397ff971-e778-44ea-ba08-c45f4dea36a7" providerId="ADAL" clId="{53BB99DD-E11A-4AC5-9DF7-93144241BC20}" dt="2023-03-23T02:23:40.589" v="9841"/>
          <ac:spMkLst>
            <pc:docMk/>
            <pc:sldMk cId="3442490381" sldId="302"/>
            <ac:spMk id="53" creationId="{1CF5EA3F-C007-6F85-B17E-0703E2726CA5}"/>
          </ac:spMkLst>
        </pc:spChg>
        <pc:spChg chg="mod">
          <ac:chgData name="Dalal, Mrinmoy" userId="397ff971-e778-44ea-ba08-c45f4dea36a7" providerId="ADAL" clId="{53BB99DD-E11A-4AC5-9DF7-93144241BC20}" dt="2023-03-23T02:23:40.589" v="9841"/>
          <ac:spMkLst>
            <pc:docMk/>
            <pc:sldMk cId="3442490381" sldId="302"/>
            <ac:spMk id="54" creationId="{F689C0BE-E6AC-FC42-C593-8EA81AF4639B}"/>
          </ac:spMkLst>
        </pc:spChg>
        <pc:spChg chg="mod">
          <ac:chgData name="Dalal, Mrinmoy" userId="397ff971-e778-44ea-ba08-c45f4dea36a7" providerId="ADAL" clId="{53BB99DD-E11A-4AC5-9DF7-93144241BC20}" dt="2023-03-23T02:23:40.589" v="9841"/>
          <ac:spMkLst>
            <pc:docMk/>
            <pc:sldMk cId="3442490381" sldId="302"/>
            <ac:spMk id="55" creationId="{B1D2BE71-4CA8-4093-1B46-739086CA57CF}"/>
          </ac:spMkLst>
        </pc:spChg>
        <pc:grpChg chg="del mod">
          <ac:chgData name="Dalal, Mrinmoy" userId="397ff971-e778-44ea-ba08-c45f4dea36a7" providerId="ADAL" clId="{53BB99DD-E11A-4AC5-9DF7-93144241BC20}" dt="2023-03-23T02:09:46.131" v="9656" actId="165"/>
          <ac:grpSpMkLst>
            <pc:docMk/>
            <pc:sldMk cId="3442490381" sldId="302"/>
            <ac:grpSpMk id="10" creationId="{4EBB2EB1-5A75-79AD-2D79-6252D2C3CB4B}"/>
          </ac:grpSpMkLst>
        </pc:grpChg>
        <pc:grpChg chg="add del mod">
          <ac:chgData name="Dalal, Mrinmoy" userId="397ff971-e778-44ea-ba08-c45f4dea36a7" providerId="ADAL" clId="{53BB99DD-E11A-4AC5-9DF7-93144241BC20}" dt="2023-03-23T02:23:42.314" v="9842"/>
          <ac:grpSpMkLst>
            <pc:docMk/>
            <pc:sldMk cId="3442490381" sldId="302"/>
            <ac:grpSpMk id="25" creationId="{D1718FB3-82CB-9F08-DB95-37B1B79AADC5}"/>
          </ac:grpSpMkLst>
        </pc:grpChg>
        <pc:grpChg chg="add del mod">
          <ac:chgData name="Dalal, Mrinmoy" userId="397ff971-e778-44ea-ba08-c45f4dea36a7" providerId="ADAL" clId="{53BB99DD-E11A-4AC5-9DF7-93144241BC20}" dt="2023-03-23T02:23:42.314" v="9842"/>
          <ac:grpSpMkLst>
            <pc:docMk/>
            <pc:sldMk cId="3442490381" sldId="302"/>
            <ac:grpSpMk id="28" creationId="{55A8B9A8-6808-3105-BB38-BD8D034DB918}"/>
          </ac:grpSpMkLst>
        </pc:grpChg>
        <pc:grpChg chg="add del mod">
          <ac:chgData name="Dalal, Mrinmoy" userId="397ff971-e778-44ea-ba08-c45f4dea36a7" providerId="ADAL" clId="{53BB99DD-E11A-4AC5-9DF7-93144241BC20}" dt="2023-03-23T02:23:42.314" v="9842"/>
          <ac:grpSpMkLst>
            <pc:docMk/>
            <pc:sldMk cId="3442490381" sldId="302"/>
            <ac:grpSpMk id="31" creationId="{67345381-D1E8-9429-4C58-9EDCA7B1010A}"/>
          </ac:grpSpMkLst>
        </pc:grpChg>
        <pc:grpChg chg="add del mod">
          <ac:chgData name="Dalal, Mrinmoy" userId="397ff971-e778-44ea-ba08-c45f4dea36a7" providerId="ADAL" clId="{53BB99DD-E11A-4AC5-9DF7-93144241BC20}" dt="2023-03-23T02:23:42.314" v="9842"/>
          <ac:grpSpMkLst>
            <pc:docMk/>
            <pc:sldMk cId="3442490381" sldId="302"/>
            <ac:grpSpMk id="34" creationId="{6E30886C-40C7-8149-3B83-C8A0A9E187E1}"/>
          </ac:grpSpMkLst>
        </pc:grpChg>
        <pc:grpChg chg="add del mod">
          <ac:chgData name="Dalal, Mrinmoy" userId="397ff971-e778-44ea-ba08-c45f4dea36a7" providerId="ADAL" clId="{53BB99DD-E11A-4AC5-9DF7-93144241BC20}" dt="2023-03-23T02:23:42.314" v="9842"/>
          <ac:grpSpMkLst>
            <pc:docMk/>
            <pc:sldMk cId="3442490381" sldId="302"/>
            <ac:grpSpMk id="37" creationId="{73A62183-9F38-24EF-2379-98E22C424736}"/>
          </ac:grpSpMkLst>
        </pc:grpChg>
        <pc:grpChg chg="add del mod">
          <ac:chgData name="Dalal, Mrinmoy" userId="397ff971-e778-44ea-ba08-c45f4dea36a7" providerId="ADAL" clId="{53BB99DD-E11A-4AC5-9DF7-93144241BC20}" dt="2023-03-23T02:23:42.314" v="9842"/>
          <ac:grpSpMkLst>
            <pc:docMk/>
            <pc:sldMk cId="3442490381" sldId="302"/>
            <ac:grpSpMk id="40" creationId="{8168D458-1EE0-A605-F8D8-D9BC9E5318FA}"/>
          </ac:grpSpMkLst>
        </pc:grpChg>
        <pc:grpChg chg="add del mod">
          <ac:chgData name="Dalal, Mrinmoy" userId="397ff971-e778-44ea-ba08-c45f4dea36a7" providerId="ADAL" clId="{53BB99DD-E11A-4AC5-9DF7-93144241BC20}" dt="2023-03-23T02:23:42.314" v="9842"/>
          <ac:grpSpMkLst>
            <pc:docMk/>
            <pc:sldMk cId="3442490381" sldId="302"/>
            <ac:grpSpMk id="44" creationId="{5C9B1B1C-84D0-9F28-C743-C7D0D25AD950}"/>
          </ac:grpSpMkLst>
        </pc:grpChg>
        <pc:grpChg chg="add del mod">
          <ac:chgData name="Dalal, Mrinmoy" userId="397ff971-e778-44ea-ba08-c45f4dea36a7" providerId="ADAL" clId="{53BB99DD-E11A-4AC5-9DF7-93144241BC20}" dt="2023-03-23T02:23:42.314" v="9842"/>
          <ac:grpSpMkLst>
            <pc:docMk/>
            <pc:sldMk cId="3442490381" sldId="302"/>
            <ac:grpSpMk id="48" creationId="{68871580-51FF-AB1A-F882-182C0276B68C}"/>
          </ac:grpSpMkLst>
        </pc:grpChg>
        <pc:grpChg chg="add del mod">
          <ac:chgData name="Dalal, Mrinmoy" userId="397ff971-e778-44ea-ba08-c45f4dea36a7" providerId="ADAL" clId="{53BB99DD-E11A-4AC5-9DF7-93144241BC20}" dt="2023-03-23T02:23:42.314" v="9842"/>
          <ac:grpSpMkLst>
            <pc:docMk/>
            <pc:sldMk cId="3442490381" sldId="302"/>
            <ac:grpSpMk id="52" creationId="{0548CF26-5651-BEF0-FA26-024F61322502}"/>
          </ac:grpSpMkLst>
        </pc:grpChg>
        <pc:graphicFrameChg chg="add del mod modGraphic">
          <ac:chgData name="Dalal, Mrinmoy" userId="397ff971-e778-44ea-ba08-c45f4dea36a7" providerId="ADAL" clId="{53BB99DD-E11A-4AC5-9DF7-93144241BC20}" dt="2023-03-23T02:09:46.007" v="9655" actId="18245"/>
          <ac:graphicFrameMkLst>
            <pc:docMk/>
            <pc:sldMk cId="3442490381" sldId="302"/>
            <ac:graphicFrameMk id="9" creationId="{D36B4E8C-8C7B-60D8-7CF4-0D1195264304}"/>
          </ac:graphicFrameMkLst>
        </pc:graphicFrameChg>
        <pc:cxnChg chg="mod">
          <ac:chgData name="Dalal, Mrinmoy" userId="397ff971-e778-44ea-ba08-c45f4dea36a7" providerId="ADAL" clId="{53BB99DD-E11A-4AC5-9DF7-93144241BC20}" dt="2023-03-23T02:23:40.589" v="9841"/>
          <ac:cxnSpMkLst>
            <pc:docMk/>
            <pc:sldMk cId="3442490381" sldId="302"/>
            <ac:cxnSpMk id="26" creationId="{1ABBCCD9-91E8-37D8-F31C-E0D7DAEC7459}"/>
          </ac:cxnSpMkLst>
        </pc:cxnChg>
        <pc:cxnChg chg="mod">
          <ac:chgData name="Dalal, Mrinmoy" userId="397ff971-e778-44ea-ba08-c45f4dea36a7" providerId="ADAL" clId="{53BB99DD-E11A-4AC5-9DF7-93144241BC20}" dt="2023-03-23T02:23:40.589" v="9841"/>
          <ac:cxnSpMkLst>
            <pc:docMk/>
            <pc:sldMk cId="3442490381" sldId="302"/>
            <ac:cxnSpMk id="29" creationId="{847076C9-2943-93D1-959E-75AACB4768FD}"/>
          </ac:cxnSpMkLst>
        </pc:cxnChg>
        <pc:cxnChg chg="mod">
          <ac:chgData name="Dalal, Mrinmoy" userId="397ff971-e778-44ea-ba08-c45f4dea36a7" providerId="ADAL" clId="{53BB99DD-E11A-4AC5-9DF7-93144241BC20}" dt="2023-03-23T02:23:40.589" v="9841"/>
          <ac:cxnSpMkLst>
            <pc:docMk/>
            <pc:sldMk cId="3442490381" sldId="302"/>
            <ac:cxnSpMk id="32" creationId="{67FE16DD-D081-7D9E-34B4-5084CEEBE3F8}"/>
          </ac:cxnSpMkLst>
        </pc:cxnChg>
        <pc:cxnChg chg="mod">
          <ac:chgData name="Dalal, Mrinmoy" userId="397ff971-e778-44ea-ba08-c45f4dea36a7" providerId="ADAL" clId="{53BB99DD-E11A-4AC5-9DF7-93144241BC20}" dt="2023-03-23T02:23:40.589" v="9841"/>
          <ac:cxnSpMkLst>
            <pc:docMk/>
            <pc:sldMk cId="3442490381" sldId="302"/>
            <ac:cxnSpMk id="35" creationId="{0FB5E1FB-CEE2-7870-F1CA-942A705F2DED}"/>
          </ac:cxnSpMkLst>
        </pc:cxnChg>
        <pc:cxnChg chg="mod">
          <ac:chgData name="Dalal, Mrinmoy" userId="397ff971-e778-44ea-ba08-c45f4dea36a7" providerId="ADAL" clId="{53BB99DD-E11A-4AC5-9DF7-93144241BC20}" dt="2023-03-23T02:23:40.589" v="9841"/>
          <ac:cxnSpMkLst>
            <pc:docMk/>
            <pc:sldMk cId="3442490381" sldId="302"/>
            <ac:cxnSpMk id="38" creationId="{9D6CDD64-0C7D-5362-52D1-1E14D9FE569E}"/>
          </ac:cxnSpMkLst>
        </pc:cxnChg>
      </pc:sldChg>
      <pc:sldChg chg="modSp add del mod ord">
        <pc:chgData name="Dalal, Mrinmoy" userId="397ff971-e778-44ea-ba08-c45f4dea36a7" providerId="ADAL" clId="{53BB99DD-E11A-4AC5-9DF7-93144241BC20}" dt="2023-03-23T16:28:30.853" v="16845" actId="47"/>
        <pc:sldMkLst>
          <pc:docMk/>
          <pc:sldMk cId="458494691" sldId="303"/>
        </pc:sldMkLst>
        <pc:spChg chg="mod">
          <ac:chgData name="Dalal, Mrinmoy" userId="397ff971-e778-44ea-ba08-c45f4dea36a7" providerId="ADAL" clId="{53BB99DD-E11A-4AC5-9DF7-93144241BC20}" dt="2023-03-22T18:03:56.680" v="8569" actId="20577"/>
          <ac:spMkLst>
            <pc:docMk/>
            <pc:sldMk cId="458494691" sldId="303"/>
            <ac:spMk id="2" creationId="{157B785B-7419-6444-8F7C-456DADFC9CDE}"/>
          </ac:spMkLst>
        </pc:spChg>
      </pc:sldChg>
      <pc:sldChg chg="addSp delSp modSp add del mod">
        <pc:chgData name="Dalal, Mrinmoy" userId="397ff971-e778-44ea-ba08-c45f4dea36a7" providerId="ADAL" clId="{53BB99DD-E11A-4AC5-9DF7-93144241BC20}" dt="2023-03-23T16:00:29.609" v="16548" actId="47"/>
        <pc:sldMkLst>
          <pc:docMk/>
          <pc:sldMk cId="1702330994" sldId="304"/>
        </pc:sldMkLst>
        <pc:spChg chg="mod">
          <ac:chgData name="Dalal, Mrinmoy" userId="397ff971-e778-44ea-ba08-c45f4dea36a7" providerId="ADAL" clId="{53BB99DD-E11A-4AC5-9DF7-93144241BC20}" dt="2023-03-22T18:04:05.197" v="8582" actId="20577"/>
          <ac:spMkLst>
            <pc:docMk/>
            <pc:sldMk cId="1702330994" sldId="304"/>
            <ac:spMk id="2" creationId="{157B785B-7419-6444-8F7C-456DADFC9CDE}"/>
          </ac:spMkLst>
        </pc:spChg>
        <pc:spChg chg="mod topLvl">
          <ac:chgData name="Dalal, Mrinmoy" userId="397ff971-e778-44ea-ba08-c45f4dea36a7" providerId="ADAL" clId="{53BB99DD-E11A-4AC5-9DF7-93144241BC20}" dt="2023-03-23T15:18:58.622" v="15742" actId="165"/>
          <ac:spMkLst>
            <pc:docMk/>
            <pc:sldMk cId="1702330994" sldId="304"/>
            <ac:spMk id="122" creationId="{06103D04-A9BD-BB59-58D4-CC635C22AE59}"/>
          </ac:spMkLst>
        </pc:spChg>
        <pc:spChg chg="mod topLvl">
          <ac:chgData name="Dalal, Mrinmoy" userId="397ff971-e778-44ea-ba08-c45f4dea36a7" providerId="ADAL" clId="{53BB99DD-E11A-4AC5-9DF7-93144241BC20}" dt="2023-03-23T15:20:23.009" v="15754" actId="207"/>
          <ac:spMkLst>
            <pc:docMk/>
            <pc:sldMk cId="1702330994" sldId="304"/>
            <ac:spMk id="123" creationId="{BDF39DEC-DEBE-C792-5356-5D5AE45CE9B9}"/>
          </ac:spMkLst>
        </pc:spChg>
        <pc:spChg chg="mod topLvl">
          <ac:chgData name="Dalal, Mrinmoy" userId="397ff971-e778-44ea-ba08-c45f4dea36a7" providerId="ADAL" clId="{53BB99DD-E11A-4AC5-9DF7-93144241BC20}" dt="2023-03-23T15:18:58.622" v="15742" actId="165"/>
          <ac:spMkLst>
            <pc:docMk/>
            <pc:sldMk cId="1702330994" sldId="304"/>
            <ac:spMk id="124" creationId="{EE0AE362-7765-C1D5-5DCB-DD1AB8FB3A51}"/>
          </ac:spMkLst>
        </pc:spChg>
        <pc:spChg chg="mod topLvl">
          <ac:chgData name="Dalal, Mrinmoy" userId="397ff971-e778-44ea-ba08-c45f4dea36a7" providerId="ADAL" clId="{53BB99DD-E11A-4AC5-9DF7-93144241BC20}" dt="2023-03-23T15:18:58.622" v="15742" actId="165"/>
          <ac:spMkLst>
            <pc:docMk/>
            <pc:sldMk cId="1702330994" sldId="304"/>
            <ac:spMk id="125" creationId="{3D6AB578-0A1A-E17D-3036-9559B4EF3F39}"/>
          </ac:spMkLst>
        </pc:spChg>
        <pc:spChg chg="mod topLvl">
          <ac:chgData name="Dalal, Mrinmoy" userId="397ff971-e778-44ea-ba08-c45f4dea36a7" providerId="ADAL" clId="{53BB99DD-E11A-4AC5-9DF7-93144241BC20}" dt="2023-03-23T15:18:58.622" v="15742" actId="165"/>
          <ac:spMkLst>
            <pc:docMk/>
            <pc:sldMk cId="1702330994" sldId="304"/>
            <ac:spMk id="126" creationId="{C2AC7899-9FA8-15F6-CEA7-E86519628FB5}"/>
          </ac:spMkLst>
        </pc:spChg>
        <pc:spChg chg="mod topLvl">
          <ac:chgData name="Dalal, Mrinmoy" userId="397ff971-e778-44ea-ba08-c45f4dea36a7" providerId="ADAL" clId="{53BB99DD-E11A-4AC5-9DF7-93144241BC20}" dt="2023-03-23T15:18:58.622" v="15742" actId="165"/>
          <ac:spMkLst>
            <pc:docMk/>
            <pc:sldMk cId="1702330994" sldId="304"/>
            <ac:spMk id="128" creationId="{284020D1-94D0-FBDD-BDDA-CECA302EB375}"/>
          </ac:spMkLst>
        </pc:spChg>
        <pc:spChg chg="mod topLvl">
          <ac:chgData name="Dalal, Mrinmoy" userId="397ff971-e778-44ea-ba08-c45f4dea36a7" providerId="ADAL" clId="{53BB99DD-E11A-4AC5-9DF7-93144241BC20}" dt="2023-03-23T15:20:23.009" v="15754" actId="207"/>
          <ac:spMkLst>
            <pc:docMk/>
            <pc:sldMk cId="1702330994" sldId="304"/>
            <ac:spMk id="129" creationId="{8D569C03-1FC6-66C3-39B5-88359C265FD6}"/>
          </ac:spMkLst>
        </pc:spChg>
        <pc:spChg chg="mod topLvl">
          <ac:chgData name="Dalal, Mrinmoy" userId="397ff971-e778-44ea-ba08-c45f4dea36a7" providerId="ADAL" clId="{53BB99DD-E11A-4AC5-9DF7-93144241BC20}" dt="2023-03-23T15:18:58.622" v="15742" actId="165"/>
          <ac:spMkLst>
            <pc:docMk/>
            <pc:sldMk cId="1702330994" sldId="304"/>
            <ac:spMk id="130" creationId="{23AF089E-6ECA-4601-77FE-899FD76CBB27}"/>
          </ac:spMkLst>
        </pc:spChg>
        <pc:spChg chg="mod topLvl">
          <ac:chgData name="Dalal, Mrinmoy" userId="397ff971-e778-44ea-ba08-c45f4dea36a7" providerId="ADAL" clId="{53BB99DD-E11A-4AC5-9DF7-93144241BC20}" dt="2023-03-23T15:18:58.622" v="15742" actId="165"/>
          <ac:spMkLst>
            <pc:docMk/>
            <pc:sldMk cId="1702330994" sldId="304"/>
            <ac:spMk id="131" creationId="{878EA1F2-1132-F90A-34A1-AA0E4163E238}"/>
          </ac:spMkLst>
        </pc:spChg>
        <pc:spChg chg="mod topLvl">
          <ac:chgData name="Dalal, Mrinmoy" userId="397ff971-e778-44ea-ba08-c45f4dea36a7" providerId="ADAL" clId="{53BB99DD-E11A-4AC5-9DF7-93144241BC20}" dt="2023-03-23T15:18:58.622" v="15742" actId="165"/>
          <ac:spMkLst>
            <pc:docMk/>
            <pc:sldMk cId="1702330994" sldId="304"/>
            <ac:spMk id="132" creationId="{6EF13C5A-5E77-7FE6-2A89-33BF38D80715}"/>
          </ac:spMkLst>
        </pc:spChg>
        <pc:spChg chg="add del mod topLvl">
          <ac:chgData name="Dalal, Mrinmoy" userId="397ff971-e778-44ea-ba08-c45f4dea36a7" providerId="ADAL" clId="{53BB99DD-E11A-4AC5-9DF7-93144241BC20}" dt="2023-03-23T15:23:17.100" v="15780"/>
          <ac:spMkLst>
            <pc:docMk/>
            <pc:sldMk cId="1702330994" sldId="304"/>
            <ac:spMk id="134" creationId="{049914CE-1291-7868-EA56-ADAE74FEC03D}"/>
          </ac:spMkLst>
        </pc:spChg>
        <pc:spChg chg="add del mod topLvl">
          <ac:chgData name="Dalal, Mrinmoy" userId="397ff971-e778-44ea-ba08-c45f4dea36a7" providerId="ADAL" clId="{53BB99DD-E11A-4AC5-9DF7-93144241BC20}" dt="2023-03-23T15:23:17.100" v="15780"/>
          <ac:spMkLst>
            <pc:docMk/>
            <pc:sldMk cId="1702330994" sldId="304"/>
            <ac:spMk id="135" creationId="{634C4DB3-71A9-09E8-7F05-486CF937FC8A}"/>
          </ac:spMkLst>
        </pc:spChg>
        <pc:spChg chg="mod topLvl">
          <ac:chgData name="Dalal, Mrinmoy" userId="397ff971-e778-44ea-ba08-c45f4dea36a7" providerId="ADAL" clId="{53BB99DD-E11A-4AC5-9DF7-93144241BC20}" dt="2023-03-23T15:21:10.464" v="15759" actId="207"/>
          <ac:spMkLst>
            <pc:docMk/>
            <pc:sldMk cId="1702330994" sldId="304"/>
            <ac:spMk id="136" creationId="{BF7F41D4-0E5C-4133-D444-7A4063A50534}"/>
          </ac:spMkLst>
        </pc:spChg>
        <pc:spChg chg="mod topLvl">
          <ac:chgData name="Dalal, Mrinmoy" userId="397ff971-e778-44ea-ba08-c45f4dea36a7" providerId="ADAL" clId="{53BB99DD-E11A-4AC5-9DF7-93144241BC20}" dt="2023-03-23T15:18:58.622" v="15742" actId="165"/>
          <ac:spMkLst>
            <pc:docMk/>
            <pc:sldMk cId="1702330994" sldId="304"/>
            <ac:spMk id="137" creationId="{2186E160-99A7-DD3E-F75A-ADF365EC46B3}"/>
          </ac:spMkLst>
        </pc:spChg>
        <pc:spChg chg="mod topLvl">
          <ac:chgData name="Dalal, Mrinmoy" userId="397ff971-e778-44ea-ba08-c45f4dea36a7" providerId="ADAL" clId="{53BB99DD-E11A-4AC5-9DF7-93144241BC20}" dt="2023-03-23T15:18:58.622" v="15742" actId="165"/>
          <ac:spMkLst>
            <pc:docMk/>
            <pc:sldMk cId="1702330994" sldId="304"/>
            <ac:spMk id="138" creationId="{10A421F5-E460-F603-4F1E-0D9A2FCA4EF2}"/>
          </ac:spMkLst>
        </pc:spChg>
        <pc:spChg chg="mod ord">
          <ac:chgData name="Dalal, Mrinmoy" userId="397ff971-e778-44ea-ba08-c45f4dea36a7" providerId="ADAL" clId="{53BB99DD-E11A-4AC5-9DF7-93144241BC20}" dt="2023-03-23T15:26:22.587" v="15789" actId="207"/>
          <ac:spMkLst>
            <pc:docMk/>
            <pc:sldMk cId="1702330994" sldId="304"/>
            <ac:spMk id="140" creationId="{B010C6A7-DC53-4FD5-812F-0672DD9CD14B}"/>
          </ac:spMkLst>
        </pc:spChg>
        <pc:spChg chg="add del mod">
          <ac:chgData name="Dalal, Mrinmoy" userId="397ff971-e778-44ea-ba08-c45f4dea36a7" providerId="ADAL" clId="{53BB99DD-E11A-4AC5-9DF7-93144241BC20}" dt="2023-03-23T15:20:23.009" v="15754" actId="207"/>
          <ac:spMkLst>
            <pc:docMk/>
            <pc:sldMk cId="1702330994" sldId="304"/>
            <ac:spMk id="141" creationId="{6D3112D7-ABD5-90DC-E182-E1898533023E}"/>
          </ac:spMkLst>
        </pc:spChg>
        <pc:spChg chg="mod topLvl">
          <ac:chgData name="Dalal, Mrinmoy" userId="397ff971-e778-44ea-ba08-c45f4dea36a7" providerId="ADAL" clId="{53BB99DD-E11A-4AC5-9DF7-93144241BC20}" dt="2023-03-23T15:18:58.622" v="15742" actId="165"/>
          <ac:spMkLst>
            <pc:docMk/>
            <pc:sldMk cId="1702330994" sldId="304"/>
            <ac:spMk id="150" creationId="{4BD288EC-96C0-C8E3-E486-49DDE69779D4}"/>
          </ac:spMkLst>
        </pc:spChg>
        <pc:spChg chg="mod topLvl">
          <ac:chgData name="Dalal, Mrinmoy" userId="397ff971-e778-44ea-ba08-c45f4dea36a7" providerId="ADAL" clId="{53BB99DD-E11A-4AC5-9DF7-93144241BC20}" dt="2023-03-23T15:18:58.622" v="15742" actId="165"/>
          <ac:spMkLst>
            <pc:docMk/>
            <pc:sldMk cId="1702330994" sldId="304"/>
            <ac:spMk id="151" creationId="{633C8BAD-5D65-58F0-08B8-400CCEB70212}"/>
          </ac:spMkLst>
        </pc:spChg>
        <pc:spChg chg="mod topLvl">
          <ac:chgData name="Dalal, Mrinmoy" userId="397ff971-e778-44ea-ba08-c45f4dea36a7" providerId="ADAL" clId="{53BB99DD-E11A-4AC5-9DF7-93144241BC20}" dt="2023-03-23T15:18:58.622" v="15742" actId="165"/>
          <ac:spMkLst>
            <pc:docMk/>
            <pc:sldMk cId="1702330994" sldId="304"/>
            <ac:spMk id="152" creationId="{63505E09-04D5-5484-BFD1-B3E76A886453}"/>
          </ac:spMkLst>
        </pc:spChg>
        <pc:spChg chg="mod topLvl">
          <ac:chgData name="Dalal, Mrinmoy" userId="397ff971-e778-44ea-ba08-c45f4dea36a7" providerId="ADAL" clId="{53BB99DD-E11A-4AC5-9DF7-93144241BC20}" dt="2023-03-23T15:18:58.622" v="15742" actId="165"/>
          <ac:spMkLst>
            <pc:docMk/>
            <pc:sldMk cId="1702330994" sldId="304"/>
            <ac:spMk id="153" creationId="{3E25D050-2222-1598-5308-31A92FEA0D61}"/>
          </ac:spMkLst>
        </pc:spChg>
        <pc:spChg chg="mod topLvl">
          <ac:chgData name="Dalal, Mrinmoy" userId="397ff971-e778-44ea-ba08-c45f4dea36a7" providerId="ADAL" clId="{53BB99DD-E11A-4AC5-9DF7-93144241BC20}" dt="2023-03-23T15:18:58.622" v="15742" actId="165"/>
          <ac:spMkLst>
            <pc:docMk/>
            <pc:sldMk cId="1702330994" sldId="304"/>
            <ac:spMk id="154" creationId="{DC838473-9D90-D24F-E187-E6ED424F79CE}"/>
          </ac:spMkLst>
        </pc:spChg>
        <pc:spChg chg="mod topLvl">
          <ac:chgData name="Dalal, Mrinmoy" userId="397ff971-e778-44ea-ba08-c45f4dea36a7" providerId="ADAL" clId="{53BB99DD-E11A-4AC5-9DF7-93144241BC20}" dt="2023-03-23T15:18:58.622" v="15742" actId="165"/>
          <ac:spMkLst>
            <pc:docMk/>
            <pc:sldMk cId="1702330994" sldId="304"/>
            <ac:spMk id="155" creationId="{5B6CF3BC-E663-5A5B-0709-73E402BFED84}"/>
          </ac:spMkLst>
        </pc:spChg>
        <pc:spChg chg="mod topLvl">
          <ac:chgData name="Dalal, Mrinmoy" userId="397ff971-e778-44ea-ba08-c45f4dea36a7" providerId="ADAL" clId="{53BB99DD-E11A-4AC5-9DF7-93144241BC20}" dt="2023-03-23T15:18:58.622" v="15742" actId="165"/>
          <ac:spMkLst>
            <pc:docMk/>
            <pc:sldMk cId="1702330994" sldId="304"/>
            <ac:spMk id="161" creationId="{DFC332D0-8AB7-9874-52D1-79228ABCA5FC}"/>
          </ac:spMkLst>
        </pc:spChg>
        <pc:spChg chg="mod topLvl">
          <ac:chgData name="Dalal, Mrinmoy" userId="397ff971-e778-44ea-ba08-c45f4dea36a7" providerId="ADAL" clId="{53BB99DD-E11A-4AC5-9DF7-93144241BC20}" dt="2023-03-23T15:18:58.622" v="15742" actId="165"/>
          <ac:spMkLst>
            <pc:docMk/>
            <pc:sldMk cId="1702330994" sldId="304"/>
            <ac:spMk id="162" creationId="{BDE07C76-B224-6424-4BD5-7FCEEC1C70B9}"/>
          </ac:spMkLst>
        </pc:spChg>
        <pc:spChg chg="mod topLvl">
          <ac:chgData name="Dalal, Mrinmoy" userId="397ff971-e778-44ea-ba08-c45f4dea36a7" providerId="ADAL" clId="{53BB99DD-E11A-4AC5-9DF7-93144241BC20}" dt="2023-03-23T15:18:58.622" v="15742" actId="165"/>
          <ac:spMkLst>
            <pc:docMk/>
            <pc:sldMk cId="1702330994" sldId="304"/>
            <ac:spMk id="163" creationId="{A05BA166-5DED-249E-F7DD-3804F213E1C7}"/>
          </ac:spMkLst>
        </pc:spChg>
        <pc:spChg chg="mod topLvl">
          <ac:chgData name="Dalal, Mrinmoy" userId="397ff971-e778-44ea-ba08-c45f4dea36a7" providerId="ADAL" clId="{53BB99DD-E11A-4AC5-9DF7-93144241BC20}" dt="2023-03-23T15:18:58.622" v="15742" actId="165"/>
          <ac:spMkLst>
            <pc:docMk/>
            <pc:sldMk cId="1702330994" sldId="304"/>
            <ac:spMk id="164" creationId="{958A44EB-4A25-9348-1B38-1D788653A591}"/>
          </ac:spMkLst>
        </pc:spChg>
        <pc:spChg chg="mod topLvl">
          <ac:chgData name="Dalal, Mrinmoy" userId="397ff971-e778-44ea-ba08-c45f4dea36a7" providerId="ADAL" clId="{53BB99DD-E11A-4AC5-9DF7-93144241BC20}" dt="2023-03-23T15:18:58.622" v="15742" actId="165"/>
          <ac:spMkLst>
            <pc:docMk/>
            <pc:sldMk cId="1702330994" sldId="304"/>
            <ac:spMk id="165" creationId="{0C6A35A4-B534-EF68-DE29-936699C0977A}"/>
          </ac:spMkLst>
        </pc:spChg>
        <pc:spChg chg="mod topLvl">
          <ac:chgData name="Dalal, Mrinmoy" userId="397ff971-e778-44ea-ba08-c45f4dea36a7" providerId="ADAL" clId="{53BB99DD-E11A-4AC5-9DF7-93144241BC20}" dt="2023-03-23T15:18:58.622" v="15742" actId="165"/>
          <ac:spMkLst>
            <pc:docMk/>
            <pc:sldMk cId="1702330994" sldId="304"/>
            <ac:spMk id="166" creationId="{7F5B5DD7-2124-5C6E-E799-784E8A447F02}"/>
          </ac:spMkLst>
        </pc:spChg>
        <pc:spChg chg="mod topLvl">
          <ac:chgData name="Dalal, Mrinmoy" userId="397ff971-e778-44ea-ba08-c45f4dea36a7" providerId="ADAL" clId="{53BB99DD-E11A-4AC5-9DF7-93144241BC20}" dt="2023-03-23T15:18:58.622" v="15742" actId="165"/>
          <ac:spMkLst>
            <pc:docMk/>
            <pc:sldMk cId="1702330994" sldId="304"/>
            <ac:spMk id="167" creationId="{28986ADF-0B95-8F26-B003-E16F18C33198}"/>
          </ac:spMkLst>
        </pc:spChg>
        <pc:spChg chg="mod topLvl">
          <ac:chgData name="Dalal, Mrinmoy" userId="397ff971-e778-44ea-ba08-c45f4dea36a7" providerId="ADAL" clId="{53BB99DD-E11A-4AC5-9DF7-93144241BC20}" dt="2023-03-23T15:18:58.622" v="15742" actId="165"/>
          <ac:spMkLst>
            <pc:docMk/>
            <pc:sldMk cId="1702330994" sldId="304"/>
            <ac:spMk id="168" creationId="{CE7C274E-3DD8-A27E-55EB-B52FFFD9DB9C}"/>
          </ac:spMkLst>
        </pc:spChg>
        <pc:spChg chg="mod topLvl">
          <ac:chgData name="Dalal, Mrinmoy" userId="397ff971-e778-44ea-ba08-c45f4dea36a7" providerId="ADAL" clId="{53BB99DD-E11A-4AC5-9DF7-93144241BC20}" dt="2023-03-23T15:18:58.622" v="15742" actId="165"/>
          <ac:spMkLst>
            <pc:docMk/>
            <pc:sldMk cId="1702330994" sldId="304"/>
            <ac:spMk id="169" creationId="{320BDC14-14FC-D66E-232D-75E87A1E2C61}"/>
          </ac:spMkLst>
        </pc:spChg>
        <pc:spChg chg="mod topLvl">
          <ac:chgData name="Dalal, Mrinmoy" userId="397ff971-e778-44ea-ba08-c45f4dea36a7" providerId="ADAL" clId="{53BB99DD-E11A-4AC5-9DF7-93144241BC20}" dt="2023-03-23T15:18:58.622" v="15742" actId="165"/>
          <ac:spMkLst>
            <pc:docMk/>
            <pc:sldMk cId="1702330994" sldId="304"/>
            <ac:spMk id="170" creationId="{4B479F28-FAE4-6748-5382-63BDA2043979}"/>
          </ac:spMkLst>
        </pc:spChg>
        <pc:spChg chg="mod topLvl">
          <ac:chgData name="Dalal, Mrinmoy" userId="397ff971-e778-44ea-ba08-c45f4dea36a7" providerId="ADAL" clId="{53BB99DD-E11A-4AC5-9DF7-93144241BC20}" dt="2023-03-23T15:18:58.622" v="15742" actId="165"/>
          <ac:spMkLst>
            <pc:docMk/>
            <pc:sldMk cId="1702330994" sldId="304"/>
            <ac:spMk id="171" creationId="{C08088CE-AE4C-70A8-7703-B36B6AF5C89A}"/>
          </ac:spMkLst>
        </pc:spChg>
        <pc:spChg chg="mod topLvl">
          <ac:chgData name="Dalal, Mrinmoy" userId="397ff971-e778-44ea-ba08-c45f4dea36a7" providerId="ADAL" clId="{53BB99DD-E11A-4AC5-9DF7-93144241BC20}" dt="2023-03-23T15:18:58.622" v="15742" actId="165"/>
          <ac:spMkLst>
            <pc:docMk/>
            <pc:sldMk cId="1702330994" sldId="304"/>
            <ac:spMk id="172" creationId="{9155450B-5EF9-7FC0-AD4D-BA21339CFF1F}"/>
          </ac:spMkLst>
        </pc:spChg>
        <pc:spChg chg="mod topLvl">
          <ac:chgData name="Dalal, Mrinmoy" userId="397ff971-e778-44ea-ba08-c45f4dea36a7" providerId="ADAL" clId="{53BB99DD-E11A-4AC5-9DF7-93144241BC20}" dt="2023-03-23T15:18:58.622" v="15742" actId="165"/>
          <ac:spMkLst>
            <pc:docMk/>
            <pc:sldMk cId="1702330994" sldId="304"/>
            <ac:spMk id="173" creationId="{13D2EF18-C7AA-D83E-3977-300CE6C6D1F6}"/>
          </ac:spMkLst>
        </pc:spChg>
        <pc:spChg chg="mod topLvl">
          <ac:chgData name="Dalal, Mrinmoy" userId="397ff971-e778-44ea-ba08-c45f4dea36a7" providerId="ADAL" clId="{53BB99DD-E11A-4AC5-9DF7-93144241BC20}" dt="2023-03-23T15:18:58.622" v="15742" actId="165"/>
          <ac:spMkLst>
            <pc:docMk/>
            <pc:sldMk cId="1702330994" sldId="304"/>
            <ac:spMk id="174" creationId="{6592D4F4-BD01-CF1F-AA63-868442A339A9}"/>
          </ac:spMkLst>
        </pc:spChg>
        <pc:spChg chg="mod topLvl">
          <ac:chgData name="Dalal, Mrinmoy" userId="397ff971-e778-44ea-ba08-c45f4dea36a7" providerId="ADAL" clId="{53BB99DD-E11A-4AC5-9DF7-93144241BC20}" dt="2023-03-23T15:18:58.622" v="15742" actId="165"/>
          <ac:spMkLst>
            <pc:docMk/>
            <pc:sldMk cId="1702330994" sldId="304"/>
            <ac:spMk id="175" creationId="{BB20DB48-F292-04A9-A939-E283C48A1886}"/>
          </ac:spMkLst>
        </pc:spChg>
        <pc:spChg chg="mod topLvl">
          <ac:chgData name="Dalal, Mrinmoy" userId="397ff971-e778-44ea-ba08-c45f4dea36a7" providerId="ADAL" clId="{53BB99DD-E11A-4AC5-9DF7-93144241BC20}" dt="2023-03-23T15:18:58.622" v="15742" actId="165"/>
          <ac:spMkLst>
            <pc:docMk/>
            <pc:sldMk cId="1702330994" sldId="304"/>
            <ac:spMk id="176" creationId="{EE96EB7C-E643-5450-A13D-6DA83C8B3032}"/>
          </ac:spMkLst>
        </pc:spChg>
        <pc:spChg chg="mod topLvl">
          <ac:chgData name="Dalal, Mrinmoy" userId="397ff971-e778-44ea-ba08-c45f4dea36a7" providerId="ADAL" clId="{53BB99DD-E11A-4AC5-9DF7-93144241BC20}" dt="2023-03-23T15:18:58.622" v="15742" actId="165"/>
          <ac:spMkLst>
            <pc:docMk/>
            <pc:sldMk cId="1702330994" sldId="304"/>
            <ac:spMk id="177" creationId="{FCCE2D51-1D6F-0217-C45A-CD10E53DC23F}"/>
          </ac:spMkLst>
        </pc:spChg>
        <pc:spChg chg="mod topLvl">
          <ac:chgData name="Dalal, Mrinmoy" userId="397ff971-e778-44ea-ba08-c45f4dea36a7" providerId="ADAL" clId="{53BB99DD-E11A-4AC5-9DF7-93144241BC20}" dt="2023-03-23T15:18:58.622" v="15742" actId="165"/>
          <ac:spMkLst>
            <pc:docMk/>
            <pc:sldMk cId="1702330994" sldId="304"/>
            <ac:spMk id="178" creationId="{5AC86236-608F-90F9-3114-CE80C43620F1}"/>
          </ac:spMkLst>
        </pc:spChg>
        <pc:spChg chg="mod">
          <ac:chgData name="Dalal, Mrinmoy" userId="397ff971-e778-44ea-ba08-c45f4dea36a7" providerId="ADAL" clId="{53BB99DD-E11A-4AC5-9DF7-93144241BC20}" dt="2023-03-23T15:22:01.219" v="15768"/>
          <ac:spMkLst>
            <pc:docMk/>
            <pc:sldMk cId="1702330994" sldId="304"/>
            <ac:spMk id="183" creationId="{71FD3A12-DB68-3B11-44BC-343BB0D8F685}"/>
          </ac:spMkLst>
        </pc:spChg>
        <pc:spChg chg="add mod">
          <ac:chgData name="Dalal, Mrinmoy" userId="397ff971-e778-44ea-ba08-c45f4dea36a7" providerId="ADAL" clId="{53BB99DD-E11A-4AC5-9DF7-93144241BC20}" dt="2023-03-23T15:22:00.837" v="15767"/>
          <ac:spMkLst>
            <pc:docMk/>
            <pc:sldMk cId="1702330994" sldId="304"/>
            <ac:spMk id="184" creationId="{BB4F1960-0AE9-615A-3F75-6AC93D7B6C45}"/>
          </ac:spMkLst>
        </pc:spChg>
        <pc:spChg chg="add mod ord">
          <ac:chgData name="Dalal, Mrinmoy" userId="397ff971-e778-44ea-ba08-c45f4dea36a7" providerId="ADAL" clId="{53BB99DD-E11A-4AC5-9DF7-93144241BC20}" dt="2023-03-23T15:26:21.091" v="15786"/>
          <ac:spMkLst>
            <pc:docMk/>
            <pc:sldMk cId="1702330994" sldId="304"/>
            <ac:spMk id="185" creationId="{961F29EF-718B-0DFA-E44F-55A94087E424}"/>
          </ac:spMkLst>
        </pc:spChg>
        <pc:spChg chg="mod">
          <ac:chgData name="Dalal, Mrinmoy" userId="397ff971-e778-44ea-ba08-c45f4dea36a7" providerId="ADAL" clId="{53BB99DD-E11A-4AC5-9DF7-93144241BC20}" dt="2023-03-23T15:23:17.100" v="15780"/>
          <ac:spMkLst>
            <pc:docMk/>
            <pc:sldMk cId="1702330994" sldId="304"/>
            <ac:spMk id="186" creationId="{93C99840-5243-4602-C2DC-CA958D83F3D1}"/>
          </ac:spMkLst>
        </pc:spChg>
        <pc:grpChg chg="del">
          <ac:chgData name="Dalal, Mrinmoy" userId="397ff971-e778-44ea-ba08-c45f4dea36a7" providerId="ADAL" clId="{53BB99DD-E11A-4AC5-9DF7-93144241BC20}" dt="2023-03-23T15:18:58.622" v="15742" actId="165"/>
          <ac:grpSpMkLst>
            <pc:docMk/>
            <pc:sldMk cId="1702330994" sldId="304"/>
            <ac:grpSpMk id="121" creationId="{48983894-8F43-21E9-C3BB-878227DEBFB1}"/>
          </ac:grpSpMkLst>
        </pc:grpChg>
        <pc:grpChg chg="del">
          <ac:chgData name="Dalal, Mrinmoy" userId="397ff971-e778-44ea-ba08-c45f4dea36a7" providerId="ADAL" clId="{53BB99DD-E11A-4AC5-9DF7-93144241BC20}" dt="2023-03-23T15:18:58.622" v="15742" actId="165"/>
          <ac:grpSpMkLst>
            <pc:docMk/>
            <pc:sldMk cId="1702330994" sldId="304"/>
            <ac:grpSpMk id="127" creationId="{57B30F5C-AB06-2228-E25D-524FCC1E2107}"/>
          </ac:grpSpMkLst>
        </pc:grpChg>
        <pc:grpChg chg="del">
          <ac:chgData name="Dalal, Mrinmoy" userId="397ff971-e778-44ea-ba08-c45f4dea36a7" providerId="ADAL" clId="{53BB99DD-E11A-4AC5-9DF7-93144241BC20}" dt="2023-03-23T15:18:58.622" v="15742" actId="165"/>
          <ac:grpSpMkLst>
            <pc:docMk/>
            <pc:sldMk cId="1702330994" sldId="304"/>
            <ac:grpSpMk id="133" creationId="{0D2EC185-4EA3-B592-AF8E-13EACDF774DB}"/>
          </ac:grpSpMkLst>
        </pc:grpChg>
        <pc:grpChg chg="del">
          <ac:chgData name="Dalal, Mrinmoy" userId="397ff971-e778-44ea-ba08-c45f4dea36a7" providerId="ADAL" clId="{53BB99DD-E11A-4AC5-9DF7-93144241BC20}" dt="2023-03-23T15:18:58.622" v="15742" actId="165"/>
          <ac:grpSpMkLst>
            <pc:docMk/>
            <pc:sldMk cId="1702330994" sldId="304"/>
            <ac:grpSpMk id="149" creationId="{19385AC9-D0A3-846F-075F-E2DE042C271B}"/>
          </ac:grpSpMkLst>
        </pc:grpChg>
        <pc:grpChg chg="del">
          <ac:chgData name="Dalal, Mrinmoy" userId="397ff971-e778-44ea-ba08-c45f4dea36a7" providerId="ADAL" clId="{53BB99DD-E11A-4AC5-9DF7-93144241BC20}" dt="2023-03-23T15:18:58.622" v="15742" actId="165"/>
          <ac:grpSpMkLst>
            <pc:docMk/>
            <pc:sldMk cId="1702330994" sldId="304"/>
            <ac:grpSpMk id="160" creationId="{5B42EA5E-CB3D-EAC6-844B-C601B45C4307}"/>
          </ac:grpSpMkLst>
        </pc:grpChg>
        <pc:picChg chg="add del mod">
          <ac:chgData name="Dalal, Mrinmoy" userId="397ff971-e778-44ea-ba08-c45f4dea36a7" providerId="ADAL" clId="{53BB99DD-E11A-4AC5-9DF7-93144241BC20}" dt="2023-03-23T15:36:54.469" v="15866" actId="21"/>
          <ac:picMkLst>
            <pc:docMk/>
            <pc:sldMk cId="1702330994" sldId="304"/>
            <ac:picMk id="188" creationId="{02DEB78D-D705-5E0B-FEE5-6712C784DA3B}"/>
          </ac:picMkLst>
        </pc:picChg>
      </pc:sldChg>
      <pc:sldChg chg="addSp delSp modSp add mod modTransition">
        <pc:chgData name="Dalal, Mrinmoy" userId="397ff971-e778-44ea-ba08-c45f4dea36a7" providerId="ADAL" clId="{53BB99DD-E11A-4AC5-9DF7-93144241BC20}" dt="2023-03-30T14:28:22.457" v="29987" actId="20577"/>
        <pc:sldMkLst>
          <pc:docMk/>
          <pc:sldMk cId="3754803508" sldId="305"/>
        </pc:sldMkLst>
        <pc:spChg chg="mod">
          <ac:chgData name="Dalal, Mrinmoy" userId="397ff971-e778-44ea-ba08-c45f4dea36a7" providerId="ADAL" clId="{53BB99DD-E11A-4AC5-9DF7-93144241BC20}" dt="2023-03-30T14:28:22.457" v="29987" actId="20577"/>
          <ac:spMkLst>
            <pc:docMk/>
            <pc:sldMk cId="3754803508" sldId="305"/>
            <ac:spMk id="2" creationId="{157B785B-7419-6444-8F7C-456DADFC9CDE}"/>
          </ac:spMkLst>
        </pc:spChg>
        <pc:spChg chg="add mod modVis">
          <ac:chgData name="Dalal, Mrinmoy" userId="397ff971-e778-44ea-ba08-c45f4dea36a7" providerId="ADAL" clId="{53BB99DD-E11A-4AC5-9DF7-93144241BC20}" dt="2023-03-30T14:26:04.221" v="29941" actId="14430"/>
          <ac:spMkLst>
            <pc:docMk/>
            <pc:sldMk cId="3754803508" sldId="305"/>
            <ac:spMk id="8" creationId="{F3CF8D0E-4636-F21F-5884-BD9E35416817}"/>
          </ac:spMkLst>
        </pc:spChg>
        <pc:spChg chg="add del mod">
          <ac:chgData name="Dalal, Mrinmoy" userId="397ff971-e778-44ea-ba08-c45f4dea36a7" providerId="ADAL" clId="{53BB99DD-E11A-4AC5-9DF7-93144241BC20}" dt="2023-03-30T14:25:44.432" v="29940" actId="478"/>
          <ac:spMkLst>
            <pc:docMk/>
            <pc:sldMk cId="3754803508" sldId="305"/>
            <ac:spMk id="9" creationId="{62A685B9-07DC-B4B6-5C72-99DB3A976E46}"/>
          </ac:spMkLst>
        </pc:spChg>
        <pc:picChg chg="add mod">
          <ac:chgData name="Dalal, Mrinmoy" userId="397ff971-e778-44ea-ba08-c45f4dea36a7" providerId="ADAL" clId="{53BB99DD-E11A-4AC5-9DF7-93144241BC20}" dt="2023-03-28T17:39:32.415" v="18694"/>
          <ac:picMkLst>
            <pc:docMk/>
            <pc:sldMk cId="3754803508" sldId="305"/>
            <ac:picMk id="3" creationId="{A4BCF39A-8D35-4BAD-D58C-2AC07154F0EC}"/>
          </ac:picMkLst>
        </pc:picChg>
        <pc:picChg chg="add del mod">
          <ac:chgData name="Dalal, Mrinmoy" userId="397ff971-e778-44ea-ba08-c45f4dea36a7" providerId="ADAL" clId="{53BB99DD-E11A-4AC5-9DF7-93144241BC20}" dt="2023-03-23T17:43:04.981" v="16901" actId="478"/>
          <ac:picMkLst>
            <pc:docMk/>
            <pc:sldMk cId="3754803508" sldId="305"/>
            <ac:picMk id="3" creationId="{C257ABAC-034C-BD7B-7C0F-67A17A2377EB}"/>
          </ac:picMkLst>
        </pc:picChg>
        <pc:picChg chg="add mod">
          <ac:chgData name="Dalal, Mrinmoy" userId="397ff971-e778-44ea-ba08-c45f4dea36a7" providerId="ADAL" clId="{53BB99DD-E11A-4AC5-9DF7-93144241BC20}" dt="2023-03-23T17:43:05.890" v="16902"/>
          <ac:picMkLst>
            <pc:docMk/>
            <pc:sldMk cId="3754803508" sldId="305"/>
            <ac:picMk id="4" creationId="{2BBC8F40-E723-4A6F-DF48-5820B044FE01}"/>
          </ac:picMkLst>
        </pc:picChg>
        <pc:picChg chg="add del mod">
          <ac:chgData name="Dalal, Mrinmoy" userId="397ff971-e778-44ea-ba08-c45f4dea36a7" providerId="ADAL" clId="{53BB99DD-E11A-4AC5-9DF7-93144241BC20}" dt="2023-03-30T14:24:58.323" v="29928" actId="478"/>
          <ac:picMkLst>
            <pc:docMk/>
            <pc:sldMk cId="3754803508" sldId="305"/>
            <ac:picMk id="6" creationId="{258941C5-5351-9E11-FBC6-1CADF01E332B}"/>
          </ac:picMkLst>
        </pc:picChg>
        <pc:picChg chg="add del mod">
          <ac:chgData name="Dalal, Mrinmoy" userId="397ff971-e778-44ea-ba08-c45f4dea36a7" providerId="ADAL" clId="{53BB99DD-E11A-4AC5-9DF7-93144241BC20}" dt="2023-03-30T14:25:37.038" v="29938" actId="478"/>
          <ac:picMkLst>
            <pc:docMk/>
            <pc:sldMk cId="3754803508" sldId="305"/>
            <ac:picMk id="7" creationId="{A3A967A9-B2B2-6310-CA68-39E2719A4C0C}"/>
          </ac:picMkLst>
        </pc:picChg>
        <pc:picChg chg="add mod">
          <ac:chgData name="Dalal, Mrinmoy" userId="397ff971-e778-44ea-ba08-c45f4dea36a7" providerId="ADAL" clId="{53BB99DD-E11A-4AC5-9DF7-93144241BC20}" dt="2023-03-28T17:39:32.415" v="18694"/>
          <ac:picMkLst>
            <pc:docMk/>
            <pc:sldMk cId="3754803508" sldId="305"/>
            <ac:picMk id="10" creationId="{98FE0288-F2A2-49DD-2A01-9D69C73FA1A5}"/>
          </ac:picMkLst>
        </pc:picChg>
        <pc:picChg chg="add mod">
          <ac:chgData name="Dalal, Mrinmoy" userId="397ff971-e778-44ea-ba08-c45f4dea36a7" providerId="ADAL" clId="{53BB99DD-E11A-4AC5-9DF7-93144241BC20}" dt="2023-03-30T14:27:54.709" v="29954" actId="1076"/>
          <ac:picMkLst>
            <pc:docMk/>
            <pc:sldMk cId="3754803508" sldId="305"/>
            <ac:picMk id="12" creationId="{7C88013F-5276-13B4-6100-F2BC031A84F6}"/>
          </ac:picMkLst>
        </pc:picChg>
        <pc:picChg chg="add mod">
          <ac:chgData name="Dalal, Mrinmoy" userId="397ff971-e778-44ea-ba08-c45f4dea36a7" providerId="ADAL" clId="{53BB99DD-E11A-4AC5-9DF7-93144241BC20}" dt="2023-03-30T14:27:50.714" v="29953" actId="1076"/>
          <ac:picMkLst>
            <pc:docMk/>
            <pc:sldMk cId="3754803508" sldId="305"/>
            <ac:picMk id="14" creationId="{00B17265-67A6-2027-65AA-4A12C9F58AE1}"/>
          </ac:picMkLst>
        </pc:picChg>
      </pc:sldChg>
      <pc:sldChg chg="addSp delSp modSp add mod ord modShow">
        <pc:chgData name="Dalal, Mrinmoy" userId="397ff971-e778-44ea-ba08-c45f4dea36a7" providerId="ADAL" clId="{53BB99DD-E11A-4AC5-9DF7-93144241BC20}" dt="2023-03-23T19:43:49.542" v="18261" actId="729"/>
        <pc:sldMkLst>
          <pc:docMk/>
          <pc:sldMk cId="116255059" sldId="306"/>
        </pc:sldMkLst>
        <pc:spChg chg="mod">
          <ac:chgData name="Dalal, Mrinmoy" userId="397ff971-e778-44ea-ba08-c45f4dea36a7" providerId="ADAL" clId="{53BB99DD-E11A-4AC5-9DF7-93144241BC20}" dt="2023-03-23T01:48:55.090" v="9446" actId="20577"/>
          <ac:spMkLst>
            <pc:docMk/>
            <pc:sldMk cId="116255059" sldId="306"/>
            <ac:spMk id="2" creationId="{157B785B-7419-6444-8F7C-456DADFC9CDE}"/>
          </ac:spMkLst>
        </pc:spChg>
        <pc:spChg chg="add del">
          <ac:chgData name="Dalal, Mrinmoy" userId="397ff971-e778-44ea-ba08-c45f4dea36a7" providerId="ADAL" clId="{53BB99DD-E11A-4AC5-9DF7-93144241BC20}" dt="2023-03-23T19:43:13.258" v="18255" actId="22"/>
          <ac:spMkLst>
            <pc:docMk/>
            <pc:sldMk cId="116255059" sldId="306"/>
            <ac:spMk id="4" creationId="{54D20F6E-B2EE-8800-A0CE-181F37BDC878}"/>
          </ac:spMkLst>
        </pc:spChg>
        <pc:spChg chg="add mod">
          <ac:chgData name="Dalal, Mrinmoy" userId="397ff971-e778-44ea-ba08-c45f4dea36a7" providerId="ADAL" clId="{53BB99DD-E11A-4AC5-9DF7-93144241BC20}" dt="2023-03-23T19:43:33.655" v="18260" actId="1076"/>
          <ac:spMkLst>
            <pc:docMk/>
            <pc:sldMk cId="116255059" sldId="306"/>
            <ac:spMk id="8" creationId="{09CAC68F-3E58-AFCD-2617-0B09D9EDBE1C}"/>
          </ac:spMkLst>
        </pc:spChg>
      </pc:sldChg>
      <pc:sldChg chg="addSp delSp modSp add mod ord modShow">
        <pc:chgData name="Dalal, Mrinmoy" userId="397ff971-e778-44ea-ba08-c45f4dea36a7" providerId="ADAL" clId="{53BB99DD-E11A-4AC5-9DF7-93144241BC20}" dt="2023-03-23T19:43:49.542" v="18261" actId="729"/>
        <pc:sldMkLst>
          <pc:docMk/>
          <pc:sldMk cId="955778232" sldId="307"/>
        </pc:sldMkLst>
        <pc:spChg chg="del">
          <ac:chgData name="Dalal, Mrinmoy" userId="397ff971-e778-44ea-ba08-c45f4dea36a7" providerId="ADAL" clId="{53BB99DD-E11A-4AC5-9DF7-93144241BC20}" dt="2023-03-23T02:25:46.194" v="9844" actId="478"/>
          <ac:spMkLst>
            <pc:docMk/>
            <pc:sldMk cId="955778232" sldId="307"/>
            <ac:spMk id="3" creationId="{C6DF16AB-740A-7AD0-A0FF-295F4C4EB2EF}"/>
          </ac:spMkLst>
        </pc:spChg>
        <pc:spChg chg="del">
          <ac:chgData name="Dalal, Mrinmoy" userId="397ff971-e778-44ea-ba08-c45f4dea36a7" providerId="ADAL" clId="{53BB99DD-E11A-4AC5-9DF7-93144241BC20}" dt="2023-03-23T02:25:46.194" v="9844" actId="478"/>
          <ac:spMkLst>
            <pc:docMk/>
            <pc:sldMk cId="955778232" sldId="307"/>
            <ac:spMk id="7" creationId="{1769A865-229C-7F3E-A927-6EB157ABCC41}"/>
          </ac:spMkLst>
        </pc:spChg>
        <pc:spChg chg="mod">
          <ac:chgData name="Dalal, Mrinmoy" userId="397ff971-e778-44ea-ba08-c45f4dea36a7" providerId="ADAL" clId="{53BB99DD-E11A-4AC5-9DF7-93144241BC20}" dt="2023-03-23T02:25:46.775" v="9845"/>
          <ac:spMkLst>
            <pc:docMk/>
            <pc:sldMk cId="955778232" sldId="307"/>
            <ac:spMk id="10" creationId="{0BCC5EC7-F310-8CF3-4294-FDD7CCFDDF52}"/>
          </ac:spMkLst>
        </pc:spChg>
        <pc:spChg chg="mod">
          <ac:chgData name="Dalal, Mrinmoy" userId="397ff971-e778-44ea-ba08-c45f4dea36a7" providerId="ADAL" clId="{53BB99DD-E11A-4AC5-9DF7-93144241BC20}" dt="2023-03-23T02:25:46.775" v="9845"/>
          <ac:spMkLst>
            <pc:docMk/>
            <pc:sldMk cId="955778232" sldId="307"/>
            <ac:spMk id="11" creationId="{13D1C0FB-DC37-6ED0-1A84-FD2CBEDB0D0B}"/>
          </ac:spMkLst>
        </pc:spChg>
        <pc:spChg chg="del">
          <ac:chgData name="Dalal, Mrinmoy" userId="397ff971-e778-44ea-ba08-c45f4dea36a7" providerId="ADAL" clId="{53BB99DD-E11A-4AC5-9DF7-93144241BC20}" dt="2023-03-23T02:25:46.194" v="9844" actId="478"/>
          <ac:spMkLst>
            <pc:docMk/>
            <pc:sldMk cId="955778232" sldId="307"/>
            <ac:spMk id="12" creationId="{B3881CD6-571F-65EF-BBFB-72AB8A46682E}"/>
          </ac:spMkLst>
        </pc:spChg>
        <pc:spChg chg="del">
          <ac:chgData name="Dalal, Mrinmoy" userId="397ff971-e778-44ea-ba08-c45f4dea36a7" providerId="ADAL" clId="{53BB99DD-E11A-4AC5-9DF7-93144241BC20}" dt="2023-03-23T02:25:46.194" v="9844" actId="478"/>
          <ac:spMkLst>
            <pc:docMk/>
            <pc:sldMk cId="955778232" sldId="307"/>
            <ac:spMk id="13" creationId="{8BC6ED5A-A396-74CD-7B59-C638EA1294D8}"/>
          </ac:spMkLst>
        </pc:spChg>
        <pc:spChg chg="mod">
          <ac:chgData name="Dalal, Mrinmoy" userId="397ff971-e778-44ea-ba08-c45f4dea36a7" providerId="ADAL" clId="{53BB99DD-E11A-4AC5-9DF7-93144241BC20}" dt="2023-03-23T02:25:46.775" v="9845"/>
          <ac:spMkLst>
            <pc:docMk/>
            <pc:sldMk cId="955778232" sldId="307"/>
            <ac:spMk id="14" creationId="{C5EB957E-30CD-0DE3-8BBD-FDA69212614A}"/>
          </ac:spMkLst>
        </pc:spChg>
        <pc:spChg chg="del">
          <ac:chgData name="Dalal, Mrinmoy" userId="397ff971-e778-44ea-ba08-c45f4dea36a7" providerId="ADAL" clId="{53BB99DD-E11A-4AC5-9DF7-93144241BC20}" dt="2023-03-23T02:25:46.194" v="9844" actId="478"/>
          <ac:spMkLst>
            <pc:docMk/>
            <pc:sldMk cId="955778232" sldId="307"/>
            <ac:spMk id="15" creationId="{8AB7F9A6-8770-216E-5A85-51F44888EBD6}"/>
          </ac:spMkLst>
        </pc:spChg>
        <pc:spChg chg="del">
          <ac:chgData name="Dalal, Mrinmoy" userId="397ff971-e778-44ea-ba08-c45f4dea36a7" providerId="ADAL" clId="{53BB99DD-E11A-4AC5-9DF7-93144241BC20}" dt="2023-03-23T02:25:46.194" v="9844" actId="478"/>
          <ac:spMkLst>
            <pc:docMk/>
            <pc:sldMk cId="955778232" sldId="307"/>
            <ac:spMk id="16" creationId="{4B1E66A5-8AFE-933B-8D61-00EC930DC70A}"/>
          </ac:spMkLst>
        </pc:spChg>
        <pc:spChg chg="mod">
          <ac:chgData name="Dalal, Mrinmoy" userId="397ff971-e778-44ea-ba08-c45f4dea36a7" providerId="ADAL" clId="{53BB99DD-E11A-4AC5-9DF7-93144241BC20}" dt="2023-03-23T02:25:46.775" v="9845"/>
          <ac:spMkLst>
            <pc:docMk/>
            <pc:sldMk cId="955778232" sldId="307"/>
            <ac:spMk id="17" creationId="{DC38C923-8B33-D335-A8DB-440F4D92F3FA}"/>
          </ac:spMkLst>
        </pc:spChg>
        <pc:spChg chg="mod">
          <ac:chgData name="Dalal, Mrinmoy" userId="397ff971-e778-44ea-ba08-c45f4dea36a7" providerId="ADAL" clId="{53BB99DD-E11A-4AC5-9DF7-93144241BC20}" dt="2023-03-23T02:25:46.775" v="9845"/>
          <ac:spMkLst>
            <pc:docMk/>
            <pc:sldMk cId="955778232" sldId="307"/>
            <ac:spMk id="18" creationId="{BFE3A60A-AE1B-D5B6-ABFA-15868F18D274}"/>
          </ac:spMkLst>
        </pc:spChg>
        <pc:spChg chg="mod">
          <ac:chgData name="Dalal, Mrinmoy" userId="397ff971-e778-44ea-ba08-c45f4dea36a7" providerId="ADAL" clId="{53BB99DD-E11A-4AC5-9DF7-93144241BC20}" dt="2023-03-23T02:25:46.775" v="9845"/>
          <ac:spMkLst>
            <pc:docMk/>
            <pc:sldMk cId="955778232" sldId="307"/>
            <ac:spMk id="19" creationId="{03D3865A-9526-FF60-5E3B-81735D20E4BD}"/>
          </ac:spMkLst>
        </pc:spChg>
        <pc:spChg chg="del">
          <ac:chgData name="Dalal, Mrinmoy" userId="397ff971-e778-44ea-ba08-c45f4dea36a7" providerId="ADAL" clId="{53BB99DD-E11A-4AC5-9DF7-93144241BC20}" dt="2023-03-23T02:25:46.194" v="9844" actId="478"/>
          <ac:spMkLst>
            <pc:docMk/>
            <pc:sldMk cId="955778232" sldId="307"/>
            <ac:spMk id="21" creationId="{FBB026CC-9578-63D1-7A5B-AD5869CDB020}"/>
          </ac:spMkLst>
        </pc:spChg>
        <pc:spChg chg="del">
          <ac:chgData name="Dalal, Mrinmoy" userId="397ff971-e778-44ea-ba08-c45f4dea36a7" providerId="ADAL" clId="{53BB99DD-E11A-4AC5-9DF7-93144241BC20}" dt="2023-03-23T02:25:46.194" v="9844" actId="478"/>
          <ac:spMkLst>
            <pc:docMk/>
            <pc:sldMk cId="955778232" sldId="307"/>
            <ac:spMk id="22" creationId="{41DE26DB-0107-DDA3-8295-A3AED91EC87A}"/>
          </ac:spMkLst>
        </pc:spChg>
        <pc:spChg chg="del">
          <ac:chgData name="Dalal, Mrinmoy" userId="397ff971-e778-44ea-ba08-c45f4dea36a7" providerId="ADAL" clId="{53BB99DD-E11A-4AC5-9DF7-93144241BC20}" dt="2023-03-23T02:25:46.194" v="9844" actId="478"/>
          <ac:spMkLst>
            <pc:docMk/>
            <pc:sldMk cId="955778232" sldId="307"/>
            <ac:spMk id="23" creationId="{F7198D45-8DBD-31CC-9F3C-F02C104E5FA3}"/>
          </ac:spMkLst>
        </pc:spChg>
        <pc:spChg chg="del">
          <ac:chgData name="Dalal, Mrinmoy" userId="397ff971-e778-44ea-ba08-c45f4dea36a7" providerId="ADAL" clId="{53BB99DD-E11A-4AC5-9DF7-93144241BC20}" dt="2023-03-23T02:25:46.194" v="9844" actId="478"/>
          <ac:spMkLst>
            <pc:docMk/>
            <pc:sldMk cId="955778232" sldId="307"/>
            <ac:spMk id="24" creationId="{FEBA0BF3-57F4-62B3-871B-50F3928FA339}"/>
          </ac:spMkLst>
        </pc:spChg>
        <pc:spChg chg="mod">
          <ac:chgData name="Dalal, Mrinmoy" userId="397ff971-e778-44ea-ba08-c45f4dea36a7" providerId="ADAL" clId="{53BB99DD-E11A-4AC5-9DF7-93144241BC20}" dt="2023-03-23T02:25:46.775" v="9845"/>
          <ac:spMkLst>
            <pc:docMk/>
            <pc:sldMk cId="955778232" sldId="307"/>
            <ac:spMk id="27" creationId="{308F863F-0660-8CEE-DF61-B0E6E0E20252}"/>
          </ac:spMkLst>
        </pc:spChg>
        <pc:spChg chg="mod">
          <ac:chgData name="Dalal, Mrinmoy" userId="397ff971-e778-44ea-ba08-c45f4dea36a7" providerId="ADAL" clId="{53BB99DD-E11A-4AC5-9DF7-93144241BC20}" dt="2023-03-23T02:25:46.775" v="9845"/>
          <ac:spMkLst>
            <pc:docMk/>
            <pc:sldMk cId="955778232" sldId="307"/>
            <ac:spMk id="28" creationId="{2F917DCE-47C9-11C3-F609-801E8B8894F0}"/>
          </ac:spMkLst>
        </pc:spChg>
        <pc:spChg chg="mod">
          <ac:chgData name="Dalal, Mrinmoy" userId="397ff971-e778-44ea-ba08-c45f4dea36a7" providerId="ADAL" clId="{53BB99DD-E11A-4AC5-9DF7-93144241BC20}" dt="2023-03-23T02:25:46.775" v="9845"/>
          <ac:spMkLst>
            <pc:docMk/>
            <pc:sldMk cId="955778232" sldId="307"/>
            <ac:spMk id="29" creationId="{B8AEAA2C-8BDB-1B8E-7A6C-3DFB69B72904}"/>
          </ac:spMkLst>
        </pc:spChg>
        <pc:spChg chg="mod">
          <ac:chgData name="Dalal, Mrinmoy" userId="397ff971-e778-44ea-ba08-c45f4dea36a7" providerId="ADAL" clId="{53BB99DD-E11A-4AC5-9DF7-93144241BC20}" dt="2023-03-23T02:25:46.775" v="9845"/>
          <ac:spMkLst>
            <pc:docMk/>
            <pc:sldMk cId="955778232" sldId="307"/>
            <ac:spMk id="30" creationId="{F74DCE5C-68C0-DE62-5C82-FD4E0D3AEB06}"/>
          </ac:spMkLst>
        </pc:spChg>
        <pc:spChg chg="mod">
          <ac:chgData name="Dalal, Mrinmoy" userId="397ff971-e778-44ea-ba08-c45f4dea36a7" providerId="ADAL" clId="{53BB99DD-E11A-4AC5-9DF7-93144241BC20}" dt="2023-03-23T02:25:46.775" v="9845"/>
          <ac:spMkLst>
            <pc:docMk/>
            <pc:sldMk cId="955778232" sldId="307"/>
            <ac:spMk id="31" creationId="{9A737E3A-A4BF-0BC8-1208-E274DC1F5C66}"/>
          </ac:spMkLst>
        </pc:spChg>
        <pc:spChg chg="mod">
          <ac:chgData name="Dalal, Mrinmoy" userId="397ff971-e778-44ea-ba08-c45f4dea36a7" providerId="ADAL" clId="{53BB99DD-E11A-4AC5-9DF7-93144241BC20}" dt="2023-03-23T02:25:46.775" v="9845"/>
          <ac:spMkLst>
            <pc:docMk/>
            <pc:sldMk cId="955778232" sldId="307"/>
            <ac:spMk id="32" creationId="{2D2862FB-9D7D-912C-F447-F35E943725F5}"/>
          </ac:spMkLst>
        </pc:spChg>
        <pc:spChg chg="mod">
          <ac:chgData name="Dalal, Mrinmoy" userId="397ff971-e778-44ea-ba08-c45f4dea36a7" providerId="ADAL" clId="{53BB99DD-E11A-4AC5-9DF7-93144241BC20}" dt="2023-03-23T02:25:46.775" v="9845"/>
          <ac:spMkLst>
            <pc:docMk/>
            <pc:sldMk cId="955778232" sldId="307"/>
            <ac:spMk id="36" creationId="{AE65F2F8-8BA3-818D-BA20-28895FE7C016}"/>
          </ac:spMkLst>
        </pc:spChg>
        <pc:spChg chg="mod">
          <ac:chgData name="Dalal, Mrinmoy" userId="397ff971-e778-44ea-ba08-c45f4dea36a7" providerId="ADAL" clId="{53BB99DD-E11A-4AC5-9DF7-93144241BC20}" dt="2023-03-23T02:25:46.775" v="9845"/>
          <ac:spMkLst>
            <pc:docMk/>
            <pc:sldMk cId="955778232" sldId="307"/>
            <ac:spMk id="37" creationId="{9C353B22-B262-4E0B-2084-98069A2B4288}"/>
          </ac:spMkLst>
        </pc:spChg>
        <pc:spChg chg="mod">
          <ac:chgData name="Dalal, Mrinmoy" userId="397ff971-e778-44ea-ba08-c45f4dea36a7" providerId="ADAL" clId="{53BB99DD-E11A-4AC5-9DF7-93144241BC20}" dt="2023-03-23T02:25:46.775" v="9845"/>
          <ac:spMkLst>
            <pc:docMk/>
            <pc:sldMk cId="955778232" sldId="307"/>
            <ac:spMk id="38" creationId="{5647867C-B754-C528-1EF4-4CAFF1A8FF8E}"/>
          </ac:spMkLst>
        </pc:spChg>
        <pc:spChg chg="mod">
          <ac:chgData name="Dalal, Mrinmoy" userId="397ff971-e778-44ea-ba08-c45f4dea36a7" providerId="ADAL" clId="{53BB99DD-E11A-4AC5-9DF7-93144241BC20}" dt="2023-03-23T02:25:46.775" v="9845"/>
          <ac:spMkLst>
            <pc:docMk/>
            <pc:sldMk cId="955778232" sldId="307"/>
            <ac:spMk id="39" creationId="{D2708828-D917-54BD-A67E-F2B04BD9064C}"/>
          </ac:spMkLst>
        </pc:spChg>
        <pc:spChg chg="mod">
          <ac:chgData name="Dalal, Mrinmoy" userId="397ff971-e778-44ea-ba08-c45f4dea36a7" providerId="ADAL" clId="{53BB99DD-E11A-4AC5-9DF7-93144241BC20}" dt="2023-03-23T02:25:46.775" v="9845"/>
          <ac:spMkLst>
            <pc:docMk/>
            <pc:sldMk cId="955778232" sldId="307"/>
            <ac:spMk id="40" creationId="{8A4ADEAF-FFD2-7050-B310-E264119076C9}"/>
          </ac:spMkLst>
        </pc:spChg>
        <pc:spChg chg="mod">
          <ac:chgData name="Dalal, Mrinmoy" userId="397ff971-e778-44ea-ba08-c45f4dea36a7" providerId="ADAL" clId="{53BB99DD-E11A-4AC5-9DF7-93144241BC20}" dt="2023-03-23T02:25:46.775" v="9845"/>
          <ac:spMkLst>
            <pc:docMk/>
            <pc:sldMk cId="955778232" sldId="307"/>
            <ac:spMk id="41" creationId="{7DE6E22B-8049-D3BB-9F36-DC9D1EE5EE7F}"/>
          </ac:spMkLst>
        </pc:spChg>
        <pc:spChg chg="mod">
          <ac:chgData name="Dalal, Mrinmoy" userId="397ff971-e778-44ea-ba08-c45f4dea36a7" providerId="ADAL" clId="{53BB99DD-E11A-4AC5-9DF7-93144241BC20}" dt="2023-03-23T02:25:46.775" v="9845"/>
          <ac:spMkLst>
            <pc:docMk/>
            <pc:sldMk cId="955778232" sldId="307"/>
            <ac:spMk id="44" creationId="{8F16809C-8F17-1F9F-13A8-E331EFCE00ED}"/>
          </ac:spMkLst>
        </pc:spChg>
        <pc:spChg chg="mod">
          <ac:chgData name="Dalal, Mrinmoy" userId="397ff971-e778-44ea-ba08-c45f4dea36a7" providerId="ADAL" clId="{53BB99DD-E11A-4AC5-9DF7-93144241BC20}" dt="2023-03-23T02:25:46.775" v="9845"/>
          <ac:spMkLst>
            <pc:docMk/>
            <pc:sldMk cId="955778232" sldId="307"/>
            <ac:spMk id="46" creationId="{46A296F2-C436-1D64-0AA4-7F8A2319E4F2}"/>
          </ac:spMkLst>
        </pc:spChg>
        <pc:spChg chg="mod">
          <ac:chgData name="Dalal, Mrinmoy" userId="397ff971-e778-44ea-ba08-c45f4dea36a7" providerId="ADAL" clId="{53BB99DD-E11A-4AC5-9DF7-93144241BC20}" dt="2023-03-23T02:25:46.775" v="9845"/>
          <ac:spMkLst>
            <pc:docMk/>
            <pc:sldMk cId="955778232" sldId="307"/>
            <ac:spMk id="47" creationId="{62AB6A81-317A-7616-ECFD-471D1A9A8D96}"/>
          </ac:spMkLst>
        </pc:spChg>
        <pc:spChg chg="mod">
          <ac:chgData name="Dalal, Mrinmoy" userId="397ff971-e778-44ea-ba08-c45f4dea36a7" providerId="ADAL" clId="{53BB99DD-E11A-4AC5-9DF7-93144241BC20}" dt="2023-03-23T02:25:46.775" v="9845"/>
          <ac:spMkLst>
            <pc:docMk/>
            <pc:sldMk cId="955778232" sldId="307"/>
            <ac:spMk id="48" creationId="{96022E76-2033-6D1A-0741-90CECAC3755A}"/>
          </ac:spMkLst>
        </pc:spChg>
        <pc:spChg chg="mod">
          <ac:chgData name="Dalal, Mrinmoy" userId="397ff971-e778-44ea-ba08-c45f4dea36a7" providerId="ADAL" clId="{53BB99DD-E11A-4AC5-9DF7-93144241BC20}" dt="2023-03-23T02:25:46.775" v="9845"/>
          <ac:spMkLst>
            <pc:docMk/>
            <pc:sldMk cId="955778232" sldId="307"/>
            <ac:spMk id="49" creationId="{0AFA8B83-E6A9-5298-A815-2E0E2A8A70C7}"/>
          </ac:spMkLst>
        </pc:spChg>
        <pc:spChg chg="mod">
          <ac:chgData name="Dalal, Mrinmoy" userId="397ff971-e778-44ea-ba08-c45f4dea36a7" providerId="ADAL" clId="{53BB99DD-E11A-4AC5-9DF7-93144241BC20}" dt="2023-03-23T02:25:46.775" v="9845"/>
          <ac:spMkLst>
            <pc:docMk/>
            <pc:sldMk cId="955778232" sldId="307"/>
            <ac:spMk id="50" creationId="{76BA4A54-A847-FA62-6DE0-DA4A68E47BBF}"/>
          </ac:spMkLst>
        </pc:spChg>
        <pc:spChg chg="mod">
          <ac:chgData name="Dalal, Mrinmoy" userId="397ff971-e778-44ea-ba08-c45f4dea36a7" providerId="ADAL" clId="{53BB99DD-E11A-4AC5-9DF7-93144241BC20}" dt="2023-03-23T02:25:46.775" v="9845"/>
          <ac:spMkLst>
            <pc:docMk/>
            <pc:sldMk cId="955778232" sldId="307"/>
            <ac:spMk id="53" creationId="{A8674B54-416F-BBE3-75E7-436DEA63558F}"/>
          </ac:spMkLst>
        </pc:spChg>
        <pc:spChg chg="mod">
          <ac:chgData name="Dalal, Mrinmoy" userId="397ff971-e778-44ea-ba08-c45f4dea36a7" providerId="ADAL" clId="{53BB99DD-E11A-4AC5-9DF7-93144241BC20}" dt="2023-03-23T02:25:46.775" v="9845"/>
          <ac:spMkLst>
            <pc:docMk/>
            <pc:sldMk cId="955778232" sldId="307"/>
            <ac:spMk id="55" creationId="{50DCC659-37CB-6C56-48DA-1DB7C01A6225}"/>
          </ac:spMkLst>
        </pc:spChg>
        <pc:spChg chg="mod">
          <ac:chgData name="Dalal, Mrinmoy" userId="397ff971-e778-44ea-ba08-c45f4dea36a7" providerId="ADAL" clId="{53BB99DD-E11A-4AC5-9DF7-93144241BC20}" dt="2023-03-23T02:25:46.775" v="9845"/>
          <ac:spMkLst>
            <pc:docMk/>
            <pc:sldMk cId="955778232" sldId="307"/>
            <ac:spMk id="56" creationId="{8E026974-D51D-FB21-8B8A-96A6A60B130D}"/>
          </ac:spMkLst>
        </pc:spChg>
        <pc:spChg chg="mod">
          <ac:chgData name="Dalal, Mrinmoy" userId="397ff971-e778-44ea-ba08-c45f4dea36a7" providerId="ADAL" clId="{53BB99DD-E11A-4AC5-9DF7-93144241BC20}" dt="2023-03-23T02:25:46.775" v="9845"/>
          <ac:spMkLst>
            <pc:docMk/>
            <pc:sldMk cId="955778232" sldId="307"/>
            <ac:spMk id="57" creationId="{19561DAD-C31B-4BE9-435A-C84C8055E10A}"/>
          </ac:spMkLst>
        </pc:spChg>
        <pc:spChg chg="mod">
          <ac:chgData name="Dalal, Mrinmoy" userId="397ff971-e778-44ea-ba08-c45f4dea36a7" providerId="ADAL" clId="{53BB99DD-E11A-4AC5-9DF7-93144241BC20}" dt="2023-03-23T02:25:46.775" v="9845"/>
          <ac:spMkLst>
            <pc:docMk/>
            <pc:sldMk cId="955778232" sldId="307"/>
            <ac:spMk id="58" creationId="{0A450537-BF7E-446C-AA95-C7F5C8D0DFE6}"/>
          </ac:spMkLst>
        </pc:spChg>
        <pc:spChg chg="mod">
          <ac:chgData name="Dalal, Mrinmoy" userId="397ff971-e778-44ea-ba08-c45f4dea36a7" providerId="ADAL" clId="{53BB99DD-E11A-4AC5-9DF7-93144241BC20}" dt="2023-03-23T02:25:46.775" v="9845"/>
          <ac:spMkLst>
            <pc:docMk/>
            <pc:sldMk cId="955778232" sldId="307"/>
            <ac:spMk id="59" creationId="{E0C0A60F-C000-92FB-1DB0-77E4D3AFBE2C}"/>
          </ac:spMkLst>
        </pc:spChg>
        <pc:spChg chg="mod">
          <ac:chgData name="Dalal, Mrinmoy" userId="397ff971-e778-44ea-ba08-c45f4dea36a7" providerId="ADAL" clId="{53BB99DD-E11A-4AC5-9DF7-93144241BC20}" dt="2023-03-23T02:25:46.775" v="9845"/>
          <ac:spMkLst>
            <pc:docMk/>
            <pc:sldMk cId="955778232" sldId="307"/>
            <ac:spMk id="62" creationId="{9F66409D-F766-FB30-FA4E-C0C4A1FFCB20}"/>
          </ac:spMkLst>
        </pc:spChg>
        <pc:spChg chg="mod">
          <ac:chgData name="Dalal, Mrinmoy" userId="397ff971-e778-44ea-ba08-c45f4dea36a7" providerId="ADAL" clId="{53BB99DD-E11A-4AC5-9DF7-93144241BC20}" dt="2023-03-23T02:25:46.775" v="9845"/>
          <ac:spMkLst>
            <pc:docMk/>
            <pc:sldMk cId="955778232" sldId="307"/>
            <ac:spMk id="64" creationId="{8AC0343C-833E-BE9A-2726-7717707CF151}"/>
          </ac:spMkLst>
        </pc:spChg>
        <pc:spChg chg="mod">
          <ac:chgData name="Dalal, Mrinmoy" userId="397ff971-e778-44ea-ba08-c45f4dea36a7" providerId="ADAL" clId="{53BB99DD-E11A-4AC5-9DF7-93144241BC20}" dt="2023-03-23T02:25:46.775" v="9845"/>
          <ac:spMkLst>
            <pc:docMk/>
            <pc:sldMk cId="955778232" sldId="307"/>
            <ac:spMk id="65" creationId="{B94CC81D-E9C7-6A8E-2256-C6B96EEAD805}"/>
          </ac:spMkLst>
        </pc:spChg>
        <pc:spChg chg="mod">
          <ac:chgData name="Dalal, Mrinmoy" userId="397ff971-e778-44ea-ba08-c45f4dea36a7" providerId="ADAL" clId="{53BB99DD-E11A-4AC5-9DF7-93144241BC20}" dt="2023-03-23T02:25:46.775" v="9845"/>
          <ac:spMkLst>
            <pc:docMk/>
            <pc:sldMk cId="955778232" sldId="307"/>
            <ac:spMk id="66" creationId="{87CF62DF-52C8-B2F9-7438-81683C003B2B}"/>
          </ac:spMkLst>
        </pc:spChg>
        <pc:spChg chg="mod">
          <ac:chgData name="Dalal, Mrinmoy" userId="397ff971-e778-44ea-ba08-c45f4dea36a7" providerId="ADAL" clId="{53BB99DD-E11A-4AC5-9DF7-93144241BC20}" dt="2023-03-23T02:25:46.775" v="9845"/>
          <ac:spMkLst>
            <pc:docMk/>
            <pc:sldMk cId="955778232" sldId="307"/>
            <ac:spMk id="67" creationId="{FBA6F659-0EAA-FFB3-D965-CCC4BBD668F8}"/>
          </ac:spMkLst>
        </pc:spChg>
        <pc:spChg chg="mod">
          <ac:chgData name="Dalal, Mrinmoy" userId="397ff971-e778-44ea-ba08-c45f4dea36a7" providerId="ADAL" clId="{53BB99DD-E11A-4AC5-9DF7-93144241BC20}" dt="2023-03-23T02:25:46.775" v="9845"/>
          <ac:spMkLst>
            <pc:docMk/>
            <pc:sldMk cId="955778232" sldId="307"/>
            <ac:spMk id="68" creationId="{74FC7B75-F6D9-6227-27BD-FD8D2870FEBB}"/>
          </ac:spMkLst>
        </pc:spChg>
        <pc:spChg chg="add del mod topLvl">
          <ac:chgData name="Dalal, Mrinmoy" userId="397ff971-e778-44ea-ba08-c45f4dea36a7" providerId="ADAL" clId="{53BB99DD-E11A-4AC5-9DF7-93144241BC20}" dt="2023-03-23T03:49:39.818" v="10142" actId="478"/>
          <ac:spMkLst>
            <pc:docMk/>
            <pc:sldMk cId="955778232" sldId="307"/>
            <ac:spMk id="72" creationId="{E144D432-E7DE-877A-5478-62959CFB04E8}"/>
          </ac:spMkLst>
        </pc:spChg>
        <pc:spChg chg="mod">
          <ac:chgData name="Dalal, Mrinmoy" userId="397ff971-e778-44ea-ba08-c45f4dea36a7" providerId="ADAL" clId="{53BB99DD-E11A-4AC5-9DF7-93144241BC20}" dt="2023-03-23T02:30:25.137" v="9885" actId="165"/>
          <ac:spMkLst>
            <pc:docMk/>
            <pc:sldMk cId="955778232" sldId="307"/>
            <ac:spMk id="73" creationId="{501B3687-4DD5-86F3-D83B-1AFDDAA11EF6}"/>
          </ac:spMkLst>
        </pc:spChg>
        <pc:spChg chg="mod">
          <ac:chgData name="Dalal, Mrinmoy" userId="397ff971-e778-44ea-ba08-c45f4dea36a7" providerId="ADAL" clId="{53BB99DD-E11A-4AC5-9DF7-93144241BC20}" dt="2023-03-23T02:30:25.137" v="9885" actId="165"/>
          <ac:spMkLst>
            <pc:docMk/>
            <pc:sldMk cId="955778232" sldId="307"/>
            <ac:spMk id="74" creationId="{38C99BBA-7E23-8BA0-E6E0-94F43B4537C5}"/>
          </ac:spMkLst>
        </pc:spChg>
        <pc:spChg chg="del mod topLvl">
          <ac:chgData name="Dalal, Mrinmoy" userId="397ff971-e778-44ea-ba08-c45f4dea36a7" providerId="ADAL" clId="{53BB99DD-E11A-4AC5-9DF7-93144241BC20}" dt="2023-03-23T03:49:47.168" v="10143" actId="478"/>
          <ac:spMkLst>
            <pc:docMk/>
            <pc:sldMk cId="955778232" sldId="307"/>
            <ac:spMk id="75" creationId="{DF4F5A58-66F7-7769-84E3-3BBBF33CF722}"/>
          </ac:spMkLst>
        </pc:spChg>
        <pc:spChg chg="del mod topLvl">
          <ac:chgData name="Dalal, Mrinmoy" userId="397ff971-e778-44ea-ba08-c45f4dea36a7" providerId="ADAL" clId="{53BB99DD-E11A-4AC5-9DF7-93144241BC20}" dt="2023-03-23T03:49:47.168" v="10143" actId="478"/>
          <ac:spMkLst>
            <pc:docMk/>
            <pc:sldMk cId="955778232" sldId="307"/>
            <ac:spMk id="76" creationId="{16C3B119-6190-FBC6-5ED8-943AC3D30EB5}"/>
          </ac:spMkLst>
        </pc:spChg>
        <pc:spChg chg="del mod topLvl">
          <ac:chgData name="Dalal, Mrinmoy" userId="397ff971-e778-44ea-ba08-c45f4dea36a7" providerId="ADAL" clId="{53BB99DD-E11A-4AC5-9DF7-93144241BC20}" dt="2023-03-23T03:49:47.168" v="10143" actId="478"/>
          <ac:spMkLst>
            <pc:docMk/>
            <pc:sldMk cId="955778232" sldId="307"/>
            <ac:spMk id="77" creationId="{EA8EDE6F-F530-C487-7D74-CB0A81964FAA}"/>
          </ac:spMkLst>
        </pc:spChg>
        <pc:spChg chg="add del mod topLvl">
          <ac:chgData name="Dalal, Mrinmoy" userId="397ff971-e778-44ea-ba08-c45f4dea36a7" providerId="ADAL" clId="{53BB99DD-E11A-4AC5-9DF7-93144241BC20}" dt="2023-03-23T03:49:39.818" v="10142" actId="478"/>
          <ac:spMkLst>
            <pc:docMk/>
            <pc:sldMk cId="955778232" sldId="307"/>
            <ac:spMk id="81" creationId="{0794CCB6-EA56-8E15-D397-330DCDA39555}"/>
          </ac:spMkLst>
        </pc:spChg>
        <pc:spChg chg="mod">
          <ac:chgData name="Dalal, Mrinmoy" userId="397ff971-e778-44ea-ba08-c45f4dea36a7" providerId="ADAL" clId="{53BB99DD-E11A-4AC5-9DF7-93144241BC20}" dt="2023-03-23T02:30:25.137" v="9885" actId="165"/>
          <ac:spMkLst>
            <pc:docMk/>
            <pc:sldMk cId="955778232" sldId="307"/>
            <ac:spMk id="82" creationId="{B2686A74-1967-F93F-8258-3322189F1174}"/>
          </ac:spMkLst>
        </pc:spChg>
        <pc:spChg chg="mod">
          <ac:chgData name="Dalal, Mrinmoy" userId="397ff971-e778-44ea-ba08-c45f4dea36a7" providerId="ADAL" clId="{53BB99DD-E11A-4AC5-9DF7-93144241BC20}" dt="2023-03-23T02:30:25.137" v="9885" actId="165"/>
          <ac:spMkLst>
            <pc:docMk/>
            <pc:sldMk cId="955778232" sldId="307"/>
            <ac:spMk id="83" creationId="{68CE9B67-C915-3C87-6568-2396C8145A8B}"/>
          </ac:spMkLst>
        </pc:spChg>
        <pc:spChg chg="mod topLvl">
          <ac:chgData name="Dalal, Mrinmoy" userId="397ff971-e778-44ea-ba08-c45f4dea36a7" providerId="ADAL" clId="{53BB99DD-E11A-4AC5-9DF7-93144241BC20}" dt="2023-03-23T05:03:52.098" v="12050" actId="208"/>
          <ac:spMkLst>
            <pc:docMk/>
            <pc:sldMk cId="955778232" sldId="307"/>
            <ac:spMk id="84" creationId="{110C8CB6-DA42-DD60-52C4-425C1538EA39}"/>
          </ac:spMkLst>
        </pc:spChg>
        <pc:spChg chg="mod topLvl">
          <ac:chgData name="Dalal, Mrinmoy" userId="397ff971-e778-44ea-ba08-c45f4dea36a7" providerId="ADAL" clId="{53BB99DD-E11A-4AC5-9DF7-93144241BC20}" dt="2023-03-23T05:03:52.098" v="12050" actId="208"/>
          <ac:spMkLst>
            <pc:docMk/>
            <pc:sldMk cId="955778232" sldId="307"/>
            <ac:spMk id="85" creationId="{3F773571-73F6-67F0-CCB4-4F754ECEBBA6}"/>
          </ac:spMkLst>
        </pc:spChg>
        <pc:spChg chg="mod topLvl">
          <ac:chgData name="Dalal, Mrinmoy" userId="397ff971-e778-44ea-ba08-c45f4dea36a7" providerId="ADAL" clId="{53BB99DD-E11A-4AC5-9DF7-93144241BC20}" dt="2023-03-23T05:04:23.098" v="12056" actId="2085"/>
          <ac:spMkLst>
            <pc:docMk/>
            <pc:sldMk cId="955778232" sldId="307"/>
            <ac:spMk id="86" creationId="{104618B0-E025-F8EF-29C8-80C8823889F3}"/>
          </ac:spMkLst>
        </pc:spChg>
        <pc:spChg chg="add del mod topLvl">
          <ac:chgData name="Dalal, Mrinmoy" userId="397ff971-e778-44ea-ba08-c45f4dea36a7" providerId="ADAL" clId="{53BB99DD-E11A-4AC5-9DF7-93144241BC20}" dt="2023-03-23T03:49:39.818" v="10142" actId="478"/>
          <ac:spMkLst>
            <pc:docMk/>
            <pc:sldMk cId="955778232" sldId="307"/>
            <ac:spMk id="90" creationId="{86B20987-EC35-44E5-3D78-44E3C0927C6C}"/>
          </ac:spMkLst>
        </pc:spChg>
        <pc:spChg chg="mod">
          <ac:chgData name="Dalal, Mrinmoy" userId="397ff971-e778-44ea-ba08-c45f4dea36a7" providerId="ADAL" clId="{53BB99DD-E11A-4AC5-9DF7-93144241BC20}" dt="2023-03-23T02:30:25.137" v="9885" actId="165"/>
          <ac:spMkLst>
            <pc:docMk/>
            <pc:sldMk cId="955778232" sldId="307"/>
            <ac:spMk id="91" creationId="{BE481542-D987-EF87-CB31-1DDAFC8B0D6E}"/>
          </ac:spMkLst>
        </pc:spChg>
        <pc:spChg chg="mod">
          <ac:chgData name="Dalal, Mrinmoy" userId="397ff971-e778-44ea-ba08-c45f4dea36a7" providerId="ADAL" clId="{53BB99DD-E11A-4AC5-9DF7-93144241BC20}" dt="2023-03-23T02:30:25.137" v="9885" actId="165"/>
          <ac:spMkLst>
            <pc:docMk/>
            <pc:sldMk cId="955778232" sldId="307"/>
            <ac:spMk id="92" creationId="{3FD0C1E0-89C5-D17A-B851-2039E898A390}"/>
          </ac:spMkLst>
        </pc:spChg>
        <pc:spChg chg="mod topLvl">
          <ac:chgData name="Dalal, Mrinmoy" userId="397ff971-e778-44ea-ba08-c45f4dea36a7" providerId="ADAL" clId="{53BB99DD-E11A-4AC5-9DF7-93144241BC20}" dt="2023-03-23T05:03:52.098" v="12050" actId="208"/>
          <ac:spMkLst>
            <pc:docMk/>
            <pc:sldMk cId="955778232" sldId="307"/>
            <ac:spMk id="93" creationId="{A1E98B96-C6EA-C651-941F-159F43E46D85}"/>
          </ac:spMkLst>
        </pc:spChg>
        <pc:spChg chg="mod topLvl">
          <ac:chgData name="Dalal, Mrinmoy" userId="397ff971-e778-44ea-ba08-c45f4dea36a7" providerId="ADAL" clId="{53BB99DD-E11A-4AC5-9DF7-93144241BC20}" dt="2023-03-23T05:03:52.098" v="12050" actId="208"/>
          <ac:spMkLst>
            <pc:docMk/>
            <pc:sldMk cId="955778232" sldId="307"/>
            <ac:spMk id="94" creationId="{4EF83FD5-DD9D-45A3-E3CC-EFB03BE8BA30}"/>
          </ac:spMkLst>
        </pc:spChg>
        <pc:spChg chg="mod topLvl">
          <ac:chgData name="Dalal, Mrinmoy" userId="397ff971-e778-44ea-ba08-c45f4dea36a7" providerId="ADAL" clId="{53BB99DD-E11A-4AC5-9DF7-93144241BC20}" dt="2023-03-23T05:03:52.098" v="12050" actId="208"/>
          <ac:spMkLst>
            <pc:docMk/>
            <pc:sldMk cId="955778232" sldId="307"/>
            <ac:spMk id="95" creationId="{AE096931-5109-02B0-0F09-0C6FB3B5F304}"/>
          </ac:spMkLst>
        </pc:spChg>
        <pc:spChg chg="add del mod topLvl">
          <ac:chgData name="Dalal, Mrinmoy" userId="397ff971-e778-44ea-ba08-c45f4dea36a7" providerId="ADAL" clId="{53BB99DD-E11A-4AC5-9DF7-93144241BC20}" dt="2023-03-23T03:49:39.818" v="10142" actId="478"/>
          <ac:spMkLst>
            <pc:docMk/>
            <pc:sldMk cId="955778232" sldId="307"/>
            <ac:spMk id="98" creationId="{05AE23CB-3AC2-CD25-19F4-954A33AB41C9}"/>
          </ac:spMkLst>
        </pc:spChg>
        <pc:spChg chg="mod">
          <ac:chgData name="Dalal, Mrinmoy" userId="397ff971-e778-44ea-ba08-c45f4dea36a7" providerId="ADAL" clId="{53BB99DD-E11A-4AC5-9DF7-93144241BC20}" dt="2023-03-23T02:30:25.137" v="9885" actId="165"/>
          <ac:spMkLst>
            <pc:docMk/>
            <pc:sldMk cId="955778232" sldId="307"/>
            <ac:spMk id="100" creationId="{6907B999-1B4B-A7A5-0EE9-25D30512F23C}"/>
          </ac:spMkLst>
        </pc:spChg>
        <pc:spChg chg="mod">
          <ac:chgData name="Dalal, Mrinmoy" userId="397ff971-e778-44ea-ba08-c45f4dea36a7" providerId="ADAL" clId="{53BB99DD-E11A-4AC5-9DF7-93144241BC20}" dt="2023-03-23T02:30:25.137" v="9885" actId="165"/>
          <ac:spMkLst>
            <pc:docMk/>
            <pc:sldMk cId="955778232" sldId="307"/>
            <ac:spMk id="101" creationId="{987BC039-52A2-8AB5-0CDF-B32E70CD0BDF}"/>
          </ac:spMkLst>
        </pc:spChg>
        <pc:spChg chg="mod topLvl">
          <ac:chgData name="Dalal, Mrinmoy" userId="397ff971-e778-44ea-ba08-c45f4dea36a7" providerId="ADAL" clId="{53BB99DD-E11A-4AC5-9DF7-93144241BC20}" dt="2023-03-23T05:03:52.098" v="12050" actId="208"/>
          <ac:spMkLst>
            <pc:docMk/>
            <pc:sldMk cId="955778232" sldId="307"/>
            <ac:spMk id="102" creationId="{6B21A3DD-2132-EA0F-0E58-B8BA27326B14}"/>
          </ac:spMkLst>
        </pc:spChg>
        <pc:spChg chg="mod topLvl">
          <ac:chgData name="Dalal, Mrinmoy" userId="397ff971-e778-44ea-ba08-c45f4dea36a7" providerId="ADAL" clId="{53BB99DD-E11A-4AC5-9DF7-93144241BC20}" dt="2023-03-23T05:03:52.098" v="12050" actId="208"/>
          <ac:spMkLst>
            <pc:docMk/>
            <pc:sldMk cId="955778232" sldId="307"/>
            <ac:spMk id="103" creationId="{3851F159-EAD6-C946-F02A-1ECBD3FCD1FA}"/>
          </ac:spMkLst>
        </pc:spChg>
        <pc:spChg chg="mod topLvl">
          <ac:chgData name="Dalal, Mrinmoy" userId="397ff971-e778-44ea-ba08-c45f4dea36a7" providerId="ADAL" clId="{53BB99DD-E11A-4AC5-9DF7-93144241BC20}" dt="2023-03-23T05:03:52.098" v="12050" actId="208"/>
          <ac:spMkLst>
            <pc:docMk/>
            <pc:sldMk cId="955778232" sldId="307"/>
            <ac:spMk id="104" creationId="{E9A33CFD-422E-362A-85CC-DA70C91968EF}"/>
          </ac:spMkLst>
        </pc:spChg>
        <pc:spChg chg="add del mod topLvl">
          <ac:chgData name="Dalal, Mrinmoy" userId="397ff971-e778-44ea-ba08-c45f4dea36a7" providerId="ADAL" clId="{53BB99DD-E11A-4AC5-9DF7-93144241BC20}" dt="2023-03-23T03:49:39.818" v="10142" actId="478"/>
          <ac:spMkLst>
            <pc:docMk/>
            <pc:sldMk cId="955778232" sldId="307"/>
            <ac:spMk id="107" creationId="{AFA409B1-F6A9-4F14-F705-8B7B29CEB466}"/>
          </ac:spMkLst>
        </pc:spChg>
        <pc:spChg chg="mod">
          <ac:chgData name="Dalal, Mrinmoy" userId="397ff971-e778-44ea-ba08-c45f4dea36a7" providerId="ADAL" clId="{53BB99DD-E11A-4AC5-9DF7-93144241BC20}" dt="2023-03-23T02:30:25.137" v="9885" actId="165"/>
          <ac:spMkLst>
            <pc:docMk/>
            <pc:sldMk cId="955778232" sldId="307"/>
            <ac:spMk id="109" creationId="{89DA9118-2CB3-F638-29B6-F119AD451497}"/>
          </ac:spMkLst>
        </pc:spChg>
        <pc:spChg chg="mod">
          <ac:chgData name="Dalal, Mrinmoy" userId="397ff971-e778-44ea-ba08-c45f4dea36a7" providerId="ADAL" clId="{53BB99DD-E11A-4AC5-9DF7-93144241BC20}" dt="2023-03-23T02:30:25.137" v="9885" actId="165"/>
          <ac:spMkLst>
            <pc:docMk/>
            <pc:sldMk cId="955778232" sldId="307"/>
            <ac:spMk id="110" creationId="{B66B9E55-BF68-6A29-CE1B-74716D252206}"/>
          </ac:spMkLst>
        </pc:spChg>
        <pc:spChg chg="mod topLvl">
          <ac:chgData name="Dalal, Mrinmoy" userId="397ff971-e778-44ea-ba08-c45f4dea36a7" providerId="ADAL" clId="{53BB99DD-E11A-4AC5-9DF7-93144241BC20}" dt="2023-03-23T05:03:52.098" v="12050" actId="208"/>
          <ac:spMkLst>
            <pc:docMk/>
            <pc:sldMk cId="955778232" sldId="307"/>
            <ac:spMk id="111" creationId="{63D04E30-C0AF-3DB4-73F5-96D90BDDE374}"/>
          </ac:spMkLst>
        </pc:spChg>
        <pc:spChg chg="mod topLvl">
          <ac:chgData name="Dalal, Mrinmoy" userId="397ff971-e778-44ea-ba08-c45f4dea36a7" providerId="ADAL" clId="{53BB99DD-E11A-4AC5-9DF7-93144241BC20}" dt="2023-03-23T05:03:52.098" v="12050" actId="208"/>
          <ac:spMkLst>
            <pc:docMk/>
            <pc:sldMk cId="955778232" sldId="307"/>
            <ac:spMk id="112" creationId="{AA0CC2B5-786A-E78B-CC77-A5EA4A2FD214}"/>
          </ac:spMkLst>
        </pc:spChg>
        <pc:spChg chg="mod topLvl">
          <ac:chgData name="Dalal, Mrinmoy" userId="397ff971-e778-44ea-ba08-c45f4dea36a7" providerId="ADAL" clId="{53BB99DD-E11A-4AC5-9DF7-93144241BC20}" dt="2023-03-23T05:03:52.098" v="12050" actId="208"/>
          <ac:spMkLst>
            <pc:docMk/>
            <pc:sldMk cId="955778232" sldId="307"/>
            <ac:spMk id="113" creationId="{E09AE7EB-3F5C-EF0C-1349-5329F771D982}"/>
          </ac:spMkLst>
        </pc:spChg>
        <pc:spChg chg="add del mod topLvl">
          <ac:chgData name="Dalal, Mrinmoy" userId="397ff971-e778-44ea-ba08-c45f4dea36a7" providerId="ADAL" clId="{53BB99DD-E11A-4AC5-9DF7-93144241BC20}" dt="2023-03-23T03:49:39.818" v="10142" actId="478"/>
          <ac:spMkLst>
            <pc:docMk/>
            <pc:sldMk cId="955778232" sldId="307"/>
            <ac:spMk id="116" creationId="{F09C1837-1A6E-C585-6D85-9BBDBFDE1903}"/>
          </ac:spMkLst>
        </pc:spChg>
        <pc:spChg chg="mod">
          <ac:chgData name="Dalal, Mrinmoy" userId="397ff971-e778-44ea-ba08-c45f4dea36a7" providerId="ADAL" clId="{53BB99DD-E11A-4AC5-9DF7-93144241BC20}" dt="2023-03-23T02:30:25.137" v="9885" actId="165"/>
          <ac:spMkLst>
            <pc:docMk/>
            <pc:sldMk cId="955778232" sldId="307"/>
            <ac:spMk id="118" creationId="{71E657A2-7203-0493-333E-E95830A1ED00}"/>
          </ac:spMkLst>
        </pc:spChg>
        <pc:spChg chg="mod">
          <ac:chgData name="Dalal, Mrinmoy" userId="397ff971-e778-44ea-ba08-c45f4dea36a7" providerId="ADAL" clId="{53BB99DD-E11A-4AC5-9DF7-93144241BC20}" dt="2023-03-23T02:30:25.137" v="9885" actId="165"/>
          <ac:spMkLst>
            <pc:docMk/>
            <pc:sldMk cId="955778232" sldId="307"/>
            <ac:spMk id="119" creationId="{C6F030E6-B0FE-AD9D-6AA9-E9DACA1421AD}"/>
          </ac:spMkLst>
        </pc:spChg>
        <pc:spChg chg="mod topLvl">
          <ac:chgData name="Dalal, Mrinmoy" userId="397ff971-e778-44ea-ba08-c45f4dea36a7" providerId="ADAL" clId="{53BB99DD-E11A-4AC5-9DF7-93144241BC20}" dt="2023-03-23T05:03:52.098" v="12050" actId="208"/>
          <ac:spMkLst>
            <pc:docMk/>
            <pc:sldMk cId="955778232" sldId="307"/>
            <ac:spMk id="120" creationId="{A6D6E16A-49C7-B3D6-5629-45A37062C906}"/>
          </ac:spMkLst>
        </pc:spChg>
        <pc:spChg chg="mod topLvl">
          <ac:chgData name="Dalal, Mrinmoy" userId="397ff971-e778-44ea-ba08-c45f4dea36a7" providerId="ADAL" clId="{53BB99DD-E11A-4AC5-9DF7-93144241BC20}" dt="2023-03-23T05:03:52.098" v="12050" actId="208"/>
          <ac:spMkLst>
            <pc:docMk/>
            <pc:sldMk cId="955778232" sldId="307"/>
            <ac:spMk id="121" creationId="{09047109-5066-912F-A65C-F7F41DE212CB}"/>
          </ac:spMkLst>
        </pc:spChg>
        <pc:spChg chg="mod topLvl">
          <ac:chgData name="Dalal, Mrinmoy" userId="397ff971-e778-44ea-ba08-c45f4dea36a7" providerId="ADAL" clId="{53BB99DD-E11A-4AC5-9DF7-93144241BC20}" dt="2023-03-23T05:03:52.098" v="12050" actId="208"/>
          <ac:spMkLst>
            <pc:docMk/>
            <pc:sldMk cId="955778232" sldId="307"/>
            <ac:spMk id="122" creationId="{9D23AF18-6975-0137-0623-C131841CAC8D}"/>
          </ac:spMkLst>
        </pc:spChg>
        <pc:spChg chg="mod">
          <ac:chgData name="Dalal, Mrinmoy" userId="397ff971-e778-44ea-ba08-c45f4dea36a7" providerId="ADAL" clId="{53BB99DD-E11A-4AC5-9DF7-93144241BC20}" dt="2023-03-23T02:29:37.528" v="9873"/>
          <ac:spMkLst>
            <pc:docMk/>
            <pc:sldMk cId="955778232" sldId="307"/>
            <ac:spMk id="124" creationId="{ECE3CF95-9FF0-B00B-B2EF-6A45AB8D5437}"/>
          </ac:spMkLst>
        </pc:spChg>
        <pc:spChg chg="mod">
          <ac:chgData name="Dalal, Mrinmoy" userId="397ff971-e778-44ea-ba08-c45f4dea36a7" providerId="ADAL" clId="{53BB99DD-E11A-4AC5-9DF7-93144241BC20}" dt="2023-03-23T02:29:37.528" v="9873"/>
          <ac:spMkLst>
            <pc:docMk/>
            <pc:sldMk cId="955778232" sldId="307"/>
            <ac:spMk id="125" creationId="{5564ABFE-1161-C0E3-83FB-D35127A27F11}"/>
          </ac:spMkLst>
        </pc:spChg>
        <pc:spChg chg="mod">
          <ac:chgData name="Dalal, Mrinmoy" userId="397ff971-e778-44ea-ba08-c45f4dea36a7" providerId="ADAL" clId="{53BB99DD-E11A-4AC5-9DF7-93144241BC20}" dt="2023-03-23T02:29:37.528" v="9873"/>
          <ac:spMkLst>
            <pc:docMk/>
            <pc:sldMk cId="955778232" sldId="307"/>
            <ac:spMk id="126" creationId="{A3B2E478-06C3-A0CF-F91B-536A44FEE043}"/>
          </ac:spMkLst>
        </pc:spChg>
        <pc:spChg chg="add mod">
          <ac:chgData name="Dalal, Mrinmoy" userId="397ff971-e778-44ea-ba08-c45f4dea36a7" providerId="ADAL" clId="{53BB99DD-E11A-4AC5-9DF7-93144241BC20}" dt="2023-03-23T02:29:37.528" v="9873"/>
          <ac:spMkLst>
            <pc:docMk/>
            <pc:sldMk cId="955778232" sldId="307"/>
            <ac:spMk id="127" creationId="{614A6A85-A106-47CE-4B9F-3463C241E5FA}"/>
          </ac:spMkLst>
        </pc:spChg>
        <pc:spChg chg="mod">
          <ac:chgData name="Dalal, Mrinmoy" userId="397ff971-e778-44ea-ba08-c45f4dea36a7" providerId="ADAL" clId="{53BB99DD-E11A-4AC5-9DF7-93144241BC20}" dt="2023-03-23T02:29:36.563" v="9871"/>
          <ac:spMkLst>
            <pc:docMk/>
            <pc:sldMk cId="955778232" sldId="307"/>
            <ac:spMk id="129" creationId="{2A85730C-CD87-22A4-9938-BE20621BC35F}"/>
          </ac:spMkLst>
        </pc:spChg>
        <pc:spChg chg="mod">
          <ac:chgData name="Dalal, Mrinmoy" userId="397ff971-e778-44ea-ba08-c45f4dea36a7" providerId="ADAL" clId="{53BB99DD-E11A-4AC5-9DF7-93144241BC20}" dt="2023-03-23T02:29:36.563" v="9871"/>
          <ac:spMkLst>
            <pc:docMk/>
            <pc:sldMk cId="955778232" sldId="307"/>
            <ac:spMk id="130" creationId="{D6076915-3909-7409-8236-424D4DAA46A3}"/>
          </ac:spMkLst>
        </pc:spChg>
        <pc:spChg chg="mod">
          <ac:chgData name="Dalal, Mrinmoy" userId="397ff971-e778-44ea-ba08-c45f4dea36a7" providerId="ADAL" clId="{53BB99DD-E11A-4AC5-9DF7-93144241BC20}" dt="2023-03-23T02:29:36.563" v="9871"/>
          <ac:spMkLst>
            <pc:docMk/>
            <pc:sldMk cId="955778232" sldId="307"/>
            <ac:spMk id="131" creationId="{CD268F96-0EA7-1100-2A21-D901577E5EE8}"/>
          </ac:spMkLst>
        </pc:spChg>
        <pc:spChg chg="add mod">
          <ac:chgData name="Dalal, Mrinmoy" userId="397ff971-e778-44ea-ba08-c45f4dea36a7" providerId="ADAL" clId="{53BB99DD-E11A-4AC5-9DF7-93144241BC20}" dt="2023-03-23T02:29:36.563" v="9871"/>
          <ac:spMkLst>
            <pc:docMk/>
            <pc:sldMk cId="955778232" sldId="307"/>
            <ac:spMk id="132" creationId="{5B802311-DF9F-E131-19E1-F9B84ACB3FBE}"/>
          </ac:spMkLst>
        </pc:spChg>
        <pc:spChg chg="mod">
          <ac:chgData name="Dalal, Mrinmoy" userId="397ff971-e778-44ea-ba08-c45f4dea36a7" providerId="ADAL" clId="{53BB99DD-E11A-4AC5-9DF7-93144241BC20}" dt="2023-03-23T02:29:36.252" v="9869"/>
          <ac:spMkLst>
            <pc:docMk/>
            <pc:sldMk cId="955778232" sldId="307"/>
            <ac:spMk id="134" creationId="{594FB18A-B255-67A8-CACF-5BED1023BA84}"/>
          </ac:spMkLst>
        </pc:spChg>
        <pc:spChg chg="mod">
          <ac:chgData name="Dalal, Mrinmoy" userId="397ff971-e778-44ea-ba08-c45f4dea36a7" providerId="ADAL" clId="{53BB99DD-E11A-4AC5-9DF7-93144241BC20}" dt="2023-03-23T02:29:36.252" v="9869"/>
          <ac:spMkLst>
            <pc:docMk/>
            <pc:sldMk cId="955778232" sldId="307"/>
            <ac:spMk id="135" creationId="{05BF9A35-5377-A57E-900F-805A248880BF}"/>
          </ac:spMkLst>
        </pc:spChg>
        <pc:spChg chg="mod">
          <ac:chgData name="Dalal, Mrinmoy" userId="397ff971-e778-44ea-ba08-c45f4dea36a7" providerId="ADAL" clId="{53BB99DD-E11A-4AC5-9DF7-93144241BC20}" dt="2023-03-23T02:29:36.252" v="9869"/>
          <ac:spMkLst>
            <pc:docMk/>
            <pc:sldMk cId="955778232" sldId="307"/>
            <ac:spMk id="136" creationId="{E231D807-5629-5658-09F6-BC3C6291338F}"/>
          </ac:spMkLst>
        </pc:spChg>
        <pc:spChg chg="add mod">
          <ac:chgData name="Dalal, Mrinmoy" userId="397ff971-e778-44ea-ba08-c45f4dea36a7" providerId="ADAL" clId="{53BB99DD-E11A-4AC5-9DF7-93144241BC20}" dt="2023-03-23T02:29:36.252" v="9869"/>
          <ac:spMkLst>
            <pc:docMk/>
            <pc:sldMk cId="955778232" sldId="307"/>
            <ac:spMk id="137" creationId="{D70291C1-5FD1-9A2C-FC8B-F6C9CE209177}"/>
          </ac:spMkLst>
        </pc:spChg>
        <pc:spChg chg="mod">
          <ac:chgData name="Dalal, Mrinmoy" userId="397ff971-e778-44ea-ba08-c45f4dea36a7" providerId="ADAL" clId="{53BB99DD-E11A-4AC5-9DF7-93144241BC20}" dt="2023-03-23T02:29:36.060" v="9868"/>
          <ac:spMkLst>
            <pc:docMk/>
            <pc:sldMk cId="955778232" sldId="307"/>
            <ac:spMk id="139" creationId="{69075191-70A3-1142-7DAC-72C4CC5BA83E}"/>
          </ac:spMkLst>
        </pc:spChg>
        <pc:spChg chg="mod">
          <ac:chgData name="Dalal, Mrinmoy" userId="397ff971-e778-44ea-ba08-c45f4dea36a7" providerId="ADAL" clId="{53BB99DD-E11A-4AC5-9DF7-93144241BC20}" dt="2023-03-23T02:29:36.060" v="9868"/>
          <ac:spMkLst>
            <pc:docMk/>
            <pc:sldMk cId="955778232" sldId="307"/>
            <ac:spMk id="140" creationId="{637FBB3F-BE25-BDD0-2768-0F4D9F687666}"/>
          </ac:spMkLst>
        </pc:spChg>
        <pc:spChg chg="mod">
          <ac:chgData name="Dalal, Mrinmoy" userId="397ff971-e778-44ea-ba08-c45f4dea36a7" providerId="ADAL" clId="{53BB99DD-E11A-4AC5-9DF7-93144241BC20}" dt="2023-03-23T02:29:36.060" v="9868"/>
          <ac:spMkLst>
            <pc:docMk/>
            <pc:sldMk cId="955778232" sldId="307"/>
            <ac:spMk id="141" creationId="{938518EB-32CB-68F7-59F7-32F452501978}"/>
          </ac:spMkLst>
        </pc:spChg>
        <pc:spChg chg="add mod">
          <ac:chgData name="Dalal, Mrinmoy" userId="397ff971-e778-44ea-ba08-c45f4dea36a7" providerId="ADAL" clId="{53BB99DD-E11A-4AC5-9DF7-93144241BC20}" dt="2023-03-23T02:29:36.060" v="9868"/>
          <ac:spMkLst>
            <pc:docMk/>
            <pc:sldMk cId="955778232" sldId="307"/>
            <ac:spMk id="142" creationId="{DE45C0A7-8912-814C-4525-53C24F0B1516}"/>
          </ac:spMkLst>
        </pc:spChg>
        <pc:spChg chg="del mod topLvl">
          <ac:chgData name="Dalal, Mrinmoy" userId="397ff971-e778-44ea-ba08-c45f4dea36a7" providerId="ADAL" clId="{53BB99DD-E11A-4AC5-9DF7-93144241BC20}" dt="2023-03-23T03:49:39.818" v="10142" actId="478"/>
          <ac:spMkLst>
            <pc:docMk/>
            <pc:sldMk cId="955778232" sldId="307"/>
            <ac:spMk id="145" creationId="{E8E25A26-EB98-32FA-A819-73D226B606A2}"/>
          </ac:spMkLst>
        </pc:spChg>
        <pc:spChg chg="mod">
          <ac:chgData name="Dalal, Mrinmoy" userId="397ff971-e778-44ea-ba08-c45f4dea36a7" providerId="ADAL" clId="{53BB99DD-E11A-4AC5-9DF7-93144241BC20}" dt="2023-03-23T02:30:25.137" v="9885" actId="165"/>
          <ac:spMkLst>
            <pc:docMk/>
            <pc:sldMk cId="955778232" sldId="307"/>
            <ac:spMk id="147" creationId="{A307CB37-2016-F834-EA51-1DD50A26132D}"/>
          </ac:spMkLst>
        </pc:spChg>
        <pc:spChg chg="mod">
          <ac:chgData name="Dalal, Mrinmoy" userId="397ff971-e778-44ea-ba08-c45f4dea36a7" providerId="ADAL" clId="{53BB99DD-E11A-4AC5-9DF7-93144241BC20}" dt="2023-03-23T02:30:25.137" v="9885" actId="165"/>
          <ac:spMkLst>
            <pc:docMk/>
            <pc:sldMk cId="955778232" sldId="307"/>
            <ac:spMk id="148" creationId="{C702FC93-A001-FB23-DF9B-D007C63D55C0}"/>
          </ac:spMkLst>
        </pc:spChg>
        <pc:spChg chg="mod topLvl">
          <ac:chgData name="Dalal, Mrinmoy" userId="397ff971-e778-44ea-ba08-c45f4dea36a7" providerId="ADAL" clId="{53BB99DD-E11A-4AC5-9DF7-93144241BC20}" dt="2023-03-23T05:03:52.098" v="12050" actId="208"/>
          <ac:spMkLst>
            <pc:docMk/>
            <pc:sldMk cId="955778232" sldId="307"/>
            <ac:spMk id="149" creationId="{F3C46B5E-F702-F4F9-EE7B-879FB8575988}"/>
          </ac:spMkLst>
        </pc:spChg>
        <pc:spChg chg="mod topLvl">
          <ac:chgData name="Dalal, Mrinmoy" userId="397ff971-e778-44ea-ba08-c45f4dea36a7" providerId="ADAL" clId="{53BB99DD-E11A-4AC5-9DF7-93144241BC20}" dt="2023-03-23T05:03:52.098" v="12050" actId="208"/>
          <ac:spMkLst>
            <pc:docMk/>
            <pc:sldMk cId="955778232" sldId="307"/>
            <ac:spMk id="150" creationId="{5EC92605-C131-6CA6-AA10-6CB614257121}"/>
          </ac:spMkLst>
        </pc:spChg>
        <pc:spChg chg="mod topLvl">
          <ac:chgData name="Dalal, Mrinmoy" userId="397ff971-e778-44ea-ba08-c45f4dea36a7" providerId="ADAL" clId="{53BB99DD-E11A-4AC5-9DF7-93144241BC20}" dt="2023-03-23T05:03:52.098" v="12050" actId="208"/>
          <ac:spMkLst>
            <pc:docMk/>
            <pc:sldMk cId="955778232" sldId="307"/>
            <ac:spMk id="151" creationId="{C4667CEF-83C8-7640-9B23-24F6B9CB8123}"/>
          </ac:spMkLst>
        </pc:spChg>
        <pc:spChg chg="del mod topLvl">
          <ac:chgData name="Dalal, Mrinmoy" userId="397ff971-e778-44ea-ba08-c45f4dea36a7" providerId="ADAL" clId="{53BB99DD-E11A-4AC5-9DF7-93144241BC20}" dt="2023-03-23T03:49:39.818" v="10142" actId="478"/>
          <ac:spMkLst>
            <pc:docMk/>
            <pc:sldMk cId="955778232" sldId="307"/>
            <ac:spMk id="154" creationId="{D417462D-AEAF-E4E6-DADA-9F522669EDE6}"/>
          </ac:spMkLst>
        </pc:spChg>
        <pc:spChg chg="mod">
          <ac:chgData name="Dalal, Mrinmoy" userId="397ff971-e778-44ea-ba08-c45f4dea36a7" providerId="ADAL" clId="{53BB99DD-E11A-4AC5-9DF7-93144241BC20}" dt="2023-03-23T02:30:25.137" v="9885" actId="165"/>
          <ac:spMkLst>
            <pc:docMk/>
            <pc:sldMk cId="955778232" sldId="307"/>
            <ac:spMk id="156" creationId="{748B22CE-E50D-9E9E-E0A5-C858817F3507}"/>
          </ac:spMkLst>
        </pc:spChg>
        <pc:spChg chg="mod">
          <ac:chgData name="Dalal, Mrinmoy" userId="397ff971-e778-44ea-ba08-c45f4dea36a7" providerId="ADAL" clId="{53BB99DD-E11A-4AC5-9DF7-93144241BC20}" dt="2023-03-23T02:30:25.137" v="9885" actId="165"/>
          <ac:spMkLst>
            <pc:docMk/>
            <pc:sldMk cId="955778232" sldId="307"/>
            <ac:spMk id="157" creationId="{46E2449A-CE05-4FF0-5139-0DAE4005FB18}"/>
          </ac:spMkLst>
        </pc:spChg>
        <pc:spChg chg="mod topLvl">
          <ac:chgData name="Dalal, Mrinmoy" userId="397ff971-e778-44ea-ba08-c45f4dea36a7" providerId="ADAL" clId="{53BB99DD-E11A-4AC5-9DF7-93144241BC20}" dt="2023-03-23T05:03:52.098" v="12050" actId="208"/>
          <ac:spMkLst>
            <pc:docMk/>
            <pc:sldMk cId="955778232" sldId="307"/>
            <ac:spMk id="158" creationId="{D7609AEB-C312-591E-0E4C-F464B306FC60}"/>
          </ac:spMkLst>
        </pc:spChg>
        <pc:spChg chg="mod topLvl">
          <ac:chgData name="Dalal, Mrinmoy" userId="397ff971-e778-44ea-ba08-c45f4dea36a7" providerId="ADAL" clId="{53BB99DD-E11A-4AC5-9DF7-93144241BC20}" dt="2023-03-23T05:39:18.183" v="13363" actId="1076"/>
          <ac:spMkLst>
            <pc:docMk/>
            <pc:sldMk cId="955778232" sldId="307"/>
            <ac:spMk id="159" creationId="{A3607C63-233D-804D-DF75-04661429B45F}"/>
          </ac:spMkLst>
        </pc:spChg>
        <pc:spChg chg="mod topLvl">
          <ac:chgData name="Dalal, Mrinmoy" userId="397ff971-e778-44ea-ba08-c45f4dea36a7" providerId="ADAL" clId="{53BB99DD-E11A-4AC5-9DF7-93144241BC20}" dt="2023-03-23T05:03:52.098" v="12050" actId="208"/>
          <ac:spMkLst>
            <pc:docMk/>
            <pc:sldMk cId="955778232" sldId="307"/>
            <ac:spMk id="160" creationId="{27FA857A-E9AF-C86F-7632-6711F5A24BF6}"/>
          </ac:spMkLst>
        </pc:spChg>
        <pc:spChg chg="del mod topLvl">
          <ac:chgData name="Dalal, Mrinmoy" userId="397ff971-e778-44ea-ba08-c45f4dea36a7" providerId="ADAL" clId="{53BB99DD-E11A-4AC5-9DF7-93144241BC20}" dt="2023-03-23T03:49:39.818" v="10142" actId="478"/>
          <ac:spMkLst>
            <pc:docMk/>
            <pc:sldMk cId="955778232" sldId="307"/>
            <ac:spMk id="163" creationId="{599432EA-EB15-20E1-A225-8269A7B09B40}"/>
          </ac:spMkLst>
        </pc:spChg>
        <pc:spChg chg="mod">
          <ac:chgData name="Dalal, Mrinmoy" userId="397ff971-e778-44ea-ba08-c45f4dea36a7" providerId="ADAL" clId="{53BB99DD-E11A-4AC5-9DF7-93144241BC20}" dt="2023-03-23T02:30:25.137" v="9885" actId="165"/>
          <ac:spMkLst>
            <pc:docMk/>
            <pc:sldMk cId="955778232" sldId="307"/>
            <ac:spMk id="165" creationId="{56B3A0FD-15E9-1F5F-44BB-237889F8CF4B}"/>
          </ac:spMkLst>
        </pc:spChg>
        <pc:spChg chg="mod">
          <ac:chgData name="Dalal, Mrinmoy" userId="397ff971-e778-44ea-ba08-c45f4dea36a7" providerId="ADAL" clId="{53BB99DD-E11A-4AC5-9DF7-93144241BC20}" dt="2023-03-23T02:30:25.137" v="9885" actId="165"/>
          <ac:spMkLst>
            <pc:docMk/>
            <pc:sldMk cId="955778232" sldId="307"/>
            <ac:spMk id="166" creationId="{25F3B4A1-4749-A7A2-57DB-3AE90941BB56}"/>
          </ac:spMkLst>
        </pc:spChg>
        <pc:spChg chg="mod topLvl">
          <ac:chgData name="Dalal, Mrinmoy" userId="397ff971-e778-44ea-ba08-c45f4dea36a7" providerId="ADAL" clId="{53BB99DD-E11A-4AC5-9DF7-93144241BC20}" dt="2023-03-23T05:03:52.098" v="12050" actId="208"/>
          <ac:spMkLst>
            <pc:docMk/>
            <pc:sldMk cId="955778232" sldId="307"/>
            <ac:spMk id="167" creationId="{8551DC5F-B43B-A0EF-CF6A-827F213A01CB}"/>
          </ac:spMkLst>
        </pc:spChg>
        <pc:spChg chg="mod topLvl">
          <ac:chgData name="Dalal, Mrinmoy" userId="397ff971-e778-44ea-ba08-c45f4dea36a7" providerId="ADAL" clId="{53BB99DD-E11A-4AC5-9DF7-93144241BC20}" dt="2023-03-23T05:03:52.098" v="12050" actId="208"/>
          <ac:spMkLst>
            <pc:docMk/>
            <pc:sldMk cId="955778232" sldId="307"/>
            <ac:spMk id="168" creationId="{DF4BEF6D-DB2A-12FA-F620-0D2C48476FCB}"/>
          </ac:spMkLst>
        </pc:spChg>
        <pc:spChg chg="mod topLvl">
          <ac:chgData name="Dalal, Mrinmoy" userId="397ff971-e778-44ea-ba08-c45f4dea36a7" providerId="ADAL" clId="{53BB99DD-E11A-4AC5-9DF7-93144241BC20}" dt="2023-03-23T05:03:52.098" v="12050" actId="208"/>
          <ac:spMkLst>
            <pc:docMk/>
            <pc:sldMk cId="955778232" sldId="307"/>
            <ac:spMk id="169" creationId="{A8F503E0-4631-110F-CB45-8EC6E0B4D793}"/>
          </ac:spMkLst>
        </pc:spChg>
        <pc:spChg chg="del mod topLvl">
          <ac:chgData name="Dalal, Mrinmoy" userId="397ff971-e778-44ea-ba08-c45f4dea36a7" providerId="ADAL" clId="{53BB99DD-E11A-4AC5-9DF7-93144241BC20}" dt="2023-03-23T03:38:54.506" v="10132" actId="478"/>
          <ac:spMkLst>
            <pc:docMk/>
            <pc:sldMk cId="955778232" sldId="307"/>
            <ac:spMk id="172" creationId="{1A59F0B0-1524-CC52-1EE0-CD58A16F8AA6}"/>
          </ac:spMkLst>
        </pc:spChg>
        <pc:spChg chg="mod">
          <ac:chgData name="Dalal, Mrinmoy" userId="397ff971-e778-44ea-ba08-c45f4dea36a7" providerId="ADAL" clId="{53BB99DD-E11A-4AC5-9DF7-93144241BC20}" dt="2023-03-23T02:30:25.137" v="9885" actId="165"/>
          <ac:spMkLst>
            <pc:docMk/>
            <pc:sldMk cId="955778232" sldId="307"/>
            <ac:spMk id="174" creationId="{DCD19918-EA80-B3F4-5D2F-409CC604E5A4}"/>
          </ac:spMkLst>
        </pc:spChg>
        <pc:spChg chg="mod">
          <ac:chgData name="Dalal, Mrinmoy" userId="397ff971-e778-44ea-ba08-c45f4dea36a7" providerId="ADAL" clId="{53BB99DD-E11A-4AC5-9DF7-93144241BC20}" dt="2023-03-23T02:30:25.137" v="9885" actId="165"/>
          <ac:spMkLst>
            <pc:docMk/>
            <pc:sldMk cId="955778232" sldId="307"/>
            <ac:spMk id="175" creationId="{E1913470-679D-510A-1CB5-E97A9FC5256E}"/>
          </ac:spMkLst>
        </pc:spChg>
        <pc:spChg chg="del mod topLvl">
          <ac:chgData name="Dalal, Mrinmoy" userId="397ff971-e778-44ea-ba08-c45f4dea36a7" providerId="ADAL" clId="{53BB99DD-E11A-4AC5-9DF7-93144241BC20}" dt="2023-03-23T03:38:54.506" v="10132" actId="478"/>
          <ac:spMkLst>
            <pc:docMk/>
            <pc:sldMk cId="955778232" sldId="307"/>
            <ac:spMk id="176" creationId="{1D2F4B3C-65A0-0249-F507-DE4C4E44EF6D}"/>
          </ac:spMkLst>
        </pc:spChg>
        <pc:spChg chg="del mod topLvl">
          <ac:chgData name="Dalal, Mrinmoy" userId="397ff971-e778-44ea-ba08-c45f4dea36a7" providerId="ADAL" clId="{53BB99DD-E11A-4AC5-9DF7-93144241BC20}" dt="2023-03-23T03:38:54.506" v="10132" actId="478"/>
          <ac:spMkLst>
            <pc:docMk/>
            <pc:sldMk cId="955778232" sldId="307"/>
            <ac:spMk id="177" creationId="{FBF25B0B-FA34-04F9-A299-3A2B4FFF4B61}"/>
          </ac:spMkLst>
        </pc:spChg>
        <pc:spChg chg="del mod topLvl">
          <ac:chgData name="Dalal, Mrinmoy" userId="397ff971-e778-44ea-ba08-c45f4dea36a7" providerId="ADAL" clId="{53BB99DD-E11A-4AC5-9DF7-93144241BC20}" dt="2023-03-23T03:38:54.506" v="10132" actId="478"/>
          <ac:spMkLst>
            <pc:docMk/>
            <pc:sldMk cId="955778232" sldId="307"/>
            <ac:spMk id="178" creationId="{8E64BC80-3CD6-19DF-14CC-E74A7889DD64}"/>
          </ac:spMkLst>
        </pc:spChg>
        <pc:spChg chg="add del mod">
          <ac:chgData name="Dalal, Mrinmoy" userId="397ff971-e778-44ea-ba08-c45f4dea36a7" providerId="ADAL" clId="{53BB99DD-E11A-4AC5-9DF7-93144241BC20}" dt="2023-03-23T03:49:50.513" v="10144" actId="478"/>
          <ac:spMkLst>
            <pc:docMk/>
            <pc:sldMk cId="955778232" sldId="307"/>
            <ac:spMk id="190" creationId="{7BD4336F-628F-A20B-75AA-82ACAEB30ECD}"/>
          </ac:spMkLst>
        </pc:spChg>
        <pc:spChg chg="add mod">
          <ac:chgData name="Dalal, Mrinmoy" userId="397ff971-e778-44ea-ba08-c45f4dea36a7" providerId="ADAL" clId="{53BB99DD-E11A-4AC5-9DF7-93144241BC20}" dt="2023-03-23T05:27:52.742" v="13223" actId="1076"/>
          <ac:spMkLst>
            <pc:docMk/>
            <pc:sldMk cId="955778232" sldId="307"/>
            <ac:spMk id="191" creationId="{BCEC48B0-6A50-376B-2D6F-5B504D591EB1}"/>
          </ac:spMkLst>
        </pc:spChg>
        <pc:spChg chg="add mod">
          <ac:chgData name="Dalal, Mrinmoy" userId="397ff971-e778-44ea-ba08-c45f4dea36a7" providerId="ADAL" clId="{53BB99DD-E11A-4AC5-9DF7-93144241BC20}" dt="2023-03-23T05:27:46.522" v="13221" actId="1076"/>
          <ac:spMkLst>
            <pc:docMk/>
            <pc:sldMk cId="955778232" sldId="307"/>
            <ac:spMk id="192" creationId="{52F01729-46E4-A632-CEFF-E6879B5F0115}"/>
          </ac:spMkLst>
        </pc:spChg>
        <pc:spChg chg="add mod">
          <ac:chgData name="Dalal, Mrinmoy" userId="397ff971-e778-44ea-ba08-c45f4dea36a7" providerId="ADAL" clId="{53BB99DD-E11A-4AC5-9DF7-93144241BC20}" dt="2023-03-23T05:29:17.313" v="13245" actId="1035"/>
          <ac:spMkLst>
            <pc:docMk/>
            <pc:sldMk cId="955778232" sldId="307"/>
            <ac:spMk id="193" creationId="{2A98EF6C-49D3-626D-05BE-F18397CFDA6B}"/>
          </ac:spMkLst>
        </pc:spChg>
        <pc:spChg chg="add mod">
          <ac:chgData name="Dalal, Mrinmoy" userId="397ff971-e778-44ea-ba08-c45f4dea36a7" providerId="ADAL" clId="{53BB99DD-E11A-4AC5-9DF7-93144241BC20}" dt="2023-03-23T05:04:32.427" v="12058" actId="2085"/>
          <ac:spMkLst>
            <pc:docMk/>
            <pc:sldMk cId="955778232" sldId="307"/>
            <ac:spMk id="194" creationId="{660FC034-3AAD-E1C4-1251-7EFED8E9BB36}"/>
          </ac:spMkLst>
        </pc:spChg>
        <pc:spChg chg="add mod">
          <ac:chgData name="Dalal, Mrinmoy" userId="397ff971-e778-44ea-ba08-c45f4dea36a7" providerId="ADAL" clId="{53BB99DD-E11A-4AC5-9DF7-93144241BC20}" dt="2023-03-23T05:04:34.640" v="12059" actId="2085"/>
          <ac:spMkLst>
            <pc:docMk/>
            <pc:sldMk cId="955778232" sldId="307"/>
            <ac:spMk id="195" creationId="{086293FA-C41D-B369-51B4-2EA8F2295F53}"/>
          </ac:spMkLst>
        </pc:spChg>
        <pc:spChg chg="add mod modVis">
          <ac:chgData name="Dalal, Mrinmoy" userId="397ff971-e778-44ea-ba08-c45f4dea36a7" providerId="ADAL" clId="{53BB99DD-E11A-4AC5-9DF7-93144241BC20}" dt="2023-03-23T05:36:58.179" v="13328" actId="14430"/>
          <ac:spMkLst>
            <pc:docMk/>
            <pc:sldMk cId="955778232" sldId="307"/>
            <ac:spMk id="196" creationId="{A4A3DBD8-88E5-4676-8FA6-D9A73342996B}"/>
          </ac:spMkLst>
        </pc:spChg>
        <pc:spChg chg="add mod">
          <ac:chgData name="Dalal, Mrinmoy" userId="397ff971-e778-44ea-ba08-c45f4dea36a7" providerId="ADAL" clId="{53BB99DD-E11A-4AC5-9DF7-93144241BC20}" dt="2023-03-23T05:04:40.132" v="12061" actId="2085"/>
          <ac:spMkLst>
            <pc:docMk/>
            <pc:sldMk cId="955778232" sldId="307"/>
            <ac:spMk id="197" creationId="{90365BCD-935C-22EF-0BC0-DA057EEE9A81}"/>
          </ac:spMkLst>
        </pc:spChg>
        <pc:spChg chg="add mod">
          <ac:chgData name="Dalal, Mrinmoy" userId="397ff971-e778-44ea-ba08-c45f4dea36a7" providerId="ADAL" clId="{53BB99DD-E11A-4AC5-9DF7-93144241BC20}" dt="2023-03-23T05:04:42.277" v="12062" actId="2085"/>
          <ac:spMkLst>
            <pc:docMk/>
            <pc:sldMk cId="955778232" sldId="307"/>
            <ac:spMk id="198" creationId="{E9FC0C41-8E00-EA52-4D9F-C32DA55F9A15}"/>
          </ac:spMkLst>
        </pc:spChg>
        <pc:spChg chg="add del mod ord">
          <ac:chgData name="Dalal, Mrinmoy" userId="397ff971-e778-44ea-ba08-c45f4dea36a7" providerId="ADAL" clId="{53BB99DD-E11A-4AC5-9DF7-93144241BC20}" dt="2023-03-23T04:17:19.307" v="10295" actId="478"/>
          <ac:spMkLst>
            <pc:docMk/>
            <pc:sldMk cId="955778232" sldId="307"/>
            <ac:spMk id="207" creationId="{59CA2EC5-809E-8582-73E2-A067995E2D84}"/>
          </ac:spMkLst>
        </pc:spChg>
        <pc:spChg chg="add del mod">
          <ac:chgData name="Dalal, Mrinmoy" userId="397ff971-e778-44ea-ba08-c45f4dea36a7" providerId="ADAL" clId="{53BB99DD-E11A-4AC5-9DF7-93144241BC20}" dt="2023-03-23T04:28:31.700" v="10487" actId="478"/>
          <ac:spMkLst>
            <pc:docMk/>
            <pc:sldMk cId="955778232" sldId="307"/>
            <ac:spMk id="217" creationId="{65A651B2-E526-7FA0-AA6A-8391E2A6D154}"/>
          </ac:spMkLst>
        </pc:spChg>
        <pc:spChg chg="add del mod">
          <ac:chgData name="Dalal, Mrinmoy" userId="397ff971-e778-44ea-ba08-c45f4dea36a7" providerId="ADAL" clId="{53BB99DD-E11A-4AC5-9DF7-93144241BC20}" dt="2023-03-23T04:31:09.829" v="10562" actId="478"/>
          <ac:spMkLst>
            <pc:docMk/>
            <pc:sldMk cId="955778232" sldId="307"/>
            <ac:spMk id="218" creationId="{A63FE069-566B-04B9-5116-98D7D4859FBB}"/>
          </ac:spMkLst>
        </pc:spChg>
        <pc:spChg chg="add del mod">
          <ac:chgData name="Dalal, Mrinmoy" userId="397ff971-e778-44ea-ba08-c45f4dea36a7" providerId="ADAL" clId="{53BB99DD-E11A-4AC5-9DF7-93144241BC20}" dt="2023-03-23T04:29:06.511" v="10533" actId="478"/>
          <ac:spMkLst>
            <pc:docMk/>
            <pc:sldMk cId="955778232" sldId="307"/>
            <ac:spMk id="219" creationId="{FD07EF90-EFF8-59FA-CE03-147280FA456C}"/>
          </ac:spMkLst>
        </pc:spChg>
        <pc:spChg chg="add del mod">
          <ac:chgData name="Dalal, Mrinmoy" userId="397ff971-e778-44ea-ba08-c45f4dea36a7" providerId="ADAL" clId="{53BB99DD-E11A-4AC5-9DF7-93144241BC20}" dt="2023-03-23T04:29:06.511" v="10533" actId="478"/>
          <ac:spMkLst>
            <pc:docMk/>
            <pc:sldMk cId="955778232" sldId="307"/>
            <ac:spMk id="220" creationId="{5A55FDC4-DFB8-2273-3412-D6474A49F6FC}"/>
          </ac:spMkLst>
        </pc:spChg>
        <pc:spChg chg="add del mod">
          <ac:chgData name="Dalal, Mrinmoy" userId="397ff971-e778-44ea-ba08-c45f4dea36a7" providerId="ADAL" clId="{53BB99DD-E11A-4AC5-9DF7-93144241BC20}" dt="2023-03-23T04:29:06.511" v="10533" actId="478"/>
          <ac:spMkLst>
            <pc:docMk/>
            <pc:sldMk cId="955778232" sldId="307"/>
            <ac:spMk id="221" creationId="{4E49E53A-4A69-72C5-5CDE-B153313128FB}"/>
          </ac:spMkLst>
        </pc:spChg>
        <pc:spChg chg="add del mod">
          <ac:chgData name="Dalal, Mrinmoy" userId="397ff971-e778-44ea-ba08-c45f4dea36a7" providerId="ADAL" clId="{53BB99DD-E11A-4AC5-9DF7-93144241BC20}" dt="2023-03-23T04:29:06.511" v="10533" actId="478"/>
          <ac:spMkLst>
            <pc:docMk/>
            <pc:sldMk cId="955778232" sldId="307"/>
            <ac:spMk id="222" creationId="{2925EF12-0872-4327-99FA-BC30C820C774}"/>
          </ac:spMkLst>
        </pc:spChg>
        <pc:spChg chg="add del mod">
          <ac:chgData name="Dalal, Mrinmoy" userId="397ff971-e778-44ea-ba08-c45f4dea36a7" providerId="ADAL" clId="{53BB99DD-E11A-4AC5-9DF7-93144241BC20}" dt="2023-03-23T04:29:06.511" v="10533" actId="478"/>
          <ac:spMkLst>
            <pc:docMk/>
            <pc:sldMk cId="955778232" sldId="307"/>
            <ac:spMk id="223" creationId="{AD01617F-47E2-A581-7E2A-1ABEAA14F2A6}"/>
          </ac:spMkLst>
        </pc:spChg>
        <pc:spChg chg="add del mod">
          <ac:chgData name="Dalal, Mrinmoy" userId="397ff971-e778-44ea-ba08-c45f4dea36a7" providerId="ADAL" clId="{53BB99DD-E11A-4AC5-9DF7-93144241BC20}" dt="2023-03-23T04:29:06.511" v="10533" actId="478"/>
          <ac:spMkLst>
            <pc:docMk/>
            <pc:sldMk cId="955778232" sldId="307"/>
            <ac:spMk id="224" creationId="{432554A5-9ABB-0D00-6BB4-2D580802709C}"/>
          </ac:spMkLst>
        </pc:spChg>
        <pc:spChg chg="add del mod">
          <ac:chgData name="Dalal, Mrinmoy" userId="397ff971-e778-44ea-ba08-c45f4dea36a7" providerId="ADAL" clId="{53BB99DD-E11A-4AC5-9DF7-93144241BC20}" dt="2023-03-23T04:28:48.576" v="10496" actId="478"/>
          <ac:spMkLst>
            <pc:docMk/>
            <pc:sldMk cId="955778232" sldId="307"/>
            <ac:spMk id="225" creationId="{AFDB10D9-2913-0A62-0FC9-F687A698477E}"/>
          </ac:spMkLst>
        </pc:spChg>
        <pc:spChg chg="add del mod">
          <ac:chgData name="Dalal, Mrinmoy" userId="397ff971-e778-44ea-ba08-c45f4dea36a7" providerId="ADAL" clId="{53BB99DD-E11A-4AC5-9DF7-93144241BC20}" dt="2023-03-23T04:31:09.829" v="10562" actId="478"/>
          <ac:spMkLst>
            <pc:docMk/>
            <pc:sldMk cId="955778232" sldId="307"/>
            <ac:spMk id="226" creationId="{C10C14EA-223D-B92B-8068-27B28207DA90}"/>
          </ac:spMkLst>
        </pc:spChg>
        <pc:spChg chg="add del mod">
          <ac:chgData name="Dalal, Mrinmoy" userId="397ff971-e778-44ea-ba08-c45f4dea36a7" providerId="ADAL" clId="{53BB99DD-E11A-4AC5-9DF7-93144241BC20}" dt="2023-03-23T04:31:09.829" v="10562" actId="478"/>
          <ac:spMkLst>
            <pc:docMk/>
            <pc:sldMk cId="955778232" sldId="307"/>
            <ac:spMk id="227" creationId="{88D906AB-0925-A579-9281-1D5BDF584A65}"/>
          </ac:spMkLst>
        </pc:spChg>
        <pc:spChg chg="add del mod">
          <ac:chgData name="Dalal, Mrinmoy" userId="397ff971-e778-44ea-ba08-c45f4dea36a7" providerId="ADAL" clId="{53BB99DD-E11A-4AC5-9DF7-93144241BC20}" dt="2023-03-23T04:31:09.829" v="10562" actId="478"/>
          <ac:spMkLst>
            <pc:docMk/>
            <pc:sldMk cId="955778232" sldId="307"/>
            <ac:spMk id="228" creationId="{4204AF95-92F5-FEF1-3C73-AB21544EB0CB}"/>
          </ac:spMkLst>
        </pc:spChg>
        <pc:spChg chg="add del mod">
          <ac:chgData name="Dalal, Mrinmoy" userId="397ff971-e778-44ea-ba08-c45f4dea36a7" providerId="ADAL" clId="{53BB99DD-E11A-4AC5-9DF7-93144241BC20}" dt="2023-03-23T04:31:09.829" v="10562" actId="478"/>
          <ac:spMkLst>
            <pc:docMk/>
            <pc:sldMk cId="955778232" sldId="307"/>
            <ac:spMk id="229" creationId="{A8F70FF5-2B92-9055-448F-4B5039961655}"/>
          </ac:spMkLst>
        </pc:spChg>
        <pc:spChg chg="add del mod">
          <ac:chgData name="Dalal, Mrinmoy" userId="397ff971-e778-44ea-ba08-c45f4dea36a7" providerId="ADAL" clId="{53BB99DD-E11A-4AC5-9DF7-93144241BC20}" dt="2023-03-23T04:31:09.829" v="10562" actId="478"/>
          <ac:spMkLst>
            <pc:docMk/>
            <pc:sldMk cId="955778232" sldId="307"/>
            <ac:spMk id="230" creationId="{48C90A66-993E-F349-E4AF-90EA6F2B58EF}"/>
          </ac:spMkLst>
        </pc:spChg>
        <pc:spChg chg="add del mod">
          <ac:chgData name="Dalal, Mrinmoy" userId="397ff971-e778-44ea-ba08-c45f4dea36a7" providerId="ADAL" clId="{53BB99DD-E11A-4AC5-9DF7-93144241BC20}" dt="2023-03-23T04:31:09.829" v="10562" actId="478"/>
          <ac:spMkLst>
            <pc:docMk/>
            <pc:sldMk cId="955778232" sldId="307"/>
            <ac:spMk id="231" creationId="{564D6DE1-34DF-AEE5-50EA-29BE0B771608}"/>
          </ac:spMkLst>
        </pc:spChg>
        <pc:spChg chg="add del mod">
          <ac:chgData name="Dalal, Mrinmoy" userId="397ff971-e778-44ea-ba08-c45f4dea36a7" providerId="ADAL" clId="{53BB99DD-E11A-4AC5-9DF7-93144241BC20}" dt="2023-03-23T04:31:44.207" v="10568" actId="478"/>
          <ac:spMkLst>
            <pc:docMk/>
            <pc:sldMk cId="955778232" sldId="307"/>
            <ac:spMk id="232" creationId="{03975834-77D3-29C2-84F6-D8764854CAD6}"/>
          </ac:spMkLst>
        </pc:spChg>
        <pc:spChg chg="mod">
          <ac:chgData name="Dalal, Mrinmoy" userId="397ff971-e778-44ea-ba08-c45f4dea36a7" providerId="ADAL" clId="{53BB99DD-E11A-4AC5-9DF7-93144241BC20}" dt="2023-03-23T05:28:50.428" v="13232" actId="571"/>
          <ac:spMkLst>
            <pc:docMk/>
            <pc:sldMk cId="955778232" sldId="307"/>
            <ac:spMk id="306" creationId="{30AE7FA6-FF13-8A46-BAD5-31AC3CF98DF1}"/>
          </ac:spMkLst>
        </pc:spChg>
        <pc:spChg chg="mod">
          <ac:chgData name="Dalal, Mrinmoy" userId="397ff971-e778-44ea-ba08-c45f4dea36a7" providerId="ADAL" clId="{53BB99DD-E11A-4AC5-9DF7-93144241BC20}" dt="2023-03-23T05:28:50.428" v="13232" actId="571"/>
          <ac:spMkLst>
            <pc:docMk/>
            <pc:sldMk cId="955778232" sldId="307"/>
            <ac:spMk id="307" creationId="{EE28A666-2339-15D5-FB8B-CDECE5BEDF99}"/>
          </ac:spMkLst>
        </pc:spChg>
        <pc:spChg chg="mod">
          <ac:chgData name="Dalal, Mrinmoy" userId="397ff971-e778-44ea-ba08-c45f4dea36a7" providerId="ADAL" clId="{53BB99DD-E11A-4AC5-9DF7-93144241BC20}" dt="2023-03-23T05:28:50.428" v="13232" actId="571"/>
          <ac:spMkLst>
            <pc:docMk/>
            <pc:sldMk cId="955778232" sldId="307"/>
            <ac:spMk id="308" creationId="{1231C93A-D5D4-A55C-90B2-6868743C98A2}"/>
          </ac:spMkLst>
        </pc:spChg>
        <pc:spChg chg="mod">
          <ac:chgData name="Dalal, Mrinmoy" userId="397ff971-e778-44ea-ba08-c45f4dea36a7" providerId="ADAL" clId="{53BB99DD-E11A-4AC5-9DF7-93144241BC20}" dt="2023-03-23T05:28:50.428" v="13232" actId="571"/>
          <ac:spMkLst>
            <pc:docMk/>
            <pc:sldMk cId="955778232" sldId="307"/>
            <ac:spMk id="309" creationId="{39023CC0-D5A0-A431-7AA0-95E105285319}"/>
          </ac:spMkLst>
        </pc:spChg>
        <pc:grpChg chg="add del mod">
          <ac:chgData name="Dalal, Mrinmoy" userId="397ff971-e778-44ea-ba08-c45f4dea36a7" providerId="ADAL" clId="{53BB99DD-E11A-4AC5-9DF7-93144241BC20}" dt="2023-03-23T02:25:48.952" v="9846"/>
          <ac:grpSpMkLst>
            <pc:docMk/>
            <pc:sldMk cId="955778232" sldId="307"/>
            <ac:grpSpMk id="4" creationId="{2B5EA97B-A461-53ED-9B77-3C706A1E10EC}"/>
          </ac:grpSpMkLst>
        </pc:grpChg>
        <pc:grpChg chg="mod">
          <ac:chgData name="Dalal, Mrinmoy" userId="397ff971-e778-44ea-ba08-c45f4dea36a7" providerId="ADAL" clId="{53BB99DD-E11A-4AC5-9DF7-93144241BC20}" dt="2023-03-23T02:25:46.775" v="9845"/>
          <ac:grpSpMkLst>
            <pc:docMk/>
            <pc:sldMk cId="955778232" sldId="307"/>
            <ac:grpSpMk id="8" creationId="{7E46CD95-83A8-AADB-6CDD-D498D299F096}"/>
          </ac:grpSpMkLst>
        </pc:grpChg>
        <pc:grpChg chg="mod">
          <ac:chgData name="Dalal, Mrinmoy" userId="397ff971-e778-44ea-ba08-c45f4dea36a7" providerId="ADAL" clId="{53BB99DD-E11A-4AC5-9DF7-93144241BC20}" dt="2023-03-23T02:25:46.775" v="9845"/>
          <ac:grpSpMkLst>
            <pc:docMk/>
            <pc:sldMk cId="955778232" sldId="307"/>
            <ac:grpSpMk id="9" creationId="{460F0EA7-92D4-B069-94CA-282D2A0FAC88}"/>
          </ac:grpSpMkLst>
        </pc:grpChg>
        <pc:grpChg chg="add del mod">
          <ac:chgData name="Dalal, Mrinmoy" userId="397ff971-e778-44ea-ba08-c45f4dea36a7" providerId="ADAL" clId="{53BB99DD-E11A-4AC5-9DF7-93144241BC20}" dt="2023-03-23T02:25:48.952" v="9846"/>
          <ac:grpSpMkLst>
            <pc:docMk/>
            <pc:sldMk cId="955778232" sldId="307"/>
            <ac:grpSpMk id="20" creationId="{78B1FFED-FD22-BA41-67B0-22CBACE6F750}"/>
          </ac:grpSpMkLst>
        </pc:grpChg>
        <pc:grpChg chg="mod">
          <ac:chgData name="Dalal, Mrinmoy" userId="397ff971-e778-44ea-ba08-c45f4dea36a7" providerId="ADAL" clId="{53BB99DD-E11A-4AC5-9DF7-93144241BC20}" dt="2023-03-23T02:25:46.775" v="9845"/>
          <ac:grpSpMkLst>
            <pc:docMk/>
            <pc:sldMk cId="955778232" sldId="307"/>
            <ac:grpSpMk id="25" creationId="{A16943A3-2B45-17E3-8354-AD82F73DCA7B}"/>
          </ac:grpSpMkLst>
        </pc:grpChg>
        <pc:grpChg chg="mod">
          <ac:chgData name="Dalal, Mrinmoy" userId="397ff971-e778-44ea-ba08-c45f4dea36a7" providerId="ADAL" clId="{53BB99DD-E11A-4AC5-9DF7-93144241BC20}" dt="2023-03-23T02:25:46.775" v="9845"/>
          <ac:grpSpMkLst>
            <pc:docMk/>
            <pc:sldMk cId="955778232" sldId="307"/>
            <ac:grpSpMk id="26" creationId="{36F6E855-436D-75FF-570B-AFCA0A56A6FB}"/>
          </ac:grpSpMkLst>
        </pc:grpChg>
        <pc:grpChg chg="add del mod">
          <ac:chgData name="Dalal, Mrinmoy" userId="397ff971-e778-44ea-ba08-c45f4dea36a7" providerId="ADAL" clId="{53BB99DD-E11A-4AC5-9DF7-93144241BC20}" dt="2023-03-23T02:25:48.952" v="9846"/>
          <ac:grpSpMkLst>
            <pc:docMk/>
            <pc:sldMk cId="955778232" sldId="307"/>
            <ac:grpSpMk id="33" creationId="{8706EA53-B8AB-6CB7-F824-4DD6454B1F64}"/>
          </ac:grpSpMkLst>
        </pc:grpChg>
        <pc:grpChg chg="mod">
          <ac:chgData name="Dalal, Mrinmoy" userId="397ff971-e778-44ea-ba08-c45f4dea36a7" providerId="ADAL" clId="{53BB99DD-E11A-4AC5-9DF7-93144241BC20}" dt="2023-03-23T02:25:46.775" v="9845"/>
          <ac:grpSpMkLst>
            <pc:docMk/>
            <pc:sldMk cId="955778232" sldId="307"/>
            <ac:grpSpMk id="34" creationId="{A75FAE46-9B18-DCE8-0993-46E1BF2A7B7F}"/>
          </ac:grpSpMkLst>
        </pc:grpChg>
        <pc:grpChg chg="mod">
          <ac:chgData name="Dalal, Mrinmoy" userId="397ff971-e778-44ea-ba08-c45f4dea36a7" providerId="ADAL" clId="{53BB99DD-E11A-4AC5-9DF7-93144241BC20}" dt="2023-03-23T02:25:46.775" v="9845"/>
          <ac:grpSpMkLst>
            <pc:docMk/>
            <pc:sldMk cId="955778232" sldId="307"/>
            <ac:grpSpMk id="35" creationId="{43C6DD2C-F805-98FF-D86F-2CB4CABE0885}"/>
          </ac:grpSpMkLst>
        </pc:grpChg>
        <pc:grpChg chg="add del mod">
          <ac:chgData name="Dalal, Mrinmoy" userId="397ff971-e778-44ea-ba08-c45f4dea36a7" providerId="ADAL" clId="{53BB99DD-E11A-4AC5-9DF7-93144241BC20}" dt="2023-03-23T02:25:48.952" v="9846"/>
          <ac:grpSpMkLst>
            <pc:docMk/>
            <pc:sldMk cId="955778232" sldId="307"/>
            <ac:grpSpMk id="42" creationId="{2FCDF449-F922-C9AC-12E5-26838ED2F906}"/>
          </ac:grpSpMkLst>
        </pc:grpChg>
        <pc:grpChg chg="mod">
          <ac:chgData name="Dalal, Mrinmoy" userId="397ff971-e778-44ea-ba08-c45f4dea36a7" providerId="ADAL" clId="{53BB99DD-E11A-4AC5-9DF7-93144241BC20}" dt="2023-03-23T02:25:46.775" v="9845"/>
          <ac:grpSpMkLst>
            <pc:docMk/>
            <pc:sldMk cId="955778232" sldId="307"/>
            <ac:grpSpMk id="43" creationId="{D10762F9-0CAC-333A-46DF-5A80C88AE40B}"/>
          </ac:grpSpMkLst>
        </pc:grpChg>
        <pc:grpChg chg="mod">
          <ac:chgData name="Dalal, Mrinmoy" userId="397ff971-e778-44ea-ba08-c45f4dea36a7" providerId="ADAL" clId="{53BB99DD-E11A-4AC5-9DF7-93144241BC20}" dt="2023-03-23T02:25:46.775" v="9845"/>
          <ac:grpSpMkLst>
            <pc:docMk/>
            <pc:sldMk cId="955778232" sldId="307"/>
            <ac:grpSpMk id="45" creationId="{91FB22F3-D0E0-472E-93D8-9A88DD527E7F}"/>
          </ac:grpSpMkLst>
        </pc:grpChg>
        <pc:grpChg chg="add del mod">
          <ac:chgData name="Dalal, Mrinmoy" userId="397ff971-e778-44ea-ba08-c45f4dea36a7" providerId="ADAL" clId="{53BB99DD-E11A-4AC5-9DF7-93144241BC20}" dt="2023-03-23T02:25:48.952" v="9846"/>
          <ac:grpSpMkLst>
            <pc:docMk/>
            <pc:sldMk cId="955778232" sldId="307"/>
            <ac:grpSpMk id="51" creationId="{9A944140-3C8E-6563-D228-ECEFB52BD5E1}"/>
          </ac:grpSpMkLst>
        </pc:grpChg>
        <pc:grpChg chg="mod">
          <ac:chgData name="Dalal, Mrinmoy" userId="397ff971-e778-44ea-ba08-c45f4dea36a7" providerId="ADAL" clId="{53BB99DD-E11A-4AC5-9DF7-93144241BC20}" dt="2023-03-23T02:25:46.775" v="9845"/>
          <ac:grpSpMkLst>
            <pc:docMk/>
            <pc:sldMk cId="955778232" sldId="307"/>
            <ac:grpSpMk id="52" creationId="{1D07D8E7-C53F-8F3C-1533-08AB32194913}"/>
          </ac:grpSpMkLst>
        </pc:grpChg>
        <pc:grpChg chg="mod">
          <ac:chgData name="Dalal, Mrinmoy" userId="397ff971-e778-44ea-ba08-c45f4dea36a7" providerId="ADAL" clId="{53BB99DD-E11A-4AC5-9DF7-93144241BC20}" dt="2023-03-23T02:25:46.775" v="9845"/>
          <ac:grpSpMkLst>
            <pc:docMk/>
            <pc:sldMk cId="955778232" sldId="307"/>
            <ac:grpSpMk id="54" creationId="{FA4FEA5A-8E86-647D-B899-D20A3DA9D035}"/>
          </ac:grpSpMkLst>
        </pc:grpChg>
        <pc:grpChg chg="add del mod">
          <ac:chgData name="Dalal, Mrinmoy" userId="397ff971-e778-44ea-ba08-c45f4dea36a7" providerId="ADAL" clId="{53BB99DD-E11A-4AC5-9DF7-93144241BC20}" dt="2023-03-23T02:25:48.952" v="9846"/>
          <ac:grpSpMkLst>
            <pc:docMk/>
            <pc:sldMk cId="955778232" sldId="307"/>
            <ac:grpSpMk id="60" creationId="{745DCE9D-1406-7559-9C29-E4034D0367CD}"/>
          </ac:grpSpMkLst>
        </pc:grpChg>
        <pc:grpChg chg="mod">
          <ac:chgData name="Dalal, Mrinmoy" userId="397ff971-e778-44ea-ba08-c45f4dea36a7" providerId="ADAL" clId="{53BB99DD-E11A-4AC5-9DF7-93144241BC20}" dt="2023-03-23T02:25:46.775" v="9845"/>
          <ac:grpSpMkLst>
            <pc:docMk/>
            <pc:sldMk cId="955778232" sldId="307"/>
            <ac:grpSpMk id="61" creationId="{7FDE556F-3B13-CDD9-4E0A-578AA4026596}"/>
          </ac:grpSpMkLst>
        </pc:grpChg>
        <pc:grpChg chg="mod">
          <ac:chgData name="Dalal, Mrinmoy" userId="397ff971-e778-44ea-ba08-c45f4dea36a7" providerId="ADAL" clId="{53BB99DD-E11A-4AC5-9DF7-93144241BC20}" dt="2023-03-23T02:25:46.775" v="9845"/>
          <ac:grpSpMkLst>
            <pc:docMk/>
            <pc:sldMk cId="955778232" sldId="307"/>
            <ac:grpSpMk id="63" creationId="{C7046EEA-145E-1ADA-E427-C6EB6FEC5E38}"/>
          </ac:grpSpMkLst>
        </pc:grpChg>
        <pc:grpChg chg="add del mod">
          <ac:chgData name="Dalal, Mrinmoy" userId="397ff971-e778-44ea-ba08-c45f4dea36a7" providerId="ADAL" clId="{53BB99DD-E11A-4AC5-9DF7-93144241BC20}" dt="2023-03-23T02:30:25.137" v="9885" actId="165"/>
          <ac:grpSpMkLst>
            <pc:docMk/>
            <pc:sldMk cId="955778232" sldId="307"/>
            <ac:grpSpMk id="69" creationId="{98FC5B1D-CF26-5C76-BD7E-8FC176438A8C}"/>
          </ac:grpSpMkLst>
        </pc:grpChg>
        <pc:grpChg chg="del mod topLvl">
          <ac:chgData name="Dalal, Mrinmoy" userId="397ff971-e778-44ea-ba08-c45f4dea36a7" providerId="ADAL" clId="{53BB99DD-E11A-4AC5-9DF7-93144241BC20}" dt="2023-03-23T02:36:43.502" v="9914" actId="165"/>
          <ac:grpSpMkLst>
            <pc:docMk/>
            <pc:sldMk cId="955778232" sldId="307"/>
            <ac:grpSpMk id="70" creationId="{B5D12681-A047-65BE-48F6-E1BF3C124663}"/>
          </ac:grpSpMkLst>
        </pc:grpChg>
        <pc:grpChg chg="del mod topLvl">
          <ac:chgData name="Dalal, Mrinmoy" userId="397ff971-e778-44ea-ba08-c45f4dea36a7" providerId="ADAL" clId="{53BB99DD-E11A-4AC5-9DF7-93144241BC20}" dt="2023-03-23T02:31:41.401" v="9900" actId="478"/>
          <ac:grpSpMkLst>
            <pc:docMk/>
            <pc:sldMk cId="955778232" sldId="307"/>
            <ac:grpSpMk id="71" creationId="{87356989-624F-9FBE-85AA-34729CD2A265}"/>
          </ac:grpSpMkLst>
        </pc:grpChg>
        <pc:grpChg chg="add del mod">
          <ac:chgData name="Dalal, Mrinmoy" userId="397ff971-e778-44ea-ba08-c45f4dea36a7" providerId="ADAL" clId="{53BB99DD-E11A-4AC5-9DF7-93144241BC20}" dt="2023-03-23T02:30:25.137" v="9885" actId="165"/>
          <ac:grpSpMkLst>
            <pc:docMk/>
            <pc:sldMk cId="955778232" sldId="307"/>
            <ac:grpSpMk id="78" creationId="{FD380828-4545-036B-63D1-7DC43DB49890}"/>
          </ac:grpSpMkLst>
        </pc:grpChg>
        <pc:grpChg chg="del mod topLvl">
          <ac:chgData name="Dalal, Mrinmoy" userId="397ff971-e778-44ea-ba08-c45f4dea36a7" providerId="ADAL" clId="{53BB99DD-E11A-4AC5-9DF7-93144241BC20}" dt="2023-03-23T02:36:43.502" v="9914" actId="165"/>
          <ac:grpSpMkLst>
            <pc:docMk/>
            <pc:sldMk cId="955778232" sldId="307"/>
            <ac:grpSpMk id="79" creationId="{5A2B8824-7A78-4903-E933-B91F20C114B4}"/>
          </ac:grpSpMkLst>
        </pc:grpChg>
        <pc:grpChg chg="del mod topLvl">
          <ac:chgData name="Dalal, Mrinmoy" userId="397ff971-e778-44ea-ba08-c45f4dea36a7" providerId="ADAL" clId="{53BB99DD-E11A-4AC5-9DF7-93144241BC20}" dt="2023-03-23T02:31:41.401" v="9900" actId="478"/>
          <ac:grpSpMkLst>
            <pc:docMk/>
            <pc:sldMk cId="955778232" sldId="307"/>
            <ac:grpSpMk id="80" creationId="{9B75D31F-6D70-8839-2B80-AF3434C98CAB}"/>
          </ac:grpSpMkLst>
        </pc:grpChg>
        <pc:grpChg chg="add del mod">
          <ac:chgData name="Dalal, Mrinmoy" userId="397ff971-e778-44ea-ba08-c45f4dea36a7" providerId="ADAL" clId="{53BB99DD-E11A-4AC5-9DF7-93144241BC20}" dt="2023-03-23T02:30:25.137" v="9885" actId="165"/>
          <ac:grpSpMkLst>
            <pc:docMk/>
            <pc:sldMk cId="955778232" sldId="307"/>
            <ac:grpSpMk id="87" creationId="{FBE60519-5C90-B8A5-3193-044426AEB9D3}"/>
          </ac:grpSpMkLst>
        </pc:grpChg>
        <pc:grpChg chg="del mod topLvl">
          <ac:chgData name="Dalal, Mrinmoy" userId="397ff971-e778-44ea-ba08-c45f4dea36a7" providerId="ADAL" clId="{53BB99DD-E11A-4AC5-9DF7-93144241BC20}" dt="2023-03-23T02:36:43.502" v="9914" actId="165"/>
          <ac:grpSpMkLst>
            <pc:docMk/>
            <pc:sldMk cId="955778232" sldId="307"/>
            <ac:grpSpMk id="88" creationId="{E846EB50-7071-384F-7600-04293D921FA0}"/>
          </ac:grpSpMkLst>
        </pc:grpChg>
        <pc:grpChg chg="del mod topLvl">
          <ac:chgData name="Dalal, Mrinmoy" userId="397ff971-e778-44ea-ba08-c45f4dea36a7" providerId="ADAL" clId="{53BB99DD-E11A-4AC5-9DF7-93144241BC20}" dt="2023-03-23T02:31:41.401" v="9900" actId="478"/>
          <ac:grpSpMkLst>
            <pc:docMk/>
            <pc:sldMk cId="955778232" sldId="307"/>
            <ac:grpSpMk id="89" creationId="{35E82CBB-2473-A4D0-51FA-E92D964665AF}"/>
          </ac:grpSpMkLst>
        </pc:grpChg>
        <pc:grpChg chg="add del mod">
          <ac:chgData name="Dalal, Mrinmoy" userId="397ff971-e778-44ea-ba08-c45f4dea36a7" providerId="ADAL" clId="{53BB99DD-E11A-4AC5-9DF7-93144241BC20}" dt="2023-03-23T02:30:25.137" v="9885" actId="165"/>
          <ac:grpSpMkLst>
            <pc:docMk/>
            <pc:sldMk cId="955778232" sldId="307"/>
            <ac:grpSpMk id="96" creationId="{59247966-EB85-FA1E-24CB-30189206CA85}"/>
          </ac:grpSpMkLst>
        </pc:grpChg>
        <pc:grpChg chg="del mod topLvl">
          <ac:chgData name="Dalal, Mrinmoy" userId="397ff971-e778-44ea-ba08-c45f4dea36a7" providerId="ADAL" clId="{53BB99DD-E11A-4AC5-9DF7-93144241BC20}" dt="2023-03-23T02:36:43.502" v="9914" actId="165"/>
          <ac:grpSpMkLst>
            <pc:docMk/>
            <pc:sldMk cId="955778232" sldId="307"/>
            <ac:grpSpMk id="97" creationId="{1D7C7A93-7A27-692E-14B2-30587B4AEA3E}"/>
          </ac:grpSpMkLst>
        </pc:grpChg>
        <pc:grpChg chg="del mod topLvl">
          <ac:chgData name="Dalal, Mrinmoy" userId="397ff971-e778-44ea-ba08-c45f4dea36a7" providerId="ADAL" clId="{53BB99DD-E11A-4AC5-9DF7-93144241BC20}" dt="2023-03-23T02:31:39.735" v="9899" actId="478"/>
          <ac:grpSpMkLst>
            <pc:docMk/>
            <pc:sldMk cId="955778232" sldId="307"/>
            <ac:grpSpMk id="99" creationId="{31DDED10-5442-7A44-058D-860BAEAAF05F}"/>
          </ac:grpSpMkLst>
        </pc:grpChg>
        <pc:grpChg chg="add del mod">
          <ac:chgData name="Dalal, Mrinmoy" userId="397ff971-e778-44ea-ba08-c45f4dea36a7" providerId="ADAL" clId="{53BB99DD-E11A-4AC5-9DF7-93144241BC20}" dt="2023-03-23T02:30:25.137" v="9885" actId="165"/>
          <ac:grpSpMkLst>
            <pc:docMk/>
            <pc:sldMk cId="955778232" sldId="307"/>
            <ac:grpSpMk id="105" creationId="{E7765445-2FD0-02BB-43D6-AF8806159F8B}"/>
          </ac:grpSpMkLst>
        </pc:grpChg>
        <pc:grpChg chg="del mod topLvl">
          <ac:chgData name="Dalal, Mrinmoy" userId="397ff971-e778-44ea-ba08-c45f4dea36a7" providerId="ADAL" clId="{53BB99DD-E11A-4AC5-9DF7-93144241BC20}" dt="2023-03-23T02:36:43.502" v="9914" actId="165"/>
          <ac:grpSpMkLst>
            <pc:docMk/>
            <pc:sldMk cId="955778232" sldId="307"/>
            <ac:grpSpMk id="106" creationId="{64A73A83-8C8A-DF60-D12B-33D7327EC48C}"/>
          </ac:grpSpMkLst>
        </pc:grpChg>
        <pc:grpChg chg="del mod topLvl">
          <ac:chgData name="Dalal, Mrinmoy" userId="397ff971-e778-44ea-ba08-c45f4dea36a7" providerId="ADAL" clId="{53BB99DD-E11A-4AC5-9DF7-93144241BC20}" dt="2023-03-23T02:31:39.735" v="9899" actId="478"/>
          <ac:grpSpMkLst>
            <pc:docMk/>
            <pc:sldMk cId="955778232" sldId="307"/>
            <ac:grpSpMk id="108" creationId="{FA344B73-7DD6-8238-589C-05E466831873}"/>
          </ac:grpSpMkLst>
        </pc:grpChg>
        <pc:grpChg chg="add del mod">
          <ac:chgData name="Dalal, Mrinmoy" userId="397ff971-e778-44ea-ba08-c45f4dea36a7" providerId="ADAL" clId="{53BB99DD-E11A-4AC5-9DF7-93144241BC20}" dt="2023-03-23T02:30:25.137" v="9885" actId="165"/>
          <ac:grpSpMkLst>
            <pc:docMk/>
            <pc:sldMk cId="955778232" sldId="307"/>
            <ac:grpSpMk id="114" creationId="{EF525B4E-9D56-2489-9E4F-388C36E9FDBF}"/>
          </ac:grpSpMkLst>
        </pc:grpChg>
        <pc:grpChg chg="del mod topLvl">
          <ac:chgData name="Dalal, Mrinmoy" userId="397ff971-e778-44ea-ba08-c45f4dea36a7" providerId="ADAL" clId="{53BB99DD-E11A-4AC5-9DF7-93144241BC20}" dt="2023-03-23T02:36:43.502" v="9914" actId="165"/>
          <ac:grpSpMkLst>
            <pc:docMk/>
            <pc:sldMk cId="955778232" sldId="307"/>
            <ac:grpSpMk id="115" creationId="{777C41E0-50BD-0E61-7497-C83682FF8DFD}"/>
          </ac:grpSpMkLst>
        </pc:grpChg>
        <pc:grpChg chg="del mod topLvl">
          <ac:chgData name="Dalal, Mrinmoy" userId="397ff971-e778-44ea-ba08-c45f4dea36a7" providerId="ADAL" clId="{53BB99DD-E11A-4AC5-9DF7-93144241BC20}" dt="2023-03-23T02:31:39.735" v="9899" actId="478"/>
          <ac:grpSpMkLst>
            <pc:docMk/>
            <pc:sldMk cId="955778232" sldId="307"/>
            <ac:grpSpMk id="117" creationId="{009A116E-F369-8055-541B-49919BF04108}"/>
          </ac:grpSpMkLst>
        </pc:grpChg>
        <pc:grpChg chg="add mod">
          <ac:chgData name="Dalal, Mrinmoy" userId="397ff971-e778-44ea-ba08-c45f4dea36a7" providerId="ADAL" clId="{53BB99DD-E11A-4AC5-9DF7-93144241BC20}" dt="2023-03-23T02:29:37.528" v="9873"/>
          <ac:grpSpMkLst>
            <pc:docMk/>
            <pc:sldMk cId="955778232" sldId="307"/>
            <ac:grpSpMk id="123" creationId="{E024BF32-8EBB-03DD-89D1-B9B61C4635F4}"/>
          </ac:grpSpMkLst>
        </pc:grpChg>
        <pc:grpChg chg="add mod">
          <ac:chgData name="Dalal, Mrinmoy" userId="397ff971-e778-44ea-ba08-c45f4dea36a7" providerId="ADAL" clId="{53BB99DD-E11A-4AC5-9DF7-93144241BC20}" dt="2023-03-23T02:29:36.563" v="9871"/>
          <ac:grpSpMkLst>
            <pc:docMk/>
            <pc:sldMk cId="955778232" sldId="307"/>
            <ac:grpSpMk id="128" creationId="{E8686F6C-8CA2-001F-19FB-461A6E0FF1DA}"/>
          </ac:grpSpMkLst>
        </pc:grpChg>
        <pc:grpChg chg="add mod">
          <ac:chgData name="Dalal, Mrinmoy" userId="397ff971-e778-44ea-ba08-c45f4dea36a7" providerId="ADAL" clId="{53BB99DD-E11A-4AC5-9DF7-93144241BC20}" dt="2023-03-23T02:29:36.252" v="9869"/>
          <ac:grpSpMkLst>
            <pc:docMk/>
            <pc:sldMk cId="955778232" sldId="307"/>
            <ac:grpSpMk id="133" creationId="{C05DA3DB-63F2-5F13-1A12-534704CFD025}"/>
          </ac:grpSpMkLst>
        </pc:grpChg>
        <pc:grpChg chg="add mod">
          <ac:chgData name="Dalal, Mrinmoy" userId="397ff971-e778-44ea-ba08-c45f4dea36a7" providerId="ADAL" clId="{53BB99DD-E11A-4AC5-9DF7-93144241BC20}" dt="2023-03-23T02:29:36.060" v="9868"/>
          <ac:grpSpMkLst>
            <pc:docMk/>
            <pc:sldMk cId="955778232" sldId="307"/>
            <ac:grpSpMk id="138" creationId="{E3C7E57B-A417-B96D-5915-E53136D4132C}"/>
          </ac:grpSpMkLst>
        </pc:grpChg>
        <pc:grpChg chg="add del mod">
          <ac:chgData name="Dalal, Mrinmoy" userId="397ff971-e778-44ea-ba08-c45f4dea36a7" providerId="ADAL" clId="{53BB99DD-E11A-4AC5-9DF7-93144241BC20}" dt="2023-03-23T02:30:25.137" v="9885" actId="165"/>
          <ac:grpSpMkLst>
            <pc:docMk/>
            <pc:sldMk cId="955778232" sldId="307"/>
            <ac:grpSpMk id="143" creationId="{EDA73BA8-E197-B82C-BDA2-B3FC33E5E7B1}"/>
          </ac:grpSpMkLst>
        </pc:grpChg>
        <pc:grpChg chg="del mod topLvl">
          <ac:chgData name="Dalal, Mrinmoy" userId="397ff971-e778-44ea-ba08-c45f4dea36a7" providerId="ADAL" clId="{53BB99DD-E11A-4AC5-9DF7-93144241BC20}" dt="2023-03-23T02:36:43.502" v="9914" actId="165"/>
          <ac:grpSpMkLst>
            <pc:docMk/>
            <pc:sldMk cId="955778232" sldId="307"/>
            <ac:grpSpMk id="144" creationId="{38B17E15-643F-CB7F-99BD-6B57891D8D66}"/>
          </ac:grpSpMkLst>
        </pc:grpChg>
        <pc:grpChg chg="del mod topLvl">
          <ac:chgData name="Dalal, Mrinmoy" userId="397ff971-e778-44ea-ba08-c45f4dea36a7" providerId="ADAL" clId="{53BB99DD-E11A-4AC5-9DF7-93144241BC20}" dt="2023-03-23T02:31:39.735" v="9899" actId="478"/>
          <ac:grpSpMkLst>
            <pc:docMk/>
            <pc:sldMk cId="955778232" sldId="307"/>
            <ac:grpSpMk id="146" creationId="{0CFFD368-5AF7-3C2B-D0C0-163C47BA2F1B}"/>
          </ac:grpSpMkLst>
        </pc:grpChg>
        <pc:grpChg chg="add del mod">
          <ac:chgData name="Dalal, Mrinmoy" userId="397ff971-e778-44ea-ba08-c45f4dea36a7" providerId="ADAL" clId="{53BB99DD-E11A-4AC5-9DF7-93144241BC20}" dt="2023-03-23T02:30:25.137" v="9885" actId="165"/>
          <ac:grpSpMkLst>
            <pc:docMk/>
            <pc:sldMk cId="955778232" sldId="307"/>
            <ac:grpSpMk id="152" creationId="{4F5F02AD-D965-9DAF-3C8E-83558D40805D}"/>
          </ac:grpSpMkLst>
        </pc:grpChg>
        <pc:grpChg chg="del mod topLvl">
          <ac:chgData name="Dalal, Mrinmoy" userId="397ff971-e778-44ea-ba08-c45f4dea36a7" providerId="ADAL" clId="{53BB99DD-E11A-4AC5-9DF7-93144241BC20}" dt="2023-03-23T02:36:43.502" v="9914" actId="165"/>
          <ac:grpSpMkLst>
            <pc:docMk/>
            <pc:sldMk cId="955778232" sldId="307"/>
            <ac:grpSpMk id="153" creationId="{1225CE8C-47CC-4B5D-E444-4CE8E60EF59D}"/>
          </ac:grpSpMkLst>
        </pc:grpChg>
        <pc:grpChg chg="del mod topLvl">
          <ac:chgData name="Dalal, Mrinmoy" userId="397ff971-e778-44ea-ba08-c45f4dea36a7" providerId="ADAL" clId="{53BB99DD-E11A-4AC5-9DF7-93144241BC20}" dt="2023-03-23T02:31:39.735" v="9899" actId="478"/>
          <ac:grpSpMkLst>
            <pc:docMk/>
            <pc:sldMk cId="955778232" sldId="307"/>
            <ac:grpSpMk id="155" creationId="{FD51F53D-2807-F056-4B2F-C3D781A60E47}"/>
          </ac:grpSpMkLst>
        </pc:grpChg>
        <pc:grpChg chg="add del mod">
          <ac:chgData name="Dalal, Mrinmoy" userId="397ff971-e778-44ea-ba08-c45f4dea36a7" providerId="ADAL" clId="{53BB99DD-E11A-4AC5-9DF7-93144241BC20}" dt="2023-03-23T02:30:25.137" v="9885" actId="165"/>
          <ac:grpSpMkLst>
            <pc:docMk/>
            <pc:sldMk cId="955778232" sldId="307"/>
            <ac:grpSpMk id="161" creationId="{F49AEDF4-4411-3FD8-49A0-6A1272B62A75}"/>
          </ac:grpSpMkLst>
        </pc:grpChg>
        <pc:grpChg chg="del mod topLvl">
          <ac:chgData name="Dalal, Mrinmoy" userId="397ff971-e778-44ea-ba08-c45f4dea36a7" providerId="ADAL" clId="{53BB99DD-E11A-4AC5-9DF7-93144241BC20}" dt="2023-03-23T02:36:43.502" v="9914" actId="165"/>
          <ac:grpSpMkLst>
            <pc:docMk/>
            <pc:sldMk cId="955778232" sldId="307"/>
            <ac:grpSpMk id="162" creationId="{923ACB76-C90C-7EE2-2FC6-31C6655E509F}"/>
          </ac:grpSpMkLst>
        </pc:grpChg>
        <pc:grpChg chg="del mod topLvl">
          <ac:chgData name="Dalal, Mrinmoy" userId="397ff971-e778-44ea-ba08-c45f4dea36a7" providerId="ADAL" clId="{53BB99DD-E11A-4AC5-9DF7-93144241BC20}" dt="2023-03-23T02:31:39.735" v="9899" actId="478"/>
          <ac:grpSpMkLst>
            <pc:docMk/>
            <pc:sldMk cId="955778232" sldId="307"/>
            <ac:grpSpMk id="164" creationId="{EBB7FEDD-3C3D-CECD-FAA1-71FCD83E8800}"/>
          </ac:grpSpMkLst>
        </pc:grpChg>
        <pc:grpChg chg="add del mod">
          <ac:chgData name="Dalal, Mrinmoy" userId="397ff971-e778-44ea-ba08-c45f4dea36a7" providerId="ADAL" clId="{53BB99DD-E11A-4AC5-9DF7-93144241BC20}" dt="2023-03-23T02:30:25.137" v="9885" actId="165"/>
          <ac:grpSpMkLst>
            <pc:docMk/>
            <pc:sldMk cId="955778232" sldId="307"/>
            <ac:grpSpMk id="170" creationId="{9B97697B-94AD-BB53-FB43-F214F60F3751}"/>
          </ac:grpSpMkLst>
        </pc:grpChg>
        <pc:grpChg chg="del mod topLvl">
          <ac:chgData name="Dalal, Mrinmoy" userId="397ff971-e778-44ea-ba08-c45f4dea36a7" providerId="ADAL" clId="{53BB99DD-E11A-4AC5-9DF7-93144241BC20}" dt="2023-03-23T02:36:43.502" v="9914" actId="165"/>
          <ac:grpSpMkLst>
            <pc:docMk/>
            <pc:sldMk cId="955778232" sldId="307"/>
            <ac:grpSpMk id="171" creationId="{B51CE8B8-B36A-FF7A-34B2-64255E685EB7}"/>
          </ac:grpSpMkLst>
        </pc:grpChg>
        <pc:grpChg chg="del mod topLvl">
          <ac:chgData name="Dalal, Mrinmoy" userId="397ff971-e778-44ea-ba08-c45f4dea36a7" providerId="ADAL" clId="{53BB99DD-E11A-4AC5-9DF7-93144241BC20}" dt="2023-03-23T02:31:39.735" v="9899" actId="478"/>
          <ac:grpSpMkLst>
            <pc:docMk/>
            <pc:sldMk cId="955778232" sldId="307"/>
            <ac:grpSpMk id="173" creationId="{7B344F4F-59AD-AEE0-F98E-1A378F3EF64A}"/>
          </ac:grpSpMkLst>
        </pc:grpChg>
        <pc:grpChg chg="add del mod">
          <ac:chgData name="Dalal, Mrinmoy" userId="397ff971-e778-44ea-ba08-c45f4dea36a7" providerId="ADAL" clId="{53BB99DD-E11A-4AC5-9DF7-93144241BC20}" dt="2023-03-23T02:31:47.090" v="9901" actId="165"/>
          <ac:grpSpMkLst>
            <pc:docMk/>
            <pc:sldMk cId="955778232" sldId="307"/>
            <ac:grpSpMk id="179" creationId="{5D2BF650-CDD3-E8B5-BE77-2FD6CCCAB6B9}"/>
          </ac:grpSpMkLst>
        </pc:grpChg>
        <pc:grpChg chg="add del mod">
          <ac:chgData name="Dalal, Mrinmoy" userId="397ff971-e778-44ea-ba08-c45f4dea36a7" providerId="ADAL" clId="{53BB99DD-E11A-4AC5-9DF7-93144241BC20}" dt="2023-03-23T02:31:47.090" v="9901" actId="165"/>
          <ac:grpSpMkLst>
            <pc:docMk/>
            <pc:sldMk cId="955778232" sldId="307"/>
            <ac:grpSpMk id="180" creationId="{544DA5A5-C0D0-7429-532D-4B0F471D2A0F}"/>
          </ac:grpSpMkLst>
        </pc:grpChg>
        <pc:grpChg chg="add del mod">
          <ac:chgData name="Dalal, Mrinmoy" userId="397ff971-e778-44ea-ba08-c45f4dea36a7" providerId="ADAL" clId="{53BB99DD-E11A-4AC5-9DF7-93144241BC20}" dt="2023-03-23T02:31:47.090" v="9901" actId="165"/>
          <ac:grpSpMkLst>
            <pc:docMk/>
            <pc:sldMk cId="955778232" sldId="307"/>
            <ac:grpSpMk id="181" creationId="{0983E812-B6B9-ED9D-9B5B-B072F22EAE8D}"/>
          </ac:grpSpMkLst>
        </pc:grpChg>
        <pc:grpChg chg="add del mod">
          <ac:chgData name="Dalal, Mrinmoy" userId="397ff971-e778-44ea-ba08-c45f4dea36a7" providerId="ADAL" clId="{53BB99DD-E11A-4AC5-9DF7-93144241BC20}" dt="2023-03-23T02:31:47.090" v="9901" actId="165"/>
          <ac:grpSpMkLst>
            <pc:docMk/>
            <pc:sldMk cId="955778232" sldId="307"/>
            <ac:grpSpMk id="182" creationId="{52536374-476D-7A47-0AFD-15BE90EE0ABE}"/>
          </ac:grpSpMkLst>
        </pc:grpChg>
        <pc:grpChg chg="add del mod">
          <ac:chgData name="Dalal, Mrinmoy" userId="397ff971-e778-44ea-ba08-c45f4dea36a7" providerId="ADAL" clId="{53BB99DD-E11A-4AC5-9DF7-93144241BC20}" dt="2023-03-23T02:31:47.090" v="9901" actId="165"/>
          <ac:grpSpMkLst>
            <pc:docMk/>
            <pc:sldMk cId="955778232" sldId="307"/>
            <ac:grpSpMk id="183" creationId="{64B7EE9B-BC72-B05D-644F-881A74922AC5}"/>
          </ac:grpSpMkLst>
        </pc:grpChg>
        <pc:grpChg chg="add del mod">
          <ac:chgData name="Dalal, Mrinmoy" userId="397ff971-e778-44ea-ba08-c45f4dea36a7" providerId="ADAL" clId="{53BB99DD-E11A-4AC5-9DF7-93144241BC20}" dt="2023-03-23T02:31:47.090" v="9901" actId="165"/>
          <ac:grpSpMkLst>
            <pc:docMk/>
            <pc:sldMk cId="955778232" sldId="307"/>
            <ac:grpSpMk id="184" creationId="{3C8C3FF8-169B-5405-61EC-E4298F302471}"/>
          </ac:grpSpMkLst>
        </pc:grpChg>
        <pc:grpChg chg="add del mod">
          <ac:chgData name="Dalal, Mrinmoy" userId="397ff971-e778-44ea-ba08-c45f4dea36a7" providerId="ADAL" clId="{53BB99DD-E11A-4AC5-9DF7-93144241BC20}" dt="2023-03-23T02:31:47.090" v="9901" actId="165"/>
          <ac:grpSpMkLst>
            <pc:docMk/>
            <pc:sldMk cId="955778232" sldId="307"/>
            <ac:grpSpMk id="185" creationId="{DDF06447-23AA-D7F3-B4C3-F53C50439C93}"/>
          </ac:grpSpMkLst>
        </pc:grpChg>
        <pc:grpChg chg="add del mod">
          <ac:chgData name="Dalal, Mrinmoy" userId="397ff971-e778-44ea-ba08-c45f4dea36a7" providerId="ADAL" clId="{53BB99DD-E11A-4AC5-9DF7-93144241BC20}" dt="2023-03-23T02:31:47.090" v="9901" actId="165"/>
          <ac:grpSpMkLst>
            <pc:docMk/>
            <pc:sldMk cId="955778232" sldId="307"/>
            <ac:grpSpMk id="186" creationId="{123EDE86-789F-0CD1-15E8-E1312D06C003}"/>
          </ac:grpSpMkLst>
        </pc:grpChg>
        <pc:grpChg chg="add del mod">
          <ac:chgData name="Dalal, Mrinmoy" userId="397ff971-e778-44ea-ba08-c45f4dea36a7" providerId="ADAL" clId="{53BB99DD-E11A-4AC5-9DF7-93144241BC20}" dt="2023-03-23T02:31:47.090" v="9901" actId="165"/>
          <ac:grpSpMkLst>
            <pc:docMk/>
            <pc:sldMk cId="955778232" sldId="307"/>
            <ac:grpSpMk id="187" creationId="{B99AD0DA-5E2E-77AA-5FF0-F0396A878B88}"/>
          </ac:grpSpMkLst>
        </pc:grpChg>
        <pc:grpChg chg="add del mod">
          <ac:chgData name="Dalal, Mrinmoy" userId="397ff971-e778-44ea-ba08-c45f4dea36a7" providerId="ADAL" clId="{53BB99DD-E11A-4AC5-9DF7-93144241BC20}" dt="2023-03-23T02:31:47.090" v="9901" actId="165"/>
          <ac:grpSpMkLst>
            <pc:docMk/>
            <pc:sldMk cId="955778232" sldId="307"/>
            <ac:grpSpMk id="188" creationId="{F452396C-A564-E9CA-BD11-F9A748ECAB20}"/>
          </ac:grpSpMkLst>
        </pc:grpChg>
        <pc:grpChg chg="add mod">
          <ac:chgData name="Dalal, Mrinmoy" userId="397ff971-e778-44ea-ba08-c45f4dea36a7" providerId="ADAL" clId="{53BB99DD-E11A-4AC5-9DF7-93144241BC20}" dt="2023-03-23T04:29:11.021" v="10534" actId="165"/>
          <ac:grpSpMkLst>
            <pc:docMk/>
            <pc:sldMk cId="955778232" sldId="307"/>
            <ac:grpSpMk id="199" creationId="{36CB70BB-4A26-F51A-36E5-9DA305AD79BF}"/>
          </ac:grpSpMkLst>
        </pc:grpChg>
        <pc:grpChg chg="add mod">
          <ac:chgData name="Dalal, Mrinmoy" userId="397ff971-e778-44ea-ba08-c45f4dea36a7" providerId="ADAL" clId="{53BB99DD-E11A-4AC5-9DF7-93144241BC20}" dt="2023-03-23T04:29:11.021" v="10534" actId="165"/>
          <ac:grpSpMkLst>
            <pc:docMk/>
            <pc:sldMk cId="955778232" sldId="307"/>
            <ac:grpSpMk id="200" creationId="{9C8E168D-C857-15FE-B232-E43E7E7FA743}"/>
          </ac:grpSpMkLst>
        </pc:grpChg>
        <pc:grpChg chg="add mod">
          <ac:chgData name="Dalal, Mrinmoy" userId="397ff971-e778-44ea-ba08-c45f4dea36a7" providerId="ADAL" clId="{53BB99DD-E11A-4AC5-9DF7-93144241BC20}" dt="2023-03-23T04:29:11.021" v="10534" actId="165"/>
          <ac:grpSpMkLst>
            <pc:docMk/>
            <pc:sldMk cId="955778232" sldId="307"/>
            <ac:grpSpMk id="201" creationId="{65B01AA3-4A18-5845-7A03-CA97CE875E24}"/>
          </ac:grpSpMkLst>
        </pc:grpChg>
        <pc:grpChg chg="add mod">
          <ac:chgData name="Dalal, Mrinmoy" userId="397ff971-e778-44ea-ba08-c45f4dea36a7" providerId="ADAL" clId="{53BB99DD-E11A-4AC5-9DF7-93144241BC20}" dt="2023-03-23T04:29:11.021" v="10534" actId="165"/>
          <ac:grpSpMkLst>
            <pc:docMk/>
            <pc:sldMk cId="955778232" sldId="307"/>
            <ac:grpSpMk id="202" creationId="{D26164E3-D232-9257-E92F-8EDBCEE13CE4}"/>
          </ac:grpSpMkLst>
        </pc:grpChg>
        <pc:grpChg chg="add mod">
          <ac:chgData name="Dalal, Mrinmoy" userId="397ff971-e778-44ea-ba08-c45f4dea36a7" providerId="ADAL" clId="{53BB99DD-E11A-4AC5-9DF7-93144241BC20}" dt="2023-03-23T04:29:11.021" v="10534" actId="165"/>
          <ac:grpSpMkLst>
            <pc:docMk/>
            <pc:sldMk cId="955778232" sldId="307"/>
            <ac:grpSpMk id="203" creationId="{EC853040-5FDC-8B17-A267-986CA2C53C66}"/>
          </ac:grpSpMkLst>
        </pc:grpChg>
        <pc:grpChg chg="add mod">
          <ac:chgData name="Dalal, Mrinmoy" userId="397ff971-e778-44ea-ba08-c45f4dea36a7" providerId="ADAL" clId="{53BB99DD-E11A-4AC5-9DF7-93144241BC20}" dt="2023-03-23T04:29:11.021" v="10534" actId="165"/>
          <ac:grpSpMkLst>
            <pc:docMk/>
            <pc:sldMk cId="955778232" sldId="307"/>
            <ac:grpSpMk id="204" creationId="{83148C7C-B471-5835-7453-89214ADCBF44}"/>
          </ac:grpSpMkLst>
        </pc:grpChg>
        <pc:grpChg chg="add mod">
          <ac:chgData name="Dalal, Mrinmoy" userId="397ff971-e778-44ea-ba08-c45f4dea36a7" providerId="ADAL" clId="{53BB99DD-E11A-4AC5-9DF7-93144241BC20}" dt="2023-03-23T04:29:11.021" v="10534" actId="165"/>
          <ac:grpSpMkLst>
            <pc:docMk/>
            <pc:sldMk cId="955778232" sldId="307"/>
            <ac:grpSpMk id="205" creationId="{C66BA961-F9DA-34EB-D4EB-733B8D0A7A8C}"/>
          </ac:grpSpMkLst>
        </pc:grpChg>
        <pc:grpChg chg="add mod">
          <ac:chgData name="Dalal, Mrinmoy" userId="397ff971-e778-44ea-ba08-c45f4dea36a7" providerId="ADAL" clId="{53BB99DD-E11A-4AC5-9DF7-93144241BC20}" dt="2023-03-23T04:29:11.021" v="10534" actId="165"/>
          <ac:grpSpMkLst>
            <pc:docMk/>
            <pc:sldMk cId="955778232" sldId="307"/>
            <ac:grpSpMk id="206" creationId="{B0563C6A-EDFE-97A4-41A9-DED8BDEE80F3}"/>
          </ac:grpSpMkLst>
        </pc:grpChg>
        <pc:grpChg chg="add mod topLvl">
          <ac:chgData name="Dalal, Mrinmoy" userId="397ff971-e778-44ea-ba08-c45f4dea36a7" providerId="ADAL" clId="{53BB99DD-E11A-4AC5-9DF7-93144241BC20}" dt="2023-03-23T06:11:20.148" v="13446" actId="164"/>
          <ac:grpSpMkLst>
            <pc:docMk/>
            <pc:sldMk cId="955778232" sldId="307"/>
            <ac:grpSpMk id="208" creationId="{FF8A29E6-D9E8-5DCF-FB9B-C7372F2C9801}"/>
          </ac:grpSpMkLst>
        </pc:grpChg>
        <pc:grpChg chg="add mod topLvl">
          <ac:chgData name="Dalal, Mrinmoy" userId="397ff971-e778-44ea-ba08-c45f4dea36a7" providerId="ADAL" clId="{53BB99DD-E11A-4AC5-9DF7-93144241BC20}" dt="2023-03-23T06:11:20.148" v="13446" actId="164"/>
          <ac:grpSpMkLst>
            <pc:docMk/>
            <pc:sldMk cId="955778232" sldId="307"/>
            <ac:grpSpMk id="209" creationId="{DB657585-7266-DF14-664A-25A98C9905C4}"/>
          </ac:grpSpMkLst>
        </pc:grpChg>
        <pc:grpChg chg="add mod topLvl">
          <ac:chgData name="Dalal, Mrinmoy" userId="397ff971-e778-44ea-ba08-c45f4dea36a7" providerId="ADAL" clId="{53BB99DD-E11A-4AC5-9DF7-93144241BC20}" dt="2023-03-23T06:11:20.148" v="13446" actId="164"/>
          <ac:grpSpMkLst>
            <pc:docMk/>
            <pc:sldMk cId="955778232" sldId="307"/>
            <ac:grpSpMk id="210" creationId="{A020794D-15E6-BBC8-8D58-AD017E673FA1}"/>
          </ac:grpSpMkLst>
        </pc:grpChg>
        <pc:grpChg chg="add mod topLvl">
          <ac:chgData name="Dalal, Mrinmoy" userId="397ff971-e778-44ea-ba08-c45f4dea36a7" providerId="ADAL" clId="{53BB99DD-E11A-4AC5-9DF7-93144241BC20}" dt="2023-03-23T06:11:20.148" v="13446" actId="164"/>
          <ac:grpSpMkLst>
            <pc:docMk/>
            <pc:sldMk cId="955778232" sldId="307"/>
            <ac:grpSpMk id="211" creationId="{9591763D-CD5D-04C2-5943-D3699DCED5D1}"/>
          </ac:grpSpMkLst>
        </pc:grpChg>
        <pc:grpChg chg="add mod topLvl">
          <ac:chgData name="Dalal, Mrinmoy" userId="397ff971-e778-44ea-ba08-c45f4dea36a7" providerId="ADAL" clId="{53BB99DD-E11A-4AC5-9DF7-93144241BC20}" dt="2023-03-23T06:11:20.148" v="13446" actId="164"/>
          <ac:grpSpMkLst>
            <pc:docMk/>
            <pc:sldMk cId="955778232" sldId="307"/>
            <ac:grpSpMk id="212" creationId="{2B676C61-F519-D19D-15E4-A93FF9DADB81}"/>
          </ac:grpSpMkLst>
        </pc:grpChg>
        <pc:grpChg chg="add mod topLvl">
          <ac:chgData name="Dalal, Mrinmoy" userId="397ff971-e778-44ea-ba08-c45f4dea36a7" providerId="ADAL" clId="{53BB99DD-E11A-4AC5-9DF7-93144241BC20}" dt="2023-03-23T06:11:20.148" v="13446" actId="164"/>
          <ac:grpSpMkLst>
            <pc:docMk/>
            <pc:sldMk cId="955778232" sldId="307"/>
            <ac:grpSpMk id="213" creationId="{F0CE72A9-657B-7668-D239-BECD6F8AE798}"/>
          </ac:grpSpMkLst>
        </pc:grpChg>
        <pc:grpChg chg="add mod topLvl">
          <ac:chgData name="Dalal, Mrinmoy" userId="397ff971-e778-44ea-ba08-c45f4dea36a7" providerId="ADAL" clId="{53BB99DD-E11A-4AC5-9DF7-93144241BC20}" dt="2023-03-23T06:11:20.148" v="13446" actId="164"/>
          <ac:grpSpMkLst>
            <pc:docMk/>
            <pc:sldMk cId="955778232" sldId="307"/>
            <ac:grpSpMk id="214" creationId="{924E0657-9AF0-55F5-5919-CC04780AB60F}"/>
          </ac:grpSpMkLst>
        </pc:grpChg>
        <pc:grpChg chg="add mod topLvl">
          <ac:chgData name="Dalal, Mrinmoy" userId="397ff971-e778-44ea-ba08-c45f4dea36a7" providerId="ADAL" clId="{53BB99DD-E11A-4AC5-9DF7-93144241BC20}" dt="2023-03-23T06:11:20.148" v="13446" actId="164"/>
          <ac:grpSpMkLst>
            <pc:docMk/>
            <pc:sldMk cId="955778232" sldId="307"/>
            <ac:grpSpMk id="215" creationId="{E688C3D8-4573-9A31-3597-CC2012A6D75E}"/>
          </ac:grpSpMkLst>
        </pc:grpChg>
        <pc:grpChg chg="add del mod">
          <ac:chgData name="Dalal, Mrinmoy" userId="397ff971-e778-44ea-ba08-c45f4dea36a7" providerId="ADAL" clId="{53BB99DD-E11A-4AC5-9DF7-93144241BC20}" dt="2023-03-23T04:29:11.021" v="10534" actId="165"/>
          <ac:grpSpMkLst>
            <pc:docMk/>
            <pc:sldMk cId="955778232" sldId="307"/>
            <ac:grpSpMk id="216" creationId="{24C2C949-9339-0DC2-418F-2AE427F97F09}"/>
          </ac:grpSpMkLst>
        </pc:grpChg>
        <pc:grpChg chg="add mod">
          <ac:chgData name="Dalal, Mrinmoy" userId="397ff971-e778-44ea-ba08-c45f4dea36a7" providerId="ADAL" clId="{53BB99DD-E11A-4AC5-9DF7-93144241BC20}" dt="2023-03-23T05:28:50.428" v="13232" actId="571"/>
          <ac:grpSpMkLst>
            <pc:docMk/>
            <pc:sldMk cId="955778232" sldId="307"/>
            <ac:grpSpMk id="304" creationId="{0F2D47CA-2E77-4EC2-C742-0A56ACB552C4}"/>
          </ac:grpSpMkLst>
        </pc:grpChg>
        <pc:grpChg chg="mod">
          <ac:chgData name="Dalal, Mrinmoy" userId="397ff971-e778-44ea-ba08-c45f4dea36a7" providerId="ADAL" clId="{53BB99DD-E11A-4AC5-9DF7-93144241BC20}" dt="2023-03-23T05:28:50.428" v="13232" actId="571"/>
          <ac:grpSpMkLst>
            <pc:docMk/>
            <pc:sldMk cId="955778232" sldId="307"/>
            <ac:grpSpMk id="305" creationId="{DB3BAE47-13C7-C0F4-9A04-34341F03A0AA}"/>
          </ac:grpSpMkLst>
        </pc:grpChg>
        <pc:grpChg chg="add mod">
          <ac:chgData name="Dalal, Mrinmoy" userId="397ff971-e778-44ea-ba08-c45f4dea36a7" providerId="ADAL" clId="{53BB99DD-E11A-4AC5-9DF7-93144241BC20}" dt="2023-03-23T06:13:17.334" v="13592" actId="1076"/>
          <ac:grpSpMkLst>
            <pc:docMk/>
            <pc:sldMk cId="955778232" sldId="307"/>
            <ac:grpSpMk id="360" creationId="{238E824A-8892-24BC-37F9-E5A1C0436557}"/>
          </ac:grpSpMkLst>
        </pc:grpChg>
        <pc:picChg chg="add del mod">
          <ac:chgData name="Dalal, Mrinmoy" userId="397ff971-e778-44ea-ba08-c45f4dea36a7" providerId="ADAL" clId="{53BB99DD-E11A-4AC5-9DF7-93144241BC20}" dt="2023-03-23T03:49:20.517" v="10140" actId="478"/>
          <ac:picMkLst>
            <pc:docMk/>
            <pc:sldMk cId="955778232" sldId="307"/>
            <ac:picMk id="189" creationId="{4BB333A2-C5A7-D8EB-EB36-A06C9E7B55D2}"/>
          </ac:picMkLst>
        </pc:picChg>
        <pc:cxnChg chg="add del mod">
          <ac:chgData name="Dalal, Mrinmoy" userId="397ff971-e778-44ea-ba08-c45f4dea36a7" providerId="ADAL" clId="{53BB99DD-E11A-4AC5-9DF7-93144241BC20}" dt="2023-03-23T04:39:28.187" v="10694" actId="478"/>
          <ac:cxnSpMkLst>
            <pc:docMk/>
            <pc:sldMk cId="955778232" sldId="307"/>
            <ac:cxnSpMk id="234" creationId="{4D52986B-D60D-25FD-3F49-F3351F6060A8}"/>
          </ac:cxnSpMkLst>
        </pc:cxnChg>
        <pc:cxnChg chg="add del mod">
          <ac:chgData name="Dalal, Mrinmoy" userId="397ff971-e778-44ea-ba08-c45f4dea36a7" providerId="ADAL" clId="{53BB99DD-E11A-4AC5-9DF7-93144241BC20}" dt="2023-03-23T04:39:28.187" v="10694" actId="478"/>
          <ac:cxnSpMkLst>
            <pc:docMk/>
            <pc:sldMk cId="955778232" sldId="307"/>
            <ac:cxnSpMk id="236" creationId="{C6B1BDF3-184F-189A-E37E-8FE3741BC2B7}"/>
          </ac:cxnSpMkLst>
        </pc:cxnChg>
        <pc:cxnChg chg="add del mod">
          <ac:chgData name="Dalal, Mrinmoy" userId="397ff971-e778-44ea-ba08-c45f4dea36a7" providerId="ADAL" clId="{53BB99DD-E11A-4AC5-9DF7-93144241BC20}" dt="2023-03-23T04:39:28.187" v="10694" actId="478"/>
          <ac:cxnSpMkLst>
            <pc:docMk/>
            <pc:sldMk cId="955778232" sldId="307"/>
            <ac:cxnSpMk id="237" creationId="{5E93ACBE-74B3-BDD4-E71F-756DD6993EE1}"/>
          </ac:cxnSpMkLst>
        </pc:cxnChg>
        <pc:cxnChg chg="add del mod">
          <ac:chgData name="Dalal, Mrinmoy" userId="397ff971-e778-44ea-ba08-c45f4dea36a7" providerId="ADAL" clId="{53BB99DD-E11A-4AC5-9DF7-93144241BC20}" dt="2023-03-23T04:39:28.187" v="10694" actId="478"/>
          <ac:cxnSpMkLst>
            <pc:docMk/>
            <pc:sldMk cId="955778232" sldId="307"/>
            <ac:cxnSpMk id="238" creationId="{7DC2FE92-3E05-C5CD-3FBD-38FE3BD9C8A5}"/>
          </ac:cxnSpMkLst>
        </pc:cxnChg>
        <pc:cxnChg chg="add del mod">
          <ac:chgData name="Dalal, Mrinmoy" userId="397ff971-e778-44ea-ba08-c45f4dea36a7" providerId="ADAL" clId="{53BB99DD-E11A-4AC5-9DF7-93144241BC20}" dt="2023-03-23T04:39:28.187" v="10694" actId="478"/>
          <ac:cxnSpMkLst>
            <pc:docMk/>
            <pc:sldMk cId="955778232" sldId="307"/>
            <ac:cxnSpMk id="239" creationId="{EC68CCF9-2590-5072-A3DC-A9CDE158348A}"/>
          </ac:cxnSpMkLst>
        </pc:cxnChg>
        <pc:cxnChg chg="add del mod">
          <ac:chgData name="Dalal, Mrinmoy" userId="397ff971-e778-44ea-ba08-c45f4dea36a7" providerId="ADAL" clId="{53BB99DD-E11A-4AC5-9DF7-93144241BC20}" dt="2023-03-23T04:39:28.187" v="10694" actId="478"/>
          <ac:cxnSpMkLst>
            <pc:docMk/>
            <pc:sldMk cId="955778232" sldId="307"/>
            <ac:cxnSpMk id="240" creationId="{1819F375-0BE5-8316-DC95-4DFBD66EAC01}"/>
          </ac:cxnSpMkLst>
        </pc:cxnChg>
        <pc:cxnChg chg="add del mod">
          <ac:chgData name="Dalal, Mrinmoy" userId="397ff971-e778-44ea-ba08-c45f4dea36a7" providerId="ADAL" clId="{53BB99DD-E11A-4AC5-9DF7-93144241BC20}" dt="2023-03-23T04:39:28.187" v="10694" actId="478"/>
          <ac:cxnSpMkLst>
            <pc:docMk/>
            <pc:sldMk cId="955778232" sldId="307"/>
            <ac:cxnSpMk id="241" creationId="{D41CE98D-A92A-C4EE-2D51-987F3EFC28F5}"/>
          </ac:cxnSpMkLst>
        </pc:cxnChg>
        <pc:cxnChg chg="add del mod ord">
          <ac:chgData name="Dalal, Mrinmoy" userId="397ff971-e778-44ea-ba08-c45f4dea36a7" providerId="ADAL" clId="{53BB99DD-E11A-4AC5-9DF7-93144241BC20}" dt="2023-03-23T04:39:28.187" v="10694" actId="478"/>
          <ac:cxnSpMkLst>
            <pc:docMk/>
            <pc:sldMk cId="955778232" sldId="307"/>
            <ac:cxnSpMk id="243" creationId="{619D4F9B-87BB-13B0-6D30-109936DB75A8}"/>
          </ac:cxnSpMkLst>
        </pc:cxnChg>
        <pc:cxnChg chg="add del mod ord">
          <ac:chgData name="Dalal, Mrinmoy" userId="397ff971-e778-44ea-ba08-c45f4dea36a7" providerId="ADAL" clId="{53BB99DD-E11A-4AC5-9DF7-93144241BC20}" dt="2023-03-23T04:39:28.187" v="10694" actId="478"/>
          <ac:cxnSpMkLst>
            <pc:docMk/>
            <pc:sldMk cId="955778232" sldId="307"/>
            <ac:cxnSpMk id="244" creationId="{46CD9E91-26FD-E0C4-EDA2-EED90AC7F850}"/>
          </ac:cxnSpMkLst>
        </pc:cxnChg>
        <pc:cxnChg chg="add del mod ord">
          <ac:chgData name="Dalal, Mrinmoy" userId="397ff971-e778-44ea-ba08-c45f4dea36a7" providerId="ADAL" clId="{53BB99DD-E11A-4AC5-9DF7-93144241BC20}" dt="2023-03-23T04:39:28.187" v="10694" actId="478"/>
          <ac:cxnSpMkLst>
            <pc:docMk/>
            <pc:sldMk cId="955778232" sldId="307"/>
            <ac:cxnSpMk id="245" creationId="{87073EAF-E3FE-9891-A7D0-542B8C8BC051}"/>
          </ac:cxnSpMkLst>
        </pc:cxnChg>
        <pc:cxnChg chg="add del mod ord">
          <ac:chgData name="Dalal, Mrinmoy" userId="397ff971-e778-44ea-ba08-c45f4dea36a7" providerId="ADAL" clId="{53BB99DD-E11A-4AC5-9DF7-93144241BC20}" dt="2023-03-23T04:39:28.187" v="10694" actId="478"/>
          <ac:cxnSpMkLst>
            <pc:docMk/>
            <pc:sldMk cId="955778232" sldId="307"/>
            <ac:cxnSpMk id="246" creationId="{056BD4C1-C053-691C-D0ED-7152DE632E65}"/>
          </ac:cxnSpMkLst>
        </pc:cxnChg>
        <pc:cxnChg chg="add del mod ord">
          <ac:chgData name="Dalal, Mrinmoy" userId="397ff971-e778-44ea-ba08-c45f4dea36a7" providerId="ADAL" clId="{53BB99DD-E11A-4AC5-9DF7-93144241BC20}" dt="2023-03-23T04:39:28.187" v="10694" actId="478"/>
          <ac:cxnSpMkLst>
            <pc:docMk/>
            <pc:sldMk cId="955778232" sldId="307"/>
            <ac:cxnSpMk id="247" creationId="{8EFD120F-8027-63AA-41CD-2E8AD84B6DA9}"/>
          </ac:cxnSpMkLst>
        </pc:cxnChg>
        <pc:cxnChg chg="add del mod ord">
          <ac:chgData name="Dalal, Mrinmoy" userId="397ff971-e778-44ea-ba08-c45f4dea36a7" providerId="ADAL" clId="{53BB99DD-E11A-4AC5-9DF7-93144241BC20}" dt="2023-03-23T04:39:28.187" v="10694" actId="478"/>
          <ac:cxnSpMkLst>
            <pc:docMk/>
            <pc:sldMk cId="955778232" sldId="307"/>
            <ac:cxnSpMk id="248" creationId="{6437ADD8-E433-A72F-C7AE-0FD8E6BB506A}"/>
          </ac:cxnSpMkLst>
        </pc:cxnChg>
        <pc:cxnChg chg="add del mod">
          <ac:chgData name="Dalal, Mrinmoy" userId="397ff971-e778-44ea-ba08-c45f4dea36a7" providerId="ADAL" clId="{53BB99DD-E11A-4AC5-9DF7-93144241BC20}" dt="2023-03-23T04:39:28.187" v="10694" actId="478"/>
          <ac:cxnSpMkLst>
            <pc:docMk/>
            <pc:sldMk cId="955778232" sldId="307"/>
            <ac:cxnSpMk id="249" creationId="{816FDB85-63D2-ECBF-36C6-E329A2A1337E}"/>
          </ac:cxnSpMkLst>
        </pc:cxnChg>
        <pc:cxnChg chg="add del mod">
          <ac:chgData name="Dalal, Mrinmoy" userId="397ff971-e778-44ea-ba08-c45f4dea36a7" providerId="ADAL" clId="{53BB99DD-E11A-4AC5-9DF7-93144241BC20}" dt="2023-03-23T04:39:28.187" v="10694" actId="478"/>
          <ac:cxnSpMkLst>
            <pc:docMk/>
            <pc:sldMk cId="955778232" sldId="307"/>
            <ac:cxnSpMk id="253" creationId="{3D775CF8-8743-283A-CF9B-A68F56116F58}"/>
          </ac:cxnSpMkLst>
        </pc:cxnChg>
        <pc:cxnChg chg="add del mod">
          <ac:chgData name="Dalal, Mrinmoy" userId="397ff971-e778-44ea-ba08-c45f4dea36a7" providerId="ADAL" clId="{53BB99DD-E11A-4AC5-9DF7-93144241BC20}" dt="2023-03-23T04:39:28.187" v="10694" actId="478"/>
          <ac:cxnSpMkLst>
            <pc:docMk/>
            <pc:sldMk cId="955778232" sldId="307"/>
            <ac:cxnSpMk id="254" creationId="{CA2AD432-BF15-322C-C79E-AF8C7D2A46F8}"/>
          </ac:cxnSpMkLst>
        </pc:cxnChg>
        <pc:cxnChg chg="add del mod">
          <ac:chgData name="Dalal, Mrinmoy" userId="397ff971-e778-44ea-ba08-c45f4dea36a7" providerId="ADAL" clId="{53BB99DD-E11A-4AC5-9DF7-93144241BC20}" dt="2023-03-23T04:39:28.187" v="10694" actId="478"/>
          <ac:cxnSpMkLst>
            <pc:docMk/>
            <pc:sldMk cId="955778232" sldId="307"/>
            <ac:cxnSpMk id="255" creationId="{B0F6540D-63CC-FE22-0231-2DA168B8C718}"/>
          </ac:cxnSpMkLst>
        </pc:cxnChg>
        <pc:cxnChg chg="add del mod">
          <ac:chgData name="Dalal, Mrinmoy" userId="397ff971-e778-44ea-ba08-c45f4dea36a7" providerId="ADAL" clId="{53BB99DD-E11A-4AC5-9DF7-93144241BC20}" dt="2023-03-23T04:39:28.187" v="10694" actId="478"/>
          <ac:cxnSpMkLst>
            <pc:docMk/>
            <pc:sldMk cId="955778232" sldId="307"/>
            <ac:cxnSpMk id="256" creationId="{1953DE17-1FF7-09BD-B4B8-E51FA67C3BD5}"/>
          </ac:cxnSpMkLst>
        </pc:cxnChg>
        <pc:cxnChg chg="add del mod">
          <ac:chgData name="Dalal, Mrinmoy" userId="397ff971-e778-44ea-ba08-c45f4dea36a7" providerId="ADAL" clId="{53BB99DD-E11A-4AC5-9DF7-93144241BC20}" dt="2023-03-23T04:39:28.187" v="10694" actId="478"/>
          <ac:cxnSpMkLst>
            <pc:docMk/>
            <pc:sldMk cId="955778232" sldId="307"/>
            <ac:cxnSpMk id="257" creationId="{BA466BFC-C596-0836-E3FB-B3AD36D69E52}"/>
          </ac:cxnSpMkLst>
        </pc:cxnChg>
        <pc:cxnChg chg="add del mod">
          <ac:chgData name="Dalal, Mrinmoy" userId="397ff971-e778-44ea-ba08-c45f4dea36a7" providerId="ADAL" clId="{53BB99DD-E11A-4AC5-9DF7-93144241BC20}" dt="2023-03-23T04:39:28.187" v="10694" actId="478"/>
          <ac:cxnSpMkLst>
            <pc:docMk/>
            <pc:sldMk cId="955778232" sldId="307"/>
            <ac:cxnSpMk id="258" creationId="{EDB77069-4DBD-003D-EFDC-0E111CDB4463}"/>
          </ac:cxnSpMkLst>
        </pc:cxnChg>
        <pc:cxnChg chg="add del mod">
          <ac:chgData name="Dalal, Mrinmoy" userId="397ff971-e778-44ea-ba08-c45f4dea36a7" providerId="ADAL" clId="{53BB99DD-E11A-4AC5-9DF7-93144241BC20}" dt="2023-03-23T04:39:28.187" v="10694" actId="478"/>
          <ac:cxnSpMkLst>
            <pc:docMk/>
            <pc:sldMk cId="955778232" sldId="307"/>
            <ac:cxnSpMk id="259" creationId="{97C4E522-5B64-E511-D768-F598A25919EE}"/>
          </ac:cxnSpMkLst>
        </pc:cxnChg>
        <pc:cxnChg chg="add del mod">
          <ac:chgData name="Dalal, Mrinmoy" userId="397ff971-e778-44ea-ba08-c45f4dea36a7" providerId="ADAL" clId="{53BB99DD-E11A-4AC5-9DF7-93144241BC20}" dt="2023-03-23T04:39:28.187" v="10694" actId="478"/>
          <ac:cxnSpMkLst>
            <pc:docMk/>
            <pc:sldMk cId="955778232" sldId="307"/>
            <ac:cxnSpMk id="260" creationId="{409DEB71-C15B-BBEC-411D-6813F221A18A}"/>
          </ac:cxnSpMkLst>
        </pc:cxnChg>
        <pc:cxnChg chg="add del mod">
          <ac:chgData name="Dalal, Mrinmoy" userId="397ff971-e778-44ea-ba08-c45f4dea36a7" providerId="ADAL" clId="{53BB99DD-E11A-4AC5-9DF7-93144241BC20}" dt="2023-03-23T04:39:28.187" v="10694" actId="478"/>
          <ac:cxnSpMkLst>
            <pc:docMk/>
            <pc:sldMk cId="955778232" sldId="307"/>
            <ac:cxnSpMk id="261" creationId="{D4BE571E-098B-7792-15A9-3158B8F2F509}"/>
          </ac:cxnSpMkLst>
        </pc:cxnChg>
        <pc:cxnChg chg="add del mod">
          <ac:chgData name="Dalal, Mrinmoy" userId="397ff971-e778-44ea-ba08-c45f4dea36a7" providerId="ADAL" clId="{53BB99DD-E11A-4AC5-9DF7-93144241BC20}" dt="2023-03-23T04:39:28.187" v="10694" actId="478"/>
          <ac:cxnSpMkLst>
            <pc:docMk/>
            <pc:sldMk cId="955778232" sldId="307"/>
            <ac:cxnSpMk id="262" creationId="{CAE5D613-AD33-0A29-77FE-E15545D5A868}"/>
          </ac:cxnSpMkLst>
        </pc:cxnChg>
        <pc:cxnChg chg="add del mod">
          <ac:chgData name="Dalal, Mrinmoy" userId="397ff971-e778-44ea-ba08-c45f4dea36a7" providerId="ADAL" clId="{53BB99DD-E11A-4AC5-9DF7-93144241BC20}" dt="2023-03-23T04:39:28.187" v="10694" actId="478"/>
          <ac:cxnSpMkLst>
            <pc:docMk/>
            <pc:sldMk cId="955778232" sldId="307"/>
            <ac:cxnSpMk id="263" creationId="{AE87DF9D-EF92-9141-B514-3D415DCB4BAD}"/>
          </ac:cxnSpMkLst>
        </pc:cxnChg>
        <pc:cxnChg chg="add del mod">
          <ac:chgData name="Dalal, Mrinmoy" userId="397ff971-e778-44ea-ba08-c45f4dea36a7" providerId="ADAL" clId="{53BB99DD-E11A-4AC5-9DF7-93144241BC20}" dt="2023-03-23T04:39:28.187" v="10694" actId="478"/>
          <ac:cxnSpMkLst>
            <pc:docMk/>
            <pc:sldMk cId="955778232" sldId="307"/>
            <ac:cxnSpMk id="264" creationId="{CDFE26E8-F9AF-CE31-CEA9-EDF4ACC2E268}"/>
          </ac:cxnSpMkLst>
        </pc:cxnChg>
        <pc:cxnChg chg="add del mod">
          <ac:chgData name="Dalal, Mrinmoy" userId="397ff971-e778-44ea-ba08-c45f4dea36a7" providerId="ADAL" clId="{53BB99DD-E11A-4AC5-9DF7-93144241BC20}" dt="2023-03-23T04:39:28.187" v="10694" actId="478"/>
          <ac:cxnSpMkLst>
            <pc:docMk/>
            <pc:sldMk cId="955778232" sldId="307"/>
            <ac:cxnSpMk id="265" creationId="{F9834BC0-3565-6A06-54D7-3A2DF4276A8F}"/>
          </ac:cxnSpMkLst>
        </pc:cxnChg>
        <pc:cxnChg chg="add mod modVis">
          <ac:chgData name="Dalal, Mrinmoy" userId="397ff971-e778-44ea-ba08-c45f4dea36a7" providerId="ADAL" clId="{53BB99DD-E11A-4AC5-9DF7-93144241BC20}" dt="2023-03-23T05:19:30.894" v="13135" actId="14430"/>
          <ac:cxnSpMkLst>
            <pc:docMk/>
            <pc:sldMk cId="955778232" sldId="307"/>
            <ac:cxnSpMk id="267" creationId="{E4054055-43C3-56F9-8DC2-E4167513F2EF}"/>
          </ac:cxnSpMkLst>
        </pc:cxnChg>
        <pc:cxnChg chg="add del mod">
          <ac:chgData name="Dalal, Mrinmoy" userId="397ff971-e778-44ea-ba08-c45f4dea36a7" providerId="ADAL" clId="{53BB99DD-E11A-4AC5-9DF7-93144241BC20}" dt="2023-03-23T04:53:13.960" v="11316" actId="478"/>
          <ac:cxnSpMkLst>
            <pc:docMk/>
            <pc:sldMk cId="955778232" sldId="307"/>
            <ac:cxnSpMk id="270" creationId="{A7053254-8385-7E08-9C1F-BC6B6A790672}"/>
          </ac:cxnSpMkLst>
        </pc:cxnChg>
        <pc:cxnChg chg="add del mod">
          <ac:chgData name="Dalal, Mrinmoy" userId="397ff971-e778-44ea-ba08-c45f4dea36a7" providerId="ADAL" clId="{53BB99DD-E11A-4AC5-9DF7-93144241BC20}" dt="2023-03-23T04:53:10.958" v="11315" actId="478"/>
          <ac:cxnSpMkLst>
            <pc:docMk/>
            <pc:sldMk cId="955778232" sldId="307"/>
            <ac:cxnSpMk id="274" creationId="{78D5EDDC-5CCE-E671-E077-80BD51329431}"/>
          </ac:cxnSpMkLst>
        </pc:cxnChg>
        <pc:cxnChg chg="add del mod">
          <ac:chgData name="Dalal, Mrinmoy" userId="397ff971-e778-44ea-ba08-c45f4dea36a7" providerId="ADAL" clId="{53BB99DD-E11A-4AC5-9DF7-93144241BC20}" dt="2023-03-23T04:58:42.340" v="11746" actId="478"/>
          <ac:cxnSpMkLst>
            <pc:docMk/>
            <pc:sldMk cId="955778232" sldId="307"/>
            <ac:cxnSpMk id="276" creationId="{9A2E6403-FCB5-8564-B6A6-BDBEE7E2A82B}"/>
          </ac:cxnSpMkLst>
        </pc:cxnChg>
        <pc:cxnChg chg="add del mod">
          <ac:chgData name="Dalal, Mrinmoy" userId="397ff971-e778-44ea-ba08-c45f4dea36a7" providerId="ADAL" clId="{53BB99DD-E11A-4AC5-9DF7-93144241BC20}" dt="2023-03-23T04:59:42.758" v="11804" actId="478"/>
          <ac:cxnSpMkLst>
            <pc:docMk/>
            <pc:sldMk cId="955778232" sldId="307"/>
            <ac:cxnSpMk id="278" creationId="{E6CF6413-0AF3-2135-0D42-E71935B333CA}"/>
          </ac:cxnSpMkLst>
        </pc:cxnChg>
        <pc:cxnChg chg="add del mod">
          <ac:chgData name="Dalal, Mrinmoy" userId="397ff971-e778-44ea-ba08-c45f4dea36a7" providerId="ADAL" clId="{53BB99DD-E11A-4AC5-9DF7-93144241BC20}" dt="2023-03-23T05:03:45.999" v="12049" actId="478"/>
          <ac:cxnSpMkLst>
            <pc:docMk/>
            <pc:sldMk cId="955778232" sldId="307"/>
            <ac:cxnSpMk id="280" creationId="{50A322B7-D4A4-250E-B024-2B5C2C73C4D6}"/>
          </ac:cxnSpMkLst>
        </pc:cxnChg>
        <pc:cxnChg chg="add del mod">
          <ac:chgData name="Dalal, Mrinmoy" userId="397ff971-e778-44ea-ba08-c45f4dea36a7" providerId="ADAL" clId="{53BB99DD-E11A-4AC5-9DF7-93144241BC20}" dt="2023-03-23T05:03:44.277" v="12048" actId="478"/>
          <ac:cxnSpMkLst>
            <pc:docMk/>
            <pc:sldMk cId="955778232" sldId="307"/>
            <ac:cxnSpMk id="281" creationId="{18C1B1A9-354B-DE81-DCC5-8D2BF75F20D0}"/>
          </ac:cxnSpMkLst>
        </pc:cxnChg>
        <pc:cxnChg chg="add mod modVis">
          <ac:chgData name="Dalal, Mrinmoy" userId="397ff971-e778-44ea-ba08-c45f4dea36a7" providerId="ADAL" clId="{53BB99DD-E11A-4AC5-9DF7-93144241BC20}" dt="2023-03-23T05:19:28.178" v="13134" actId="14430"/>
          <ac:cxnSpMkLst>
            <pc:docMk/>
            <pc:sldMk cId="955778232" sldId="307"/>
            <ac:cxnSpMk id="283" creationId="{F1F3D398-052B-74FF-0813-942B67BB9A1F}"/>
          </ac:cxnSpMkLst>
        </pc:cxnChg>
        <pc:cxnChg chg="add mod modVis">
          <ac:chgData name="Dalal, Mrinmoy" userId="397ff971-e778-44ea-ba08-c45f4dea36a7" providerId="ADAL" clId="{53BB99DD-E11A-4AC5-9DF7-93144241BC20}" dt="2023-03-23T05:19:28.033" v="13133" actId="14430"/>
          <ac:cxnSpMkLst>
            <pc:docMk/>
            <pc:sldMk cId="955778232" sldId="307"/>
            <ac:cxnSpMk id="284" creationId="{ADD51A7E-40B4-6AB2-FF64-4EEA834E3CF7}"/>
          </ac:cxnSpMkLst>
        </pc:cxnChg>
        <pc:cxnChg chg="add mod ord">
          <ac:chgData name="Dalal, Mrinmoy" userId="397ff971-e778-44ea-ba08-c45f4dea36a7" providerId="ADAL" clId="{53BB99DD-E11A-4AC5-9DF7-93144241BC20}" dt="2023-03-23T06:11:20.148" v="13446" actId="164"/>
          <ac:cxnSpMkLst>
            <pc:docMk/>
            <pc:sldMk cId="955778232" sldId="307"/>
            <ac:cxnSpMk id="286" creationId="{1D409E8C-7C07-03BF-3542-7FC860381965}"/>
          </ac:cxnSpMkLst>
        </pc:cxnChg>
        <pc:cxnChg chg="add mod ord">
          <ac:chgData name="Dalal, Mrinmoy" userId="397ff971-e778-44ea-ba08-c45f4dea36a7" providerId="ADAL" clId="{53BB99DD-E11A-4AC5-9DF7-93144241BC20}" dt="2023-03-23T06:11:20.148" v="13446" actId="164"/>
          <ac:cxnSpMkLst>
            <pc:docMk/>
            <pc:sldMk cId="955778232" sldId="307"/>
            <ac:cxnSpMk id="287" creationId="{F51F50BA-B54D-D4A9-7A70-1C191892C172}"/>
          </ac:cxnSpMkLst>
        </pc:cxnChg>
        <pc:cxnChg chg="add mod ord">
          <ac:chgData name="Dalal, Mrinmoy" userId="397ff971-e778-44ea-ba08-c45f4dea36a7" providerId="ADAL" clId="{53BB99DD-E11A-4AC5-9DF7-93144241BC20}" dt="2023-03-23T06:11:20.148" v="13446" actId="164"/>
          <ac:cxnSpMkLst>
            <pc:docMk/>
            <pc:sldMk cId="955778232" sldId="307"/>
            <ac:cxnSpMk id="289" creationId="{BFCC03A0-2C94-77E9-DF19-2E99005FF63D}"/>
          </ac:cxnSpMkLst>
        </pc:cxnChg>
        <pc:cxnChg chg="add mod ord">
          <ac:chgData name="Dalal, Mrinmoy" userId="397ff971-e778-44ea-ba08-c45f4dea36a7" providerId="ADAL" clId="{53BB99DD-E11A-4AC5-9DF7-93144241BC20}" dt="2023-03-23T06:11:20.148" v="13446" actId="164"/>
          <ac:cxnSpMkLst>
            <pc:docMk/>
            <pc:sldMk cId="955778232" sldId="307"/>
            <ac:cxnSpMk id="292" creationId="{884838EC-3C94-C8A3-516A-808B85573641}"/>
          </ac:cxnSpMkLst>
        </pc:cxnChg>
        <pc:cxnChg chg="add mod">
          <ac:chgData name="Dalal, Mrinmoy" userId="397ff971-e778-44ea-ba08-c45f4dea36a7" providerId="ADAL" clId="{53BB99DD-E11A-4AC5-9DF7-93144241BC20}" dt="2023-03-23T06:11:20.148" v="13446" actId="164"/>
          <ac:cxnSpMkLst>
            <pc:docMk/>
            <pc:sldMk cId="955778232" sldId="307"/>
            <ac:cxnSpMk id="294" creationId="{41CAA23E-01CC-BB0C-0C58-4FC1FB22A033}"/>
          </ac:cxnSpMkLst>
        </pc:cxnChg>
        <pc:cxnChg chg="add mod">
          <ac:chgData name="Dalal, Mrinmoy" userId="397ff971-e778-44ea-ba08-c45f4dea36a7" providerId="ADAL" clId="{53BB99DD-E11A-4AC5-9DF7-93144241BC20}" dt="2023-03-23T06:11:20.148" v="13446" actId="164"/>
          <ac:cxnSpMkLst>
            <pc:docMk/>
            <pc:sldMk cId="955778232" sldId="307"/>
            <ac:cxnSpMk id="296" creationId="{3439C278-E561-E31E-B21D-598A2C3E20D6}"/>
          </ac:cxnSpMkLst>
        </pc:cxnChg>
        <pc:cxnChg chg="add mod">
          <ac:chgData name="Dalal, Mrinmoy" userId="397ff971-e778-44ea-ba08-c45f4dea36a7" providerId="ADAL" clId="{53BB99DD-E11A-4AC5-9DF7-93144241BC20}" dt="2023-03-23T06:11:20.148" v="13446" actId="164"/>
          <ac:cxnSpMkLst>
            <pc:docMk/>
            <pc:sldMk cId="955778232" sldId="307"/>
            <ac:cxnSpMk id="297" creationId="{1B4717D4-80E0-0297-4ED2-740F89AE624E}"/>
          </ac:cxnSpMkLst>
        </pc:cxnChg>
        <pc:cxnChg chg="add mod">
          <ac:chgData name="Dalal, Mrinmoy" userId="397ff971-e778-44ea-ba08-c45f4dea36a7" providerId="ADAL" clId="{53BB99DD-E11A-4AC5-9DF7-93144241BC20}" dt="2023-03-23T06:11:20.148" v="13446" actId="164"/>
          <ac:cxnSpMkLst>
            <pc:docMk/>
            <pc:sldMk cId="955778232" sldId="307"/>
            <ac:cxnSpMk id="298" creationId="{18932EFD-04C2-5967-28FE-38C3A25843C3}"/>
          </ac:cxnSpMkLst>
        </pc:cxnChg>
        <pc:cxnChg chg="add del mod">
          <ac:chgData name="Dalal, Mrinmoy" userId="397ff971-e778-44ea-ba08-c45f4dea36a7" providerId="ADAL" clId="{53BB99DD-E11A-4AC5-9DF7-93144241BC20}" dt="2023-03-23T05:26:32.877" v="13184" actId="478"/>
          <ac:cxnSpMkLst>
            <pc:docMk/>
            <pc:sldMk cId="955778232" sldId="307"/>
            <ac:cxnSpMk id="302" creationId="{C3F8D57B-4F9B-054A-46B4-FF422D248FD7}"/>
          </ac:cxnSpMkLst>
        </pc:cxnChg>
        <pc:cxnChg chg="add mod">
          <ac:chgData name="Dalal, Mrinmoy" userId="397ff971-e778-44ea-ba08-c45f4dea36a7" providerId="ADAL" clId="{53BB99DD-E11A-4AC5-9DF7-93144241BC20}" dt="2023-03-23T06:11:20.148" v="13446" actId="164"/>
          <ac:cxnSpMkLst>
            <pc:docMk/>
            <pc:sldMk cId="955778232" sldId="307"/>
            <ac:cxnSpMk id="322" creationId="{613DCA5B-B0C5-F6D7-7391-F295859383BE}"/>
          </ac:cxnSpMkLst>
        </pc:cxnChg>
        <pc:cxnChg chg="add mod">
          <ac:chgData name="Dalal, Mrinmoy" userId="397ff971-e778-44ea-ba08-c45f4dea36a7" providerId="ADAL" clId="{53BB99DD-E11A-4AC5-9DF7-93144241BC20}" dt="2023-03-23T06:11:20.148" v="13446" actId="164"/>
          <ac:cxnSpMkLst>
            <pc:docMk/>
            <pc:sldMk cId="955778232" sldId="307"/>
            <ac:cxnSpMk id="323" creationId="{EFCE8050-88DE-07FC-701B-250D56817F08}"/>
          </ac:cxnSpMkLst>
        </pc:cxnChg>
        <pc:cxnChg chg="add mod">
          <ac:chgData name="Dalal, Mrinmoy" userId="397ff971-e778-44ea-ba08-c45f4dea36a7" providerId="ADAL" clId="{53BB99DD-E11A-4AC5-9DF7-93144241BC20}" dt="2023-03-23T06:11:20.148" v="13446" actId="164"/>
          <ac:cxnSpMkLst>
            <pc:docMk/>
            <pc:sldMk cId="955778232" sldId="307"/>
            <ac:cxnSpMk id="324" creationId="{0DFBAB2D-0F72-0364-EE5D-4B0C4FB1D82E}"/>
          </ac:cxnSpMkLst>
        </pc:cxnChg>
        <pc:cxnChg chg="add mod">
          <ac:chgData name="Dalal, Mrinmoy" userId="397ff971-e778-44ea-ba08-c45f4dea36a7" providerId="ADAL" clId="{53BB99DD-E11A-4AC5-9DF7-93144241BC20}" dt="2023-03-23T06:11:20.148" v="13446" actId="164"/>
          <ac:cxnSpMkLst>
            <pc:docMk/>
            <pc:sldMk cId="955778232" sldId="307"/>
            <ac:cxnSpMk id="325" creationId="{140EBB1B-3E7A-D9FE-12DD-B7B1A474A45C}"/>
          </ac:cxnSpMkLst>
        </pc:cxnChg>
        <pc:cxnChg chg="add mod">
          <ac:chgData name="Dalal, Mrinmoy" userId="397ff971-e778-44ea-ba08-c45f4dea36a7" providerId="ADAL" clId="{53BB99DD-E11A-4AC5-9DF7-93144241BC20}" dt="2023-03-23T06:11:20.148" v="13446" actId="164"/>
          <ac:cxnSpMkLst>
            <pc:docMk/>
            <pc:sldMk cId="955778232" sldId="307"/>
            <ac:cxnSpMk id="326" creationId="{959B34B3-87BB-6E8E-5FD8-1B45E3C3D6CB}"/>
          </ac:cxnSpMkLst>
        </pc:cxnChg>
        <pc:cxnChg chg="add mod">
          <ac:chgData name="Dalal, Mrinmoy" userId="397ff971-e778-44ea-ba08-c45f4dea36a7" providerId="ADAL" clId="{53BB99DD-E11A-4AC5-9DF7-93144241BC20}" dt="2023-03-23T06:11:20.148" v="13446" actId="164"/>
          <ac:cxnSpMkLst>
            <pc:docMk/>
            <pc:sldMk cId="955778232" sldId="307"/>
            <ac:cxnSpMk id="327" creationId="{2B0D84CE-7BA4-3A8F-A4A7-22871C8E6E09}"/>
          </ac:cxnSpMkLst>
        </pc:cxnChg>
        <pc:cxnChg chg="add mod">
          <ac:chgData name="Dalal, Mrinmoy" userId="397ff971-e778-44ea-ba08-c45f4dea36a7" providerId="ADAL" clId="{53BB99DD-E11A-4AC5-9DF7-93144241BC20}" dt="2023-03-23T06:11:20.148" v="13446" actId="164"/>
          <ac:cxnSpMkLst>
            <pc:docMk/>
            <pc:sldMk cId="955778232" sldId="307"/>
            <ac:cxnSpMk id="328" creationId="{C10A4C37-519F-DFBA-3558-92222CFAF284}"/>
          </ac:cxnSpMkLst>
        </pc:cxnChg>
        <pc:cxnChg chg="add mod ord">
          <ac:chgData name="Dalal, Mrinmoy" userId="397ff971-e778-44ea-ba08-c45f4dea36a7" providerId="ADAL" clId="{53BB99DD-E11A-4AC5-9DF7-93144241BC20}" dt="2023-03-23T06:11:20.148" v="13446" actId="164"/>
          <ac:cxnSpMkLst>
            <pc:docMk/>
            <pc:sldMk cId="955778232" sldId="307"/>
            <ac:cxnSpMk id="329" creationId="{A0963722-9AC2-4F3C-20E3-6AFD74256962}"/>
          </ac:cxnSpMkLst>
        </pc:cxnChg>
        <pc:cxnChg chg="add mod ord">
          <ac:chgData name="Dalal, Mrinmoy" userId="397ff971-e778-44ea-ba08-c45f4dea36a7" providerId="ADAL" clId="{53BB99DD-E11A-4AC5-9DF7-93144241BC20}" dt="2023-03-23T06:11:20.148" v="13446" actId="164"/>
          <ac:cxnSpMkLst>
            <pc:docMk/>
            <pc:sldMk cId="955778232" sldId="307"/>
            <ac:cxnSpMk id="335" creationId="{661B311B-5D32-3855-2BD5-11AA532D3021}"/>
          </ac:cxnSpMkLst>
        </pc:cxnChg>
        <pc:cxnChg chg="add mod ord">
          <ac:chgData name="Dalal, Mrinmoy" userId="397ff971-e778-44ea-ba08-c45f4dea36a7" providerId="ADAL" clId="{53BB99DD-E11A-4AC5-9DF7-93144241BC20}" dt="2023-03-23T06:11:20.148" v="13446" actId="164"/>
          <ac:cxnSpMkLst>
            <pc:docMk/>
            <pc:sldMk cId="955778232" sldId="307"/>
            <ac:cxnSpMk id="338" creationId="{70A1A7DF-C6C0-4FAC-A264-48CDC87CA48B}"/>
          </ac:cxnSpMkLst>
        </pc:cxnChg>
        <pc:cxnChg chg="add mod ord">
          <ac:chgData name="Dalal, Mrinmoy" userId="397ff971-e778-44ea-ba08-c45f4dea36a7" providerId="ADAL" clId="{53BB99DD-E11A-4AC5-9DF7-93144241BC20}" dt="2023-03-23T06:11:20.148" v="13446" actId="164"/>
          <ac:cxnSpMkLst>
            <pc:docMk/>
            <pc:sldMk cId="955778232" sldId="307"/>
            <ac:cxnSpMk id="339" creationId="{B79AB7EC-28B1-D8FA-4AF6-CFD298BD89C8}"/>
          </ac:cxnSpMkLst>
        </pc:cxnChg>
        <pc:cxnChg chg="add mod">
          <ac:chgData name="Dalal, Mrinmoy" userId="397ff971-e778-44ea-ba08-c45f4dea36a7" providerId="ADAL" clId="{53BB99DD-E11A-4AC5-9DF7-93144241BC20}" dt="2023-03-23T06:11:20.148" v="13446" actId="164"/>
          <ac:cxnSpMkLst>
            <pc:docMk/>
            <pc:sldMk cId="955778232" sldId="307"/>
            <ac:cxnSpMk id="347" creationId="{985B7400-1B4F-3A09-5FDE-C4A7D45E73F1}"/>
          </ac:cxnSpMkLst>
        </pc:cxnChg>
        <pc:cxnChg chg="add mod">
          <ac:chgData name="Dalal, Mrinmoy" userId="397ff971-e778-44ea-ba08-c45f4dea36a7" providerId="ADAL" clId="{53BB99DD-E11A-4AC5-9DF7-93144241BC20}" dt="2023-03-23T06:11:20.148" v="13446" actId="164"/>
          <ac:cxnSpMkLst>
            <pc:docMk/>
            <pc:sldMk cId="955778232" sldId="307"/>
            <ac:cxnSpMk id="348" creationId="{F2A185C7-A9C4-6E41-8C65-0842966DB47D}"/>
          </ac:cxnSpMkLst>
        </pc:cxnChg>
        <pc:cxnChg chg="add mod">
          <ac:chgData name="Dalal, Mrinmoy" userId="397ff971-e778-44ea-ba08-c45f4dea36a7" providerId="ADAL" clId="{53BB99DD-E11A-4AC5-9DF7-93144241BC20}" dt="2023-03-23T06:11:20.148" v="13446" actId="164"/>
          <ac:cxnSpMkLst>
            <pc:docMk/>
            <pc:sldMk cId="955778232" sldId="307"/>
            <ac:cxnSpMk id="349" creationId="{2303B64D-DF1D-4EAB-EEA9-2E5EE9DA1C1A}"/>
          </ac:cxnSpMkLst>
        </pc:cxnChg>
        <pc:cxnChg chg="add mod">
          <ac:chgData name="Dalal, Mrinmoy" userId="397ff971-e778-44ea-ba08-c45f4dea36a7" providerId="ADAL" clId="{53BB99DD-E11A-4AC5-9DF7-93144241BC20}" dt="2023-03-23T06:11:20.148" v="13446" actId="164"/>
          <ac:cxnSpMkLst>
            <pc:docMk/>
            <pc:sldMk cId="955778232" sldId="307"/>
            <ac:cxnSpMk id="350" creationId="{44D87BE6-B5DC-D8F5-56AC-8AFBF8C3CF73}"/>
          </ac:cxnSpMkLst>
        </pc:cxnChg>
        <pc:cxnChg chg="add mod ord">
          <ac:chgData name="Dalal, Mrinmoy" userId="397ff971-e778-44ea-ba08-c45f4dea36a7" providerId="ADAL" clId="{53BB99DD-E11A-4AC5-9DF7-93144241BC20}" dt="2023-03-23T06:11:20.148" v="13446" actId="164"/>
          <ac:cxnSpMkLst>
            <pc:docMk/>
            <pc:sldMk cId="955778232" sldId="307"/>
            <ac:cxnSpMk id="351" creationId="{D04E3F8A-8693-0CE4-BA04-7A0A104C3940}"/>
          </ac:cxnSpMkLst>
        </pc:cxnChg>
        <pc:cxnChg chg="add mod ord">
          <ac:chgData name="Dalal, Mrinmoy" userId="397ff971-e778-44ea-ba08-c45f4dea36a7" providerId="ADAL" clId="{53BB99DD-E11A-4AC5-9DF7-93144241BC20}" dt="2023-03-23T06:11:20.148" v="13446" actId="164"/>
          <ac:cxnSpMkLst>
            <pc:docMk/>
            <pc:sldMk cId="955778232" sldId="307"/>
            <ac:cxnSpMk id="354" creationId="{06EC3BCB-50BF-AD66-AE21-DA5E7B5CC687}"/>
          </ac:cxnSpMkLst>
        </pc:cxnChg>
        <pc:cxnChg chg="add mod ord">
          <ac:chgData name="Dalal, Mrinmoy" userId="397ff971-e778-44ea-ba08-c45f4dea36a7" providerId="ADAL" clId="{53BB99DD-E11A-4AC5-9DF7-93144241BC20}" dt="2023-03-23T06:11:20.148" v="13446" actId="164"/>
          <ac:cxnSpMkLst>
            <pc:docMk/>
            <pc:sldMk cId="955778232" sldId="307"/>
            <ac:cxnSpMk id="356" creationId="{AC77FAFC-7E45-AFE2-6804-99BACB7E4542}"/>
          </ac:cxnSpMkLst>
        </pc:cxnChg>
        <pc:cxnChg chg="add mod ord">
          <ac:chgData name="Dalal, Mrinmoy" userId="397ff971-e778-44ea-ba08-c45f4dea36a7" providerId="ADAL" clId="{53BB99DD-E11A-4AC5-9DF7-93144241BC20}" dt="2023-03-23T06:11:20.148" v="13446" actId="164"/>
          <ac:cxnSpMkLst>
            <pc:docMk/>
            <pc:sldMk cId="955778232" sldId="307"/>
            <ac:cxnSpMk id="358" creationId="{F42A32F9-CC8E-4415-C787-8F1BE93D5306}"/>
          </ac:cxnSpMkLst>
        </pc:cxnChg>
      </pc:sldChg>
      <pc:sldChg chg="addSp delSp modSp add mod ord modTransition modAnim">
        <pc:chgData name="Dalal, Mrinmoy" userId="397ff971-e778-44ea-ba08-c45f4dea36a7" providerId="ADAL" clId="{53BB99DD-E11A-4AC5-9DF7-93144241BC20}" dt="2023-03-29T22:30:18.133" v="28413" actId="20577"/>
        <pc:sldMkLst>
          <pc:docMk/>
          <pc:sldMk cId="2099820858" sldId="308"/>
        </pc:sldMkLst>
        <pc:spChg chg="mod">
          <ac:chgData name="Dalal, Mrinmoy" userId="397ff971-e778-44ea-ba08-c45f4dea36a7" providerId="ADAL" clId="{53BB99DD-E11A-4AC5-9DF7-93144241BC20}" dt="2023-03-29T22:30:18.133" v="28413" actId="20577"/>
          <ac:spMkLst>
            <pc:docMk/>
            <pc:sldMk cId="2099820858" sldId="308"/>
            <ac:spMk id="2" creationId="{157B785B-7419-6444-8F7C-456DADFC9CDE}"/>
          </ac:spMkLst>
        </pc:spChg>
        <pc:spChg chg="add mod ord topLvl">
          <ac:chgData name="Dalal, Mrinmoy" userId="397ff971-e778-44ea-ba08-c45f4dea36a7" providerId="ADAL" clId="{53BB99DD-E11A-4AC5-9DF7-93144241BC20}" dt="2023-03-29T19:09:12.039" v="26301" actId="165"/>
          <ac:spMkLst>
            <pc:docMk/>
            <pc:sldMk cId="2099820858" sldId="308"/>
            <ac:spMk id="104" creationId="{74B13CB9-CBFD-6FEF-BBE4-F1435452BD39}"/>
          </ac:spMkLst>
        </pc:spChg>
        <pc:spChg chg="add mod topLvl">
          <ac:chgData name="Dalal, Mrinmoy" userId="397ff971-e778-44ea-ba08-c45f4dea36a7" providerId="ADAL" clId="{53BB99DD-E11A-4AC5-9DF7-93144241BC20}" dt="2023-03-29T19:09:12.039" v="26301" actId="165"/>
          <ac:spMkLst>
            <pc:docMk/>
            <pc:sldMk cId="2099820858" sldId="308"/>
            <ac:spMk id="105" creationId="{97B3A263-92A9-16C0-A59E-FABA4BC61A00}"/>
          </ac:spMkLst>
        </pc:spChg>
        <pc:spChg chg="mod topLvl">
          <ac:chgData name="Dalal, Mrinmoy" userId="397ff971-e778-44ea-ba08-c45f4dea36a7" providerId="ADAL" clId="{53BB99DD-E11A-4AC5-9DF7-93144241BC20}" dt="2023-03-29T19:09:12.039" v="26301" actId="165"/>
          <ac:spMkLst>
            <pc:docMk/>
            <pc:sldMk cId="2099820858" sldId="308"/>
            <ac:spMk id="108" creationId="{3FB6C188-C91B-156C-FF0B-A644C43764B2}"/>
          </ac:spMkLst>
        </pc:spChg>
        <pc:spChg chg="mod topLvl">
          <ac:chgData name="Dalal, Mrinmoy" userId="397ff971-e778-44ea-ba08-c45f4dea36a7" providerId="ADAL" clId="{53BB99DD-E11A-4AC5-9DF7-93144241BC20}" dt="2023-03-29T19:09:12.039" v="26301" actId="165"/>
          <ac:spMkLst>
            <pc:docMk/>
            <pc:sldMk cId="2099820858" sldId="308"/>
            <ac:spMk id="109" creationId="{201E983A-B80C-A99C-7C58-B1974C82BBE9}"/>
          </ac:spMkLst>
        </pc:spChg>
        <pc:spChg chg="mod">
          <ac:chgData name="Dalal, Mrinmoy" userId="397ff971-e778-44ea-ba08-c45f4dea36a7" providerId="ADAL" clId="{53BB99DD-E11A-4AC5-9DF7-93144241BC20}" dt="2023-03-23T14:19:42.639" v="15187" actId="571"/>
          <ac:spMkLst>
            <pc:docMk/>
            <pc:sldMk cId="2099820858" sldId="308"/>
            <ac:spMk id="111" creationId="{796AACE4-6073-B3CE-48A0-A7D8FCE1AE03}"/>
          </ac:spMkLst>
        </pc:spChg>
        <pc:spChg chg="mod">
          <ac:chgData name="Dalal, Mrinmoy" userId="397ff971-e778-44ea-ba08-c45f4dea36a7" providerId="ADAL" clId="{53BB99DD-E11A-4AC5-9DF7-93144241BC20}" dt="2023-03-23T14:19:42.639" v="15187" actId="571"/>
          <ac:spMkLst>
            <pc:docMk/>
            <pc:sldMk cId="2099820858" sldId="308"/>
            <ac:spMk id="112" creationId="{63668E22-8E6E-F1C7-5263-D59EF71DF079}"/>
          </ac:spMkLst>
        </pc:spChg>
        <pc:spChg chg="mod topLvl">
          <ac:chgData name="Dalal, Mrinmoy" userId="397ff971-e778-44ea-ba08-c45f4dea36a7" providerId="ADAL" clId="{53BB99DD-E11A-4AC5-9DF7-93144241BC20}" dt="2023-03-29T19:09:12.039" v="26301" actId="165"/>
          <ac:spMkLst>
            <pc:docMk/>
            <pc:sldMk cId="2099820858" sldId="308"/>
            <ac:spMk id="114" creationId="{920EED0C-C38C-D34D-D6A3-F31A2B39D060}"/>
          </ac:spMkLst>
        </pc:spChg>
        <pc:spChg chg="mod topLvl">
          <ac:chgData name="Dalal, Mrinmoy" userId="397ff971-e778-44ea-ba08-c45f4dea36a7" providerId="ADAL" clId="{53BB99DD-E11A-4AC5-9DF7-93144241BC20}" dt="2023-03-29T19:09:12.039" v="26301" actId="165"/>
          <ac:spMkLst>
            <pc:docMk/>
            <pc:sldMk cId="2099820858" sldId="308"/>
            <ac:spMk id="115" creationId="{F27716A1-993E-6114-B150-2928FE36B8A9}"/>
          </ac:spMkLst>
        </pc:spChg>
        <pc:spChg chg="mod topLvl">
          <ac:chgData name="Dalal, Mrinmoy" userId="397ff971-e778-44ea-ba08-c45f4dea36a7" providerId="ADAL" clId="{53BB99DD-E11A-4AC5-9DF7-93144241BC20}" dt="2023-03-29T19:09:12.039" v="26301" actId="165"/>
          <ac:spMkLst>
            <pc:docMk/>
            <pc:sldMk cId="2099820858" sldId="308"/>
            <ac:spMk id="117" creationId="{DE411496-6DD4-6FE6-32FD-496CB445C84E}"/>
          </ac:spMkLst>
        </pc:spChg>
        <pc:spChg chg="mod topLvl">
          <ac:chgData name="Dalal, Mrinmoy" userId="397ff971-e778-44ea-ba08-c45f4dea36a7" providerId="ADAL" clId="{53BB99DD-E11A-4AC5-9DF7-93144241BC20}" dt="2023-03-29T19:09:12.039" v="26301" actId="165"/>
          <ac:spMkLst>
            <pc:docMk/>
            <pc:sldMk cId="2099820858" sldId="308"/>
            <ac:spMk id="118" creationId="{A06AF12D-FBAC-D793-D158-F4E72787084C}"/>
          </ac:spMkLst>
        </pc:spChg>
        <pc:spChg chg="add mod topLvl">
          <ac:chgData name="Dalal, Mrinmoy" userId="397ff971-e778-44ea-ba08-c45f4dea36a7" providerId="ADAL" clId="{53BB99DD-E11A-4AC5-9DF7-93144241BC20}" dt="2023-03-29T07:43:50.351" v="25140" actId="165"/>
          <ac:spMkLst>
            <pc:docMk/>
            <pc:sldMk cId="2099820858" sldId="308"/>
            <ac:spMk id="124" creationId="{CCEC6B26-AF5B-F9F7-3F98-043E6D27B5B6}"/>
          </ac:spMkLst>
        </pc:spChg>
        <pc:spChg chg="add mod topLvl">
          <ac:chgData name="Dalal, Mrinmoy" userId="397ff971-e778-44ea-ba08-c45f4dea36a7" providerId="ADAL" clId="{53BB99DD-E11A-4AC5-9DF7-93144241BC20}" dt="2023-03-29T07:43:50.351" v="25140" actId="165"/>
          <ac:spMkLst>
            <pc:docMk/>
            <pc:sldMk cId="2099820858" sldId="308"/>
            <ac:spMk id="125" creationId="{6B7DA471-9830-F05A-DA9C-94F4837B2F6F}"/>
          </ac:spMkLst>
        </pc:spChg>
        <pc:spChg chg="add mod topLvl">
          <ac:chgData name="Dalal, Mrinmoy" userId="397ff971-e778-44ea-ba08-c45f4dea36a7" providerId="ADAL" clId="{53BB99DD-E11A-4AC5-9DF7-93144241BC20}" dt="2023-03-29T07:43:50.351" v="25140" actId="165"/>
          <ac:spMkLst>
            <pc:docMk/>
            <pc:sldMk cId="2099820858" sldId="308"/>
            <ac:spMk id="126" creationId="{BBF1975A-305E-18B0-5FF8-A291233C3EC1}"/>
          </ac:spMkLst>
        </pc:spChg>
        <pc:spChg chg="add del mod">
          <ac:chgData name="Dalal, Mrinmoy" userId="397ff971-e778-44ea-ba08-c45f4dea36a7" providerId="ADAL" clId="{53BB99DD-E11A-4AC5-9DF7-93144241BC20}" dt="2023-03-23T14:30:33.518" v="15254" actId="478"/>
          <ac:spMkLst>
            <pc:docMk/>
            <pc:sldMk cId="2099820858" sldId="308"/>
            <ac:spMk id="1024" creationId="{1A20E153-BEA5-211F-6A10-5C2F8EC9AFDE}"/>
          </ac:spMkLst>
        </pc:spChg>
        <pc:spChg chg="add del mod">
          <ac:chgData name="Dalal, Mrinmoy" userId="397ff971-e778-44ea-ba08-c45f4dea36a7" providerId="ADAL" clId="{53BB99DD-E11A-4AC5-9DF7-93144241BC20}" dt="2023-03-23T14:52:33.054" v="15318" actId="478"/>
          <ac:spMkLst>
            <pc:docMk/>
            <pc:sldMk cId="2099820858" sldId="308"/>
            <ac:spMk id="1038" creationId="{30C96F72-B58A-58AB-D3C4-8F09225AF153}"/>
          </ac:spMkLst>
        </pc:spChg>
        <pc:spChg chg="add mod topLvl">
          <ac:chgData name="Dalal, Mrinmoy" userId="397ff971-e778-44ea-ba08-c45f4dea36a7" providerId="ADAL" clId="{53BB99DD-E11A-4AC5-9DF7-93144241BC20}" dt="2023-03-29T22:25:55.404" v="28336" actId="164"/>
          <ac:spMkLst>
            <pc:docMk/>
            <pc:sldMk cId="2099820858" sldId="308"/>
            <ac:spMk id="1050" creationId="{9D86F778-9A95-02B4-B1A9-08256FB590E4}"/>
          </ac:spMkLst>
        </pc:spChg>
        <pc:spChg chg="add mod topLvl">
          <ac:chgData name="Dalal, Mrinmoy" userId="397ff971-e778-44ea-ba08-c45f4dea36a7" providerId="ADAL" clId="{53BB99DD-E11A-4AC5-9DF7-93144241BC20}" dt="2023-03-29T22:25:59.118" v="28337" actId="164"/>
          <ac:spMkLst>
            <pc:docMk/>
            <pc:sldMk cId="2099820858" sldId="308"/>
            <ac:spMk id="1052" creationId="{2F972C0A-C291-64DF-B1D2-4E28AEEDC04E}"/>
          </ac:spMkLst>
        </pc:spChg>
        <pc:spChg chg="add mod topLvl">
          <ac:chgData name="Dalal, Mrinmoy" userId="397ff971-e778-44ea-ba08-c45f4dea36a7" providerId="ADAL" clId="{53BB99DD-E11A-4AC5-9DF7-93144241BC20}" dt="2023-03-29T22:26:03.284" v="28338" actId="164"/>
          <ac:spMkLst>
            <pc:docMk/>
            <pc:sldMk cId="2099820858" sldId="308"/>
            <ac:spMk id="1053" creationId="{3A584EBD-3A39-D2A6-FADC-F998C7BFA240}"/>
          </ac:spMkLst>
        </pc:spChg>
        <pc:spChg chg="add mod topLvl">
          <ac:chgData name="Dalal, Mrinmoy" userId="397ff971-e778-44ea-ba08-c45f4dea36a7" providerId="ADAL" clId="{53BB99DD-E11A-4AC5-9DF7-93144241BC20}" dt="2023-03-29T22:26:07.773" v="28339" actId="164"/>
          <ac:spMkLst>
            <pc:docMk/>
            <pc:sldMk cId="2099820858" sldId="308"/>
            <ac:spMk id="1054" creationId="{6D28DC6A-F11A-A8D2-96E7-E062474EC66A}"/>
          </ac:spMkLst>
        </pc:spChg>
        <pc:spChg chg="add mod topLvl">
          <ac:chgData name="Dalal, Mrinmoy" userId="397ff971-e778-44ea-ba08-c45f4dea36a7" providerId="ADAL" clId="{53BB99DD-E11A-4AC5-9DF7-93144241BC20}" dt="2023-03-29T22:25:55.404" v="28336" actId="164"/>
          <ac:spMkLst>
            <pc:docMk/>
            <pc:sldMk cId="2099820858" sldId="308"/>
            <ac:spMk id="1055" creationId="{B9223C1C-B3D9-3065-39DA-3C6CFCEA19A9}"/>
          </ac:spMkLst>
        </pc:spChg>
        <pc:spChg chg="add mod topLvl">
          <ac:chgData name="Dalal, Mrinmoy" userId="397ff971-e778-44ea-ba08-c45f4dea36a7" providerId="ADAL" clId="{53BB99DD-E11A-4AC5-9DF7-93144241BC20}" dt="2023-03-29T22:25:59.118" v="28337" actId="164"/>
          <ac:spMkLst>
            <pc:docMk/>
            <pc:sldMk cId="2099820858" sldId="308"/>
            <ac:spMk id="1056" creationId="{A764E3C4-969C-99D7-9403-58B5CE62420C}"/>
          </ac:spMkLst>
        </pc:spChg>
        <pc:spChg chg="add mod topLvl">
          <ac:chgData name="Dalal, Mrinmoy" userId="397ff971-e778-44ea-ba08-c45f4dea36a7" providerId="ADAL" clId="{53BB99DD-E11A-4AC5-9DF7-93144241BC20}" dt="2023-03-29T22:26:03.284" v="28338" actId="164"/>
          <ac:spMkLst>
            <pc:docMk/>
            <pc:sldMk cId="2099820858" sldId="308"/>
            <ac:spMk id="1057" creationId="{439CF5FC-02D0-C6A1-A252-E635DE6D08A6}"/>
          </ac:spMkLst>
        </pc:spChg>
        <pc:spChg chg="add mod topLvl">
          <ac:chgData name="Dalal, Mrinmoy" userId="397ff971-e778-44ea-ba08-c45f4dea36a7" providerId="ADAL" clId="{53BB99DD-E11A-4AC5-9DF7-93144241BC20}" dt="2023-03-29T22:26:07.773" v="28339" actId="164"/>
          <ac:spMkLst>
            <pc:docMk/>
            <pc:sldMk cId="2099820858" sldId="308"/>
            <ac:spMk id="1058" creationId="{47624D42-8345-96A2-7325-39D9B9C42215}"/>
          </ac:spMkLst>
        </pc:spChg>
        <pc:grpChg chg="add mod">
          <ac:chgData name="Dalal, Mrinmoy" userId="397ff971-e778-44ea-ba08-c45f4dea36a7" providerId="ADAL" clId="{53BB99DD-E11A-4AC5-9DF7-93144241BC20}" dt="2023-03-29T22:25:37.545" v="28331" actId="164"/>
          <ac:grpSpMkLst>
            <pc:docMk/>
            <pc:sldMk cId="2099820858" sldId="308"/>
            <ac:grpSpMk id="5" creationId="{EB127AB5-1947-47BE-5647-4C1DE47A2767}"/>
          </ac:grpSpMkLst>
        </pc:grpChg>
        <pc:grpChg chg="add mod">
          <ac:chgData name="Dalal, Mrinmoy" userId="397ff971-e778-44ea-ba08-c45f4dea36a7" providerId="ADAL" clId="{53BB99DD-E11A-4AC5-9DF7-93144241BC20}" dt="2023-03-29T22:25:40.670" v="28332" actId="164"/>
          <ac:grpSpMkLst>
            <pc:docMk/>
            <pc:sldMk cId="2099820858" sldId="308"/>
            <ac:grpSpMk id="6" creationId="{9FBFFE87-6949-42DF-B091-665C5D485EE9}"/>
          </ac:grpSpMkLst>
        </pc:grpChg>
        <pc:grpChg chg="add mod">
          <ac:chgData name="Dalal, Mrinmoy" userId="397ff971-e778-44ea-ba08-c45f4dea36a7" providerId="ADAL" clId="{53BB99DD-E11A-4AC5-9DF7-93144241BC20}" dt="2023-03-29T22:25:43.926" v="28333" actId="164"/>
          <ac:grpSpMkLst>
            <pc:docMk/>
            <pc:sldMk cId="2099820858" sldId="308"/>
            <ac:grpSpMk id="7" creationId="{D2F09B2A-2E7C-4A3A-BB8F-B0D1E2F96542}"/>
          </ac:grpSpMkLst>
        </pc:grpChg>
        <pc:grpChg chg="add mod">
          <ac:chgData name="Dalal, Mrinmoy" userId="397ff971-e778-44ea-ba08-c45f4dea36a7" providerId="ADAL" clId="{53BB99DD-E11A-4AC5-9DF7-93144241BC20}" dt="2023-03-29T22:25:47.183" v="28334" actId="164"/>
          <ac:grpSpMkLst>
            <pc:docMk/>
            <pc:sldMk cId="2099820858" sldId="308"/>
            <ac:grpSpMk id="8" creationId="{8409D2E0-7679-8FFB-F306-1EEB166890AA}"/>
          </ac:grpSpMkLst>
        </pc:grpChg>
        <pc:grpChg chg="add mod">
          <ac:chgData name="Dalal, Mrinmoy" userId="397ff971-e778-44ea-ba08-c45f4dea36a7" providerId="ADAL" clId="{53BB99DD-E11A-4AC5-9DF7-93144241BC20}" dt="2023-03-29T22:25:55.404" v="28336" actId="164"/>
          <ac:grpSpMkLst>
            <pc:docMk/>
            <pc:sldMk cId="2099820858" sldId="308"/>
            <ac:grpSpMk id="9" creationId="{1FDD59A8-7FDE-368A-F529-AF98690590AD}"/>
          </ac:grpSpMkLst>
        </pc:grpChg>
        <pc:grpChg chg="add mod">
          <ac:chgData name="Dalal, Mrinmoy" userId="397ff971-e778-44ea-ba08-c45f4dea36a7" providerId="ADAL" clId="{53BB99DD-E11A-4AC5-9DF7-93144241BC20}" dt="2023-03-29T22:25:59.118" v="28337" actId="164"/>
          <ac:grpSpMkLst>
            <pc:docMk/>
            <pc:sldMk cId="2099820858" sldId="308"/>
            <ac:grpSpMk id="10" creationId="{6EFE4826-2BD1-9D0D-8A68-0F7F576794BF}"/>
          </ac:grpSpMkLst>
        </pc:grpChg>
        <pc:grpChg chg="add mod">
          <ac:chgData name="Dalal, Mrinmoy" userId="397ff971-e778-44ea-ba08-c45f4dea36a7" providerId="ADAL" clId="{53BB99DD-E11A-4AC5-9DF7-93144241BC20}" dt="2023-03-29T22:26:03.284" v="28338" actId="164"/>
          <ac:grpSpMkLst>
            <pc:docMk/>
            <pc:sldMk cId="2099820858" sldId="308"/>
            <ac:grpSpMk id="11" creationId="{BC4B67A3-DAB6-3A3C-71A4-84D0ED1FC06A}"/>
          </ac:grpSpMkLst>
        </pc:grpChg>
        <pc:grpChg chg="add mod">
          <ac:chgData name="Dalal, Mrinmoy" userId="397ff971-e778-44ea-ba08-c45f4dea36a7" providerId="ADAL" clId="{53BB99DD-E11A-4AC5-9DF7-93144241BC20}" dt="2023-03-29T22:26:07.773" v="28339" actId="164"/>
          <ac:grpSpMkLst>
            <pc:docMk/>
            <pc:sldMk cId="2099820858" sldId="308"/>
            <ac:grpSpMk id="12" creationId="{5BECBBF9-91C0-A138-D222-51F2C77BD053}"/>
          </ac:grpSpMkLst>
        </pc:grpChg>
        <pc:grpChg chg="add del mod">
          <ac:chgData name="Dalal, Mrinmoy" userId="397ff971-e778-44ea-ba08-c45f4dea36a7" providerId="ADAL" clId="{53BB99DD-E11A-4AC5-9DF7-93144241BC20}" dt="2023-03-23T14:23:40.276" v="15198" actId="165"/>
          <ac:grpSpMkLst>
            <pc:docMk/>
            <pc:sldMk cId="2099820858" sldId="308"/>
            <ac:grpSpMk id="106" creationId="{5B9A4F53-806A-AA91-7B37-210CF49FDEFF}"/>
          </ac:grpSpMkLst>
        </pc:grpChg>
        <pc:grpChg chg="add del mod">
          <ac:chgData name="Dalal, Mrinmoy" userId="397ff971-e778-44ea-ba08-c45f4dea36a7" providerId="ADAL" clId="{53BB99DD-E11A-4AC5-9DF7-93144241BC20}" dt="2023-03-23T14:23:40.276" v="15198" actId="165"/>
          <ac:grpSpMkLst>
            <pc:docMk/>
            <pc:sldMk cId="2099820858" sldId="308"/>
            <ac:grpSpMk id="107" creationId="{52510229-0AEF-632D-1276-7A4BC9E308EF}"/>
          </ac:grpSpMkLst>
        </pc:grpChg>
        <pc:grpChg chg="add mod">
          <ac:chgData name="Dalal, Mrinmoy" userId="397ff971-e778-44ea-ba08-c45f4dea36a7" providerId="ADAL" clId="{53BB99DD-E11A-4AC5-9DF7-93144241BC20}" dt="2023-03-23T14:19:42.639" v="15187" actId="571"/>
          <ac:grpSpMkLst>
            <pc:docMk/>
            <pc:sldMk cId="2099820858" sldId="308"/>
            <ac:grpSpMk id="110" creationId="{92FCC91C-35BC-F673-46C2-86F0DAEFCF57}"/>
          </ac:grpSpMkLst>
        </pc:grpChg>
        <pc:grpChg chg="add del mod">
          <ac:chgData name="Dalal, Mrinmoy" userId="397ff971-e778-44ea-ba08-c45f4dea36a7" providerId="ADAL" clId="{53BB99DD-E11A-4AC5-9DF7-93144241BC20}" dt="2023-03-23T14:23:40.276" v="15198" actId="165"/>
          <ac:grpSpMkLst>
            <pc:docMk/>
            <pc:sldMk cId="2099820858" sldId="308"/>
            <ac:grpSpMk id="113" creationId="{3B4C0371-22FF-F978-DD02-CC47B5A2AD10}"/>
          </ac:grpSpMkLst>
        </pc:grpChg>
        <pc:grpChg chg="add del mod">
          <ac:chgData name="Dalal, Mrinmoy" userId="397ff971-e778-44ea-ba08-c45f4dea36a7" providerId="ADAL" clId="{53BB99DD-E11A-4AC5-9DF7-93144241BC20}" dt="2023-03-23T14:23:40.276" v="15198" actId="165"/>
          <ac:grpSpMkLst>
            <pc:docMk/>
            <pc:sldMk cId="2099820858" sldId="308"/>
            <ac:grpSpMk id="116" creationId="{9AB1544B-CE4E-7C7F-AA47-2A8C6610230A}"/>
          </ac:grpSpMkLst>
        </pc:grpChg>
        <pc:grpChg chg="add mod topLvl">
          <ac:chgData name="Dalal, Mrinmoy" userId="397ff971-e778-44ea-ba08-c45f4dea36a7" providerId="ADAL" clId="{53BB99DD-E11A-4AC5-9DF7-93144241BC20}" dt="2023-03-29T22:25:37.545" v="28331" actId="164"/>
          <ac:grpSpMkLst>
            <pc:docMk/>
            <pc:sldMk cId="2099820858" sldId="308"/>
            <ac:grpSpMk id="120" creationId="{1B2F3707-048C-E401-FD7F-352A71EA4864}"/>
          </ac:grpSpMkLst>
        </pc:grpChg>
        <pc:grpChg chg="add mod topLvl">
          <ac:chgData name="Dalal, Mrinmoy" userId="397ff971-e778-44ea-ba08-c45f4dea36a7" providerId="ADAL" clId="{53BB99DD-E11A-4AC5-9DF7-93144241BC20}" dt="2023-03-29T22:25:40.670" v="28332" actId="164"/>
          <ac:grpSpMkLst>
            <pc:docMk/>
            <pc:sldMk cId="2099820858" sldId="308"/>
            <ac:grpSpMk id="121" creationId="{D84BB826-EFBF-6017-71EE-19657279398E}"/>
          </ac:grpSpMkLst>
        </pc:grpChg>
        <pc:grpChg chg="add mod topLvl">
          <ac:chgData name="Dalal, Mrinmoy" userId="397ff971-e778-44ea-ba08-c45f4dea36a7" providerId="ADAL" clId="{53BB99DD-E11A-4AC5-9DF7-93144241BC20}" dt="2023-03-29T22:25:43.926" v="28333" actId="164"/>
          <ac:grpSpMkLst>
            <pc:docMk/>
            <pc:sldMk cId="2099820858" sldId="308"/>
            <ac:grpSpMk id="122" creationId="{2C74ED34-0A02-D86D-8F1C-59D468595059}"/>
          </ac:grpSpMkLst>
        </pc:grpChg>
        <pc:grpChg chg="add mod topLvl">
          <ac:chgData name="Dalal, Mrinmoy" userId="397ff971-e778-44ea-ba08-c45f4dea36a7" providerId="ADAL" clId="{53BB99DD-E11A-4AC5-9DF7-93144241BC20}" dt="2023-03-29T22:25:47.183" v="28334" actId="164"/>
          <ac:grpSpMkLst>
            <pc:docMk/>
            <pc:sldMk cId="2099820858" sldId="308"/>
            <ac:grpSpMk id="123" creationId="{340C86B5-D5A6-D060-ADE8-64B3D5F1E8D6}"/>
          </ac:grpSpMkLst>
        </pc:grpChg>
        <pc:grpChg chg="add del mod topLvl">
          <ac:chgData name="Dalal, Mrinmoy" userId="397ff971-e778-44ea-ba08-c45f4dea36a7" providerId="ADAL" clId="{53BB99DD-E11A-4AC5-9DF7-93144241BC20}" dt="2023-03-29T19:09:12.039" v="26301" actId="165"/>
          <ac:grpSpMkLst>
            <pc:docMk/>
            <pc:sldMk cId="2099820858" sldId="308"/>
            <ac:grpSpMk id="1032" creationId="{6904C02E-C0F7-4D0A-5442-35EC26C5C586}"/>
          </ac:grpSpMkLst>
        </pc:grpChg>
        <pc:grpChg chg="add del mod topLvl">
          <ac:chgData name="Dalal, Mrinmoy" userId="397ff971-e778-44ea-ba08-c45f4dea36a7" providerId="ADAL" clId="{53BB99DD-E11A-4AC5-9DF7-93144241BC20}" dt="2023-03-29T19:09:12.039" v="26301" actId="165"/>
          <ac:grpSpMkLst>
            <pc:docMk/>
            <pc:sldMk cId="2099820858" sldId="308"/>
            <ac:grpSpMk id="1033" creationId="{8BD9098D-7F97-CE6B-4D09-ED4E09E8D48B}"/>
          </ac:grpSpMkLst>
        </pc:grpChg>
        <pc:grpChg chg="add del mod topLvl">
          <ac:chgData name="Dalal, Mrinmoy" userId="397ff971-e778-44ea-ba08-c45f4dea36a7" providerId="ADAL" clId="{53BB99DD-E11A-4AC5-9DF7-93144241BC20}" dt="2023-03-29T19:09:12.039" v="26301" actId="165"/>
          <ac:grpSpMkLst>
            <pc:docMk/>
            <pc:sldMk cId="2099820858" sldId="308"/>
            <ac:grpSpMk id="1034" creationId="{1576AF1A-B752-AE94-7003-5808A18C0604}"/>
          </ac:grpSpMkLst>
        </pc:grpChg>
        <pc:grpChg chg="add del mod topLvl">
          <ac:chgData name="Dalal, Mrinmoy" userId="397ff971-e778-44ea-ba08-c45f4dea36a7" providerId="ADAL" clId="{53BB99DD-E11A-4AC5-9DF7-93144241BC20}" dt="2023-03-29T19:09:12.039" v="26301" actId="165"/>
          <ac:grpSpMkLst>
            <pc:docMk/>
            <pc:sldMk cId="2099820858" sldId="308"/>
            <ac:grpSpMk id="1035" creationId="{BAD9DFD6-3D56-71CF-74FE-7CEF57CDDD9D}"/>
          </ac:grpSpMkLst>
        </pc:grpChg>
        <pc:grpChg chg="add del mod">
          <ac:chgData name="Dalal, Mrinmoy" userId="397ff971-e778-44ea-ba08-c45f4dea36a7" providerId="ADAL" clId="{53BB99DD-E11A-4AC5-9DF7-93144241BC20}" dt="2023-03-23T14:55:17.088" v="15405" actId="165"/>
          <ac:grpSpMkLst>
            <pc:docMk/>
            <pc:sldMk cId="2099820858" sldId="308"/>
            <ac:grpSpMk id="1046" creationId="{1DC7C533-632E-ADAE-1E9B-5119FB55FA89}"/>
          </ac:grpSpMkLst>
        </pc:grpChg>
        <pc:grpChg chg="add del mod">
          <ac:chgData name="Dalal, Mrinmoy" userId="397ff971-e778-44ea-ba08-c45f4dea36a7" providerId="ADAL" clId="{53BB99DD-E11A-4AC5-9DF7-93144241BC20}" dt="2023-03-23T14:55:17.088" v="15405" actId="165"/>
          <ac:grpSpMkLst>
            <pc:docMk/>
            <pc:sldMk cId="2099820858" sldId="308"/>
            <ac:grpSpMk id="1047" creationId="{775D9272-3CAF-6FCD-3058-5EE5F5EE5D1A}"/>
          </ac:grpSpMkLst>
        </pc:grpChg>
        <pc:grpChg chg="add del mod">
          <ac:chgData name="Dalal, Mrinmoy" userId="397ff971-e778-44ea-ba08-c45f4dea36a7" providerId="ADAL" clId="{53BB99DD-E11A-4AC5-9DF7-93144241BC20}" dt="2023-03-23T14:55:17.088" v="15405" actId="165"/>
          <ac:grpSpMkLst>
            <pc:docMk/>
            <pc:sldMk cId="2099820858" sldId="308"/>
            <ac:grpSpMk id="1048" creationId="{F48180AF-3654-3F3A-3C22-DED4512E05F9}"/>
          </ac:grpSpMkLst>
        </pc:grpChg>
        <pc:grpChg chg="add del mod">
          <ac:chgData name="Dalal, Mrinmoy" userId="397ff971-e778-44ea-ba08-c45f4dea36a7" providerId="ADAL" clId="{53BB99DD-E11A-4AC5-9DF7-93144241BC20}" dt="2023-03-23T14:55:17.088" v="15405" actId="165"/>
          <ac:grpSpMkLst>
            <pc:docMk/>
            <pc:sldMk cId="2099820858" sldId="308"/>
            <ac:grpSpMk id="1049" creationId="{51B664B7-58CC-47F1-7CF5-7FAA530BFF86}"/>
          </ac:grpSpMkLst>
        </pc:grpChg>
        <pc:grpChg chg="add del mod">
          <ac:chgData name="Dalal, Mrinmoy" userId="397ff971-e778-44ea-ba08-c45f4dea36a7" providerId="ADAL" clId="{53BB99DD-E11A-4AC5-9DF7-93144241BC20}" dt="2023-03-29T07:43:50.351" v="25140" actId="165"/>
          <ac:grpSpMkLst>
            <pc:docMk/>
            <pc:sldMk cId="2099820858" sldId="308"/>
            <ac:grpSpMk id="1059" creationId="{B753FE43-D755-692D-9188-9AECABF0F843}"/>
          </ac:grpSpMkLst>
        </pc:grpChg>
        <pc:graphicFrameChg chg="add del mod">
          <ac:chgData name="Dalal, Mrinmoy" userId="397ff971-e778-44ea-ba08-c45f4dea36a7" providerId="ADAL" clId="{53BB99DD-E11A-4AC5-9DF7-93144241BC20}" dt="2023-03-23T15:31:03.949" v="15847"/>
          <ac:graphicFrameMkLst>
            <pc:docMk/>
            <pc:sldMk cId="2099820858" sldId="308"/>
            <ac:graphicFrameMk id="1060" creationId="{541BAD16-BEF6-F746-0898-5A60074AFD86}"/>
          </ac:graphicFrameMkLst>
        </pc:graphicFrameChg>
        <pc:picChg chg="add mod">
          <ac:chgData name="Dalal, Mrinmoy" userId="397ff971-e778-44ea-ba08-c45f4dea36a7" providerId="ADAL" clId="{53BB99DD-E11A-4AC5-9DF7-93144241BC20}" dt="2023-03-28T17:39:36.195" v="18696"/>
          <ac:picMkLst>
            <pc:docMk/>
            <pc:sldMk cId="2099820858" sldId="308"/>
            <ac:picMk id="3" creationId="{6865FCBD-211F-ECC1-68BE-6CE4C745F8D9}"/>
          </ac:picMkLst>
        </pc:picChg>
        <pc:picChg chg="add mod">
          <ac:chgData name="Dalal, Mrinmoy" userId="397ff971-e778-44ea-ba08-c45f4dea36a7" providerId="ADAL" clId="{53BB99DD-E11A-4AC5-9DF7-93144241BC20}" dt="2023-03-28T17:39:36.195" v="18696"/>
          <ac:picMkLst>
            <pc:docMk/>
            <pc:sldMk cId="2099820858" sldId="308"/>
            <ac:picMk id="4" creationId="{F3636FC7-BE12-DA0C-B612-65849D40B350}"/>
          </ac:picMkLst>
        </pc:picChg>
        <pc:picChg chg="add del mod">
          <ac:chgData name="Dalal, Mrinmoy" userId="397ff971-e778-44ea-ba08-c45f4dea36a7" providerId="ADAL" clId="{53BB99DD-E11A-4AC5-9DF7-93144241BC20}" dt="2023-03-23T14:25:53.418" v="15232" actId="478"/>
          <ac:picMkLst>
            <pc:docMk/>
            <pc:sldMk cId="2099820858" sldId="308"/>
            <ac:picMk id="119" creationId="{C5E44DC1-19FD-07A2-2785-3AB942729E74}"/>
          </ac:picMkLst>
        </pc:picChg>
        <pc:picChg chg="add del mod">
          <ac:chgData name="Dalal, Mrinmoy" userId="397ff971-e778-44ea-ba08-c45f4dea36a7" providerId="ADAL" clId="{53BB99DD-E11A-4AC5-9DF7-93144241BC20}" dt="2023-03-23T14:39:44.765" v="15257" actId="478"/>
          <ac:picMkLst>
            <pc:docMk/>
            <pc:sldMk cId="2099820858" sldId="308"/>
            <ac:picMk id="1026" creationId="{E1BF28C4-1D7A-E96F-82C3-96F8C5FEFF9F}"/>
          </ac:picMkLst>
        </pc:picChg>
        <pc:picChg chg="add del mod">
          <ac:chgData name="Dalal, Mrinmoy" userId="397ff971-e778-44ea-ba08-c45f4dea36a7" providerId="ADAL" clId="{53BB99DD-E11A-4AC5-9DF7-93144241BC20}" dt="2023-03-23T14:32:59.038" v="15256"/>
          <ac:picMkLst>
            <pc:docMk/>
            <pc:sldMk cId="2099820858" sldId="308"/>
            <ac:picMk id="1027" creationId="{4DB8CFA2-7846-8B00-F204-07CB40BA17DA}"/>
          </ac:picMkLst>
        </pc:picChg>
        <pc:picChg chg="add mod topLvl">
          <ac:chgData name="Dalal, Mrinmoy" userId="397ff971-e778-44ea-ba08-c45f4dea36a7" providerId="ADAL" clId="{53BB99DD-E11A-4AC5-9DF7-93144241BC20}" dt="2023-03-29T22:25:37.545" v="28331" actId="164"/>
          <ac:picMkLst>
            <pc:docMk/>
            <pc:sldMk cId="2099820858" sldId="308"/>
            <ac:picMk id="1028" creationId="{11541A38-6934-99DF-A342-175FA370D203}"/>
          </ac:picMkLst>
        </pc:picChg>
        <pc:picChg chg="add mod topLvl">
          <ac:chgData name="Dalal, Mrinmoy" userId="397ff971-e778-44ea-ba08-c45f4dea36a7" providerId="ADAL" clId="{53BB99DD-E11A-4AC5-9DF7-93144241BC20}" dt="2023-03-29T22:25:47.183" v="28334" actId="164"/>
          <ac:picMkLst>
            <pc:docMk/>
            <pc:sldMk cId="2099820858" sldId="308"/>
            <ac:picMk id="1029" creationId="{89E559BF-EA93-6C0B-4AF0-2E565BF49BA8}"/>
          </ac:picMkLst>
        </pc:picChg>
        <pc:picChg chg="add mod topLvl">
          <ac:chgData name="Dalal, Mrinmoy" userId="397ff971-e778-44ea-ba08-c45f4dea36a7" providerId="ADAL" clId="{53BB99DD-E11A-4AC5-9DF7-93144241BC20}" dt="2023-03-29T22:25:40.670" v="28332" actId="164"/>
          <ac:picMkLst>
            <pc:docMk/>
            <pc:sldMk cId="2099820858" sldId="308"/>
            <ac:picMk id="1030" creationId="{D8BE0B3D-5198-622B-21AF-969B528634AD}"/>
          </ac:picMkLst>
        </pc:picChg>
        <pc:picChg chg="add mod topLvl">
          <ac:chgData name="Dalal, Mrinmoy" userId="397ff971-e778-44ea-ba08-c45f4dea36a7" providerId="ADAL" clId="{53BB99DD-E11A-4AC5-9DF7-93144241BC20}" dt="2023-03-29T22:25:43.926" v="28333" actId="164"/>
          <ac:picMkLst>
            <pc:docMk/>
            <pc:sldMk cId="2099820858" sldId="308"/>
            <ac:picMk id="1031" creationId="{B16BCD94-3963-4D5B-4BB5-A76E2AA53BD1}"/>
          </ac:picMkLst>
        </pc:picChg>
        <pc:picChg chg="add del mod">
          <ac:chgData name="Dalal, Mrinmoy" userId="397ff971-e778-44ea-ba08-c45f4dea36a7" providerId="ADAL" clId="{53BB99DD-E11A-4AC5-9DF7-93144241BC20}" dt="2023-03-23T14:56:04.008" v="15425"/>
          <ac:picMkLst>
            <pc:docMk/>
            <pc:sldMk cId="2099820858" sldId="308"/>
            <ac:picMk id="1051" creationId="{7F6F339C-A5D8-FB0A-0A49-BD3ABA0B6D9B}"/>
          </ac:picMkLst>
        </pc:picChg>
        <pc:picChg chg="add del mod">
          <ac:chgData name="Dalal, Mrinmoy" userId="397ff971-e778-44ea-ba08-c45f4dea36a7" providerId="ADAL" clId="{53BB99DD-E11A-4AC5-9DF7-93144241BC20}" dt="2023-03-23T17:43:33.381" v="16907" actId="478"/>
          <ac:picMkLst>
            <pc:docMk/>
            <pc:sldMk cId="2099820858" sldId="308"/>
            <ac:picMk id="1061" creationId="{2440670B-597F-9C20-70E4-663DD1ED9B2E}"/>
          </ac:picMkLst>
        </pc:picChg>
        <pc:picChg chg="add del mod">
          <ac:chgData name="Dalal, Mrinmoy" userId="397ff971-e778-44ea-ba08-c45f4dea36a7" providerId="ADAL" clId="{53BB99DD-E11A-4AC5-9DF7-93144241BC20}" dt="2023-03-23T17:43:32.145" v="16906" actId="21"/>
          <ac:picMkLst>
            <pc:docMk/>
            <pc:sldMk cId="2099820858" sldId="308"/>
            <ac:picMk id="1062" creationId="{6665B0ED-C94A-89C0-B143-A5AED0CA46C8}"/>
          </ac:picMkLst>
        </pc:picChg>
        <pc:picChg chg="add del mod">
          <ac:chgData name="Dalal, Mrinmoy" userId="397ff971-e778-44ea-ba08-c45f4dea36a7" providerId="ADAL" clId="{53BB99DD-E11A-4AC5-9DF7-93144241BC20}" dt="2023-03-23T17:43:36.250" v="16909" actId="21"/>
          <ac:picMkLst>
            <pc:docMk/>
            <pc:sldMk cId="2099820858" sldId="308"/>
            <ac:picMk id="1063" creationId="{6E999180-065E-7A60-68F8-407B4F38174A}"/>
          </ac:picMkLst>
        </pc:picChg>
        <pc:picChg chg="add mod">
          <ac:chgData name="Dalal, Mrinmoy" userId="397ff971-e778-44ea-ba08-c45f4dea36a7" providerId="ADAL" clId="{53BB99DD-E11A-4AC5-9DF7-93144241BC20}" dt="2023-03-23T17:43:33.650" v="16908"/>
          <ac:picMkLst>
            <pc:docMk/>
            <pc:sldMk cId="2099820858" sldId="308"/>
            <ac:picMk id="1064" creationId="{BF3F5A98-8A48-9134-048B-A37AC3C7BE16}"/>
          </ac:picMkLst>
        </pc:picChg>
        <pc:cxnChg chg="add mod topLvl">
          <ac:chgData name="Dalal, Mrinmoy" userId="397ff971-e778-44ea-ba08-c45f4dea36a7" providerId="ADAL" clId="{53BB99DD-E11A-4AC5-9DF7-93144241BC20}" dt="2023-03-29T22:25:55.404" v="28336" actId="164"/>
          <ac:cxnSpMkLst>
            <pc:docMk/>
            <pc:sldMk cId="2099820858" sldId="308"/>
            <ac:cxnSpMk id="1037" creationId="{FCCBDA1E-6D32-94A2-A175-CEB404A0C879}"/>
          </ac:cxnSpMkLst>
        </pc:cxnChg>
        <pc:cxnChg chg="add mod topLvl">
          <ac:chgData name="Dalal, Mrinmoy" userId="397ff971-e778-44ea-ba08-c45f4dea36a7" providerId="ADAL" clId="{53BB99DD-E11A-4AC5-9DF7-93144241BC20}" dt="2023-03-29T22:25:59.118" v="28337" actId="164"/>
          <ac:cxnSpMkLst>
            <pc:docMk/>
            <pc:sldMk cId="2099820858" sldId="308"/>
            <ac:cxnSpMk id="1039" creationId="{DC9896F7-4435-9E81-5AF7-9C53DBB5D541}"/>
          </ac:cxnSpMkLst>
        </pc:cxnChg>
        <pc:cxnChg chg="add mod topLvl">
          <ac:chgData name="Dalal, Mrinmoy" userId="397ff971-e778-44ea-ba08-c45f4dea36a7" providerId="ADAL" clId="{53BB99DD-E11A-4AC5-9DF7-93144241BC20}" dt="2023-03-29T22:26:03.284" v="28338" actId="164"/>
          <ac:cxnSpMkLst>
            <pc:docMk/>
            <pc:sldMk cId="2099820858" sldId="308"/>
            <ac:cxnSpMk id="1040" creationId="{364673F4-E4DA-ACA6-7AE7-B5CE149BA3AD}"/>
          </ac:cxnSpMkLst>
        </pc:cxnChg>
        <pc:cxnChg chg="add mod topLvl">
          <ac:chgData name="Dalal, Mrinmoy" userId="397ff971-e778-44ea-ba08-c45f4dea36a7" providerId="ADAL" clId="{53BB99DD-E11A-4AC5-9DF7-93144241BC20}" dt="2023-03-29T22:26:07.773" v="28339" actId="164"/>
          <ac:cxnSpMkLst>
            <pc:docMk/>
            <pc:sldMk cId="2099820858" sldId="308"/>
            <ac:cxnSpMk id="1041" creationId="{C56664C9-A5C3-5F50-8CAC-221F719DAE0E}"/>
          </ac:cxnSpMkLst>
        </pc:cxnChg>
        <pc:cxnChg chg="add mod topLvl">
          <ac:chgData name="Dalal, Mrinmoy" userId="397ff971-e778-44ea-ba08-c45f4dea36a7" providerId="ADAL" clId="{53BB99DD-E11A-4AC5-9DF7-93144241BC20}" dt="2023-03-29T22:25:55.404" v="28336" actId="164"/>
          <ac:cxnSpMkLst>
            <pc:docMk/>
            <pc:sldMk cId="2099820858" sldId="308"/>
            <ac:cxnSpMk id="1042" creationId="{26105663-AC9C-1FE6-01E4-086BA7C3013B}"/>
          </ac:cxnSpMkLst>
        </pc:cxnChg>
        <pc:cxnChg chg="add mod topLvl">
          <ac:chgData name="Dalal, Mrinmoy" userId="397ff971-e778-44ea-ba08-c45f4dea36a7" providerId="ADAL" clId="{53BB99DD-E11A-4AC5-9DF7-93144241BC20}" dt="2023-03-29T22:25:59.118" v="28337" actId="164"/>
          <ac:cxnSpMkLst>
            <pc:docMk/>
            <pc:sldMk cId="2099820858" sldId="308"/>
            <ac:cxnSpMk id="1043" creationId="{79DDF4C8-8EFC-8376-E189-DA898BCB9B1D}"/>
          </ac:cxnSpMkLst>
        </pc:cxnChg>
        <pc:cxnChg chg="add mod topLvl">
          <ac:chgData name="Dalal, Mrinmoy" userId="397ff971-e778-44ea-ba08-c45f4dea36a7" providerId="ADAL" clId="{53BB99DD-E11A-4AC5-9DF7-93144241BC20}" dt="2023-03-29T22:26:03.284" v="28338" actId="164"/>
          <ac:cxnSpMkLst>
            <pc:docMk/>
            <pc:sldMk cId="2099820858" sldId="308"/>
            <ac:cxnSpMk id="1044" creationId="{F583F9DD-70D8-E9DB-9400-C5D130628059}"/>
          </ac:cxnSpMkLst>
        </pc:cxnChg>
        <pc:cxnChg chg="add mod topLvl">
          <ac:chgData name="Dalal, Mrinmoy" userId="397ff971-e778-44ea-ba08-c45f4dea36a7" providerId="ADAL" clId="{53BB99DD-E11A-4AC5-9DF7-93144241BC20}" dt="2023-03-29T22:26:07.773" v="28339" actId="164"/>
          <ac:cxnSpMkLst>
            <pc:docMk/>
            <pc:sldMk cId="2099820858" sldId="308"/>
            <ac:cxnSpMk id="1045" creationId="{EA49912C-884D-DA5D-5D7E-A38E0084E687}"/>
          </ac:cxnSpMkLst>
        </pc:cxnChg>
      </pc:sldChg>
      <pc:sldChg chg="addSp delSp modSp add del mod">
        <pc:chgData name="Dalal, Mrinmoy" userId="397ff971-e778-44ea-ba08-c45f4dea36a7" providerId="ADAL" clId="{53BB99DD-E11A-4AC5-9DF7-93144241BC20}" dt="2023-03-23T05:48:11.951" v="13437" actId="47"/>
        <pc:sldMkLst>
          <pc:docMk/>
          <pc:sldMk cId="3207031895" sldId="309"/>
        </pc:sldMkLst>
        <pc:spChg chg="add del mod topLvl">
          <ac:chgData name="Dalal, Mrinmoy" userId="397ff971-e778-44ea-ba08-c45f4dea36a7" providerId="ADAL" clId="{53BB99DD-E11A-4AC5-9DF7-93144241BC20}" dt="2023-03-23T05:48:06.533" v="13434" actId="165"/>
          <ac:spMkLst>
            <pc:docMk/>
            <pc:sldMk cId="3207031895" sldId="309"/>
            <ac:spMk id="84" creationId="{110C8CB6-DA42-DD60-52C4-425C1538EA39}"/>
          </ac:spMkLst>
        </pc:spChg>
        <pc:spChg chg="mod topLvl">
          <ac:chgData name="Dalal, Mrinmoy" userId="397ff971-e778-44ea-ba08-c45f4dea36a7" providerId="ADAL" clId="{53BB99DD-E11A-4AC5-9DF7-93144241BC20}" dt="2023-03-23T05:48:06.533" v="13434" actId="165"/>
          <ac:spMkLst>
            <pc:docMk/>
            <pc:sldMk cId="3207031895" sldId="309"/>
            <ac:spMk id="85" creationId="{3F773571-73F6-67F0-CCB4-4F754ECEBBA6}"/>
          </ac:spMkLst>
        </pc:spChg>
        <pc:spChg chg="add del mod topLvl">
          <ac:chgData name="Dalal, Mrinmoy" userId="397ff971-e778-44ea-ba08-c45f4dea36a7" providerId="ADAL" clId="{53BB99DD-E11A-4AC5-9DF7-93144241BC20}" dt="2023-03-23T05:48:06.533" v="13434" actId="165"/>
          <ac:spMkLst>
            <pc:docMk/>
            <pc:sldMk cId="3207031895" sldId="309"/>
            <ac:spMk id="86" creationId="{104618B0-E025-F8EF-29C8-80C8823889F3}"/>
          </ac:spMkLst>
        </pc:spChg>
        <pc:spChg chg="add del mod topLvl">
          <ac:chgData name="Dalal, Mrinmoy" userId="397ff971-e778-44ea-ba08-c45f4dea36a7" providerId="ADAL" clId="{53BB99DD-E11A-4AC5-9DF7-93144241BC20}" dt="2023-03-23T05:48:06.533" v="13434" actId="165"/>
          <ac:spMkLst>
            <pc:docMk/>
            <pc:sldMk cId="3207031895" sldId="309"/>
            <ac:spMk id="93" creationId="{A1E98B96-C6EA-C651-941F-159F43E46D85}"/>
          </ac:spMkLst>
        </pc:spChg>
        <pc:spChg chg="mod topLvl">
          <ac:chgData name="Dalal, Mrinmoy" userId="397ff971-e778-44ea-ba08-c45f4dea36a7" providerId="ADAL" clId="{53BB99DD-E11A-4AC5-9DF7-93144241BC20}" dt="2023-03-23T05:48:06.533" v="13434" actId="165"/>
          <ac:spMkLst>
            <pc:docMk/>
            <pc:sldMk cId="3207031895" sldId="309"/>
            <ac:spMk id="94" creationId="{4EF83FD5-DD9D-45A3-E3CC-EFB03BE8BA30}"/>
          </ac:spMkLst>
        </pc:spChg>
        <pc:spChg chg="add del mod topLvl">
          <ac:chgData name="Dalal, Mrinmoy" userId="397ff971-e778-44ea-ba08-c45f4dea36a7" providerId="ADAL" clId="{53BB99DD-E11A-4AC5-9DF7-93144241BC20}" dt="2023-03-23T05:48:06.533" v="13434" actId="165"/>
          <ac:spMkLst>
            <pc:docMk/>
            <pc:sldMk cId="3207031895" sldId="309"/>
            <ac:spMk id="95" creationId="{AE096931-5109-02B0-0F09-0C6FB3B5F304}"/>
          </ac:spMkLst>
        </pc:spChg>
        <pc:spChg chg="add del mod topLvl">
          <ac:chgData name="Dalal, Mrinmoy" userId="397ff971-e778-44ea-ba08-c45f4dea36a7" providerId="ADAL" clId="{53BB99DD-E11A-4AC5-9DF7-93144241BC20}" dt="2023-03-23T05:48:06.533" v="13434" actId="165"/>
          <ac:spMkLst>
            <pc:docMk/>
            <pc:sldMk cId="3207031895" sldId="309"/>
            <ac:spMk id="102" creationId="{6B21A3DD-2132-EA0F-0E58-B8BA27326B14}"/>
          </ac:spMkLst>
        </pc:spChg>
        <pc:spChg chg="mod topLvl">
          <ac:chgData name="Dalal, Mrinmoy" userId="397ff971-e778-44ea-ba08-c45f4dea36a7" providerId="ADAL" clId="{53BB99DD-E11A-4AC5-9DF7-93144241BC20}" dt="2023-03-23T05:48:06.533" v="13434" actId="165"/>
          <ac:spMkLst>
            <pc:docMk/>
            <pc:sldMk cId="3207031895" sldId="309"/>
            <ac:spMk id="103" creationId="{3851F159-EAD6-C946-F02A-1ECBD3FCD1FA}"/>
          </ac:spMkLst>
        </pc:spChg>
        <pc:spChg chg="add del mod topLvl">
          <ac:chgData name="Dalal, Mrinmoy" userId="397ff971-e778-44ea-ba08-c45f4dea36a7" providerId="ADAL" clId="{53BB99DD-E11A-4AC5-9DF7-93144241BC20}" dt="2023-03-23T05:48:06.533" v="13434" actId="165"/>
          <ac:spMkLst>
            <pc:docMk/>
            <pc:sldMk cId="3207031895" sldId="309"/>
            <ac:spMk id="104" creationId="{E9A33CFD-422E-362A-85CC-DA70C91968EF}"/>
          </ac:spMkLst>
        </pc:spChg>
        <pc:spChg chg="add del mod topLvl">
          <ac:chgData name="Dalal, Mrinmoy" userId="397ff971-e778-44ea-ba08-c45f4dea36a7" providerId="ADAL" clId="{53BB99DD-E11A-4AC5-9DF7-93144241BC20}" dt="2023-03-23T05:48:06.533" v="13434" actId="165"/>
          <ac:spMkLst>
            <pc:docMk/>
            <pc:sldMk cId="3207031895" sldId="309"/>
            <ac:spMk id="111" creationId="{63D04E30-C0AF-3DB4-73F5-96D90BDDE374}"/>
          </ac:spMkLst>
        </pc:spChg>
        <pc:spChg chg="mod topLvl">
          <ac:chgData name="Dalal, Mrinmoy" userId="397ff971-e778-44ea-ba08-c45f4dea36a7" providerId="ADAL" clId="{53BB99DD-E11A-4AC5-9DF7-93144241BC20}" dt="2023-03-23T05:48:06.533" v="13434" actId="165"/>
          <ac:spMkLst>
            <pc:docMk/>
            <pc:sldMk cId="3207031895" sldId="309"/>
            <ac:spMk id="112" creationId="{AA0CC2B5-786A-E78B-CC77-A5EA4A2FD214}"/>
          </ac:spMkLst>
        </pc:spChg>
        <pc:spChg chg="add del mod topLvl">
          <ac:chgData name="Dalal, Mrinmoy" userId="397ff971-e778-44ea-ba08-c45f4dea36a7" providerId="ADAL" clId="{53BB99DD-E11A-4AC5-9DF7-93144241BC20}" dt="2023-03-23T05:48:06.533" v="13434" actId="165"/>
          <ac:spMkLst>
            <pc:docMk/>
            <pc:sldMk cId="3207031895" sldId="309"/>
            <ac:spMk id="113" creationId="{E09AE7EB-3F5C-EF0C-1349-5329F771D982}"/>
          </ac:spMkLst>
        </pc:spChg>
        <pc:spChg chg="add del mod topLvl">
          <ac:chgData name="Dalal, Mrinmoy" userId="397ff971-e778-44ea-ba08-c45f4dea36a7" providerId="ADAL" clId="{53BB99DD-E11A-4AC5-9DF7-93144241BC20}" dt="2023-03-23T05:48:06.533" v="13434" actId="165"/>
          <ac:spMkLst>
            <pc:docMk/>
            <pc:sldMk cId="3207031895" sldId="309"/>
            <ac:spMk id="120" creationId="{A6D6E16A-49C7-B3D6-5629-45A37062C906}"/>
          </ac:spMkLst>
        </pc:spChg>
        <pc:spChg chg="mod topLvl">
          <ac:chgData name="Dalal, Mrinmoy" userId="397ff971-e778-44ea-ba08-c45f4dea36a7" providerId="ADAL" clId="{53BB99DD-E11A-4AC5-9DF7-93144241BC20}" dt="2023-03-23T05:48:06.533" v="13434" actId="165"/>
          <ac:spMkLst>
            <pc:docMk/>
            <pc:sldMk cId="3207031895" sldId="309"/>
            <ac:spMk id="121" creationId="{09047109-5066-912F-A65C-F7F41DE212CB}"/>
          </ac:spMkLst>
        </pc:spChg>
        <pc:spChg chg="add del mod topLvl">
          <ac:chgData name="Dalal, Mrinmoy" userId="397ff971-e778-44ea-ba08-c45f4dea36a7" providerId="ADAL" clId="{53BB99DD-E11A-4AC5-9DF7-93144241BC20}" dt="2023-03-23T05:48:06.533" v="13434" actId="165"/>
          <ac:spMkLst>
            <pc:docMk/>
            <pc:sldMk cId="3207031895" sldId="309"/>
            <ac:spMk id="122" creationId="{9D23AF18-6975-0137-0623-C131841CAC8D}"/>
          </ac:spMkLst>
        </pc:spChg>
        <pc:spChg chg="add del mod topLvl">
          <ac:chgData name="Dalal, Mrinmoy" userId="397ff971-e778-44ea-ba08-c45f4dea36a7" providerId="ADAL" clId="{53BB99DD-E11A-4AC5-9DF7-93144241BC20}" dt="2023-03-23T05:48:06.533" v="13434" actId="165"/>
          <ac:spMkLst>
            <pc:docMk/>
            <pc:sldMk cId="3207031895" sldId="309"/>
            <ac:spMk id="149" creationId="{F3C46B5E-F702-F4F9-EE7B-879FB8575988}"/>
          </ac:spMkLst>
        </pc:spChg>
        <pc:spChg chg="mod topLvl">
          <ac:chgData name="Dalal, Mrinmoy" userId="397ff971-e778-44ea-ba08-c45f4dea36a7" providerId="ADAL" clId="{53BB99DD-E11A-4AC5-9DF7-93144241BC20}" dt="2023-03-23T05:48:06.533" v="13434" actId="165"/>
          <ac:spMkLst>
            <pc:docMk/>
            <pc:sldMk cId="3207031895" sldId="309"/>
            <ac:spMk id="150" creationId="{5EC92605-C131-6CA6-AA10-6CB614257121}"/>
          </ac:spMkLst>
        </pc:spChg>
        <pc:spChg chg="add del mod topLvl">
          <ac:chgData name="Dalal, Mrinmoy" userId="397ff971-e778-44ea-ba08-c45f4dea36a7" providerId="ADAL" clId="{53BB99DD-E11A-4AC5-9DF7-93144241BC20}" dt="2023-03-23T05:48:06.533" v="13434" actId="165"/>
          <ac:spMkLst>
            <pc:docMk/>
            <pc:sldMk cId="3207031895" sldId="309"/>
            <ac:spMk id="151" creationId="{C4667CEF-83C8-7640-9B23-24F6B9CB8123}"/>
          </ac:spMkLst>
        </pc:spChg>
        <pc:spChg chg="add del mod topLvl">
          <ac:chgData name="Dalal, Mrinmoy" userId="397ff971-e778-44ea-ba08-c45f4dea36a7" providerId="ADAL" clId="{53BB99DD-E11A-4AC5-9DF7-93144241BC20}" dt="2023-03-23T05:48:06.533" v="13434" actId="165"/>
          <ac:spMkLst>
            <pc:docMk/>
            <pc:sldMk cId="3207031895" sldId="309"/>
            <ac:spMk id="158" creationId="{D7609AEB-C312-591E-0E4C-F464B306FC60}"/>
          </ac:spMkLst>
        </pc:spChg>
        <pc:spChg chg="add del mod topLvl">
          <ac:chgData name="Dalal, Mrinmoy" userId="397ff971-e778-44ea-ba08-c45f4dea36a7" providerId="ADAL" clId="{53BB99DD-E11A-4AC5-9DF7-93144241BC20}" dt="2023-03-23T05:48:06.533" v="13434" actId="165"/>
          <ac:spMkLst>
            <pc:docMk/>
            <pc:sldMk cId="3207031895" sldId="309"/>
            <ac:spMk id="159" creationId="{A3607C63-233D-804D-DF75-04661429B45F}"/>
          </ac:spMkLst>
        </pc:spChg>
        <pc:spChg chg="add del mod topLvl">
          <ac:chgData name="Dalal, Mrinmoy" userId="397ff971-e778-44ea-ba08-c45f4dea36a7" providerId="ADAL" clId="{53BB99DD-E11A-4AC5-9DF7-93144241BC20}" dt="2023-03-23T05:48:06.533" v="13434" actId="165"/>
          <ac:spMkLst>
            <pc:docMk/>
            <pc:sldMk cId="3207031895" sldId="309"/>
            <ac:spMk id="160" creationId="{27FA857A-E9AF-C86F-7632-6711F5A24BF6}"/>
          </ac:spMkLst>
        </pc:spChg>
        <pc:spChg chg="add del mod topLvl">
          <ac:chgData name="Dalal, Mrinmoy" userId="397ff971-e778-44ea-ba08-c45f4dea36a7" providerId="ADAL" clId="{53BB99DD-E11A-4AC5-9DF7-93144241BC20}" dt="2023-03-23T05:48:06.533" v="13434" actId="165"/>
          <ac:spMkLst>
            <pc:docMk/>
            <pc:sldMk cId="3207031895" sldId="309"/>
            <ac:spMk id="167" creationId="{8551DC5F-B43B-A0EF-CF6A-827F213A01CB}"/>
          </ac:spMkLst>
        </pc:spChg>
        <pc:spChg chg="mod topLvl">
          <ac:chgData name="Dalal, Mrinmoy" userId="397ff971-e778-44ea-ba08-c45f4dea36a7" providerId="ADAL" clId="{53BB99DD-E11A-4AC5-9DF7-93144241BC20}" dt="2023-03-23T05:48:06.533" v="13434" actId="165"/>
          <ac:spMkLst>
            <pc:docMk/>
            <pc:sldMk cId="3207031895" sldId="309"/>
            <ac:spMk id="168" creationId="{DF4BEF6D-DB2A-12FA-F620-0D2C48476FCB}"/>
          </ac:spMkLst>
        </pc:spChg>
        <pc:spChg chg="add del mod topLvl">
          <ac:chgData name="Dalal, Mrinmoy" userId="397ff971-e778-44ea-ba08-c45f4dea36a7" providerId="ADAL" clId="{53BB99DD-E11A-4AC5-9DF7-93144241BC20}" dt="2023-03-23T05:48:06.533" v="13434" actId="165"/>
          <ac:spMkLst>
            <pc:docMk/>
            <pc:sldMk cId="3207031895" sldId="309"/>
            <ac:spMk id="169" creationId="{A8F503E0-4631-110F-CB45-8EC6E0B4D793}"/>
          </ac:spMkLst>
        </pc:spChg>
        <pc:spChg chg="mod topLvl">
          <ac:chgData name="Dalal, Mrinmoy" userId="397ff971-e778-44ea-ba08-c45f4dea36a7" providerId="ADAL" clId="{53BB99DD-E11A-4AC5-9DF7-93144241BC20}" dt="2023-03-23T05:48:06.533" v="13434" actId="165"/>
          <ac:spMkLst>
            <pc:docMk/>
            <pc:sldMk cId="3207031895" sldId="309"/>
            <ac:spMk id="191" creationId="{BCEC48B0-6A50-376B-2D6F-5B504D591EB1}"/>
          </ac:spMkLst>
        </pc:spChg>
        <pc:spChg chg="mod topLvl">
          <ac:chgData name="Dalal, Mrinmoy" userId="397ff971-e778-44ea-ba08-c45f4dea36a7" providerId="ADAL" clId="{53BB99DD-E11A-4AC5-9DF7-93144241BC20}" dt="2023-03-23T05:48:06.533" v="13434" actId="165"/>
          <ac:spMkLst>
            <pc:docMk/>
            <pc:sldMk cId="3207031895" sldId="309"/>
            <ac:spMk id="192" creationId="{52F01729-46E4-A632-CEFF-E6879B5F0115}"/>
          </ac:spMkLst>
        </pc:spChg>
        <pc:spChg chg="mod topLvl">
          <ac:chgData name="Dalal, Mrinmoy" userId="397ff971-e778-44ea-ba08-c45f4dea36a7" providerId="ADAL" clId="{53BB99DD-E11A-4AC5-9DF7-93144241BC20}" dt="2023-03-23T05:48:06.533" v="13434" actId="165"/>
          <ac:spMkLst>
            <pc:docMk/>
            <pc:sldMk cId="3207031895" sldId="309"/>
            <ac:spMk id="193" creationId="{2A98EF6C-49D3-626D-05BE-F18397CFDA6B}"/>
          </ac:spMkLst>
        </pc:spChg>
        <pc:spChg chg="mod topLvl">
          <ac:chgData name="Dalal, Mrinmoy" userId="397ff971-e778-44ea-ba08-c45f4dea36a7" providerId="ADAL" clId="{53BB99DD-E11A-4AC5-9DF7-93144241BC20}" dt="2023-03-23T05:48:06.533" v="13434" actId="165"/>
          <ac:spMkLst>
            <pc:docMk/>
            <pc:sldMk cId="3207031895" sldId="309"/>
            <ac:spMk id="194" creationId="{660FC034-3AAD-E1C4-1251-7EFED8E9BB36}"/>
          </ac:spMkLst>
        </pc:spChg>
        <pc:spChg chg="mod topLvl">
          <ac:chgData name="Dalal, Mrinmoy" userId="397ff971-e778-44ea-ba08-c45f4dea36a7" providerId="ADAL" clId="{53BB99DD-E11A-4AC5-9DF7-93144241BC20}" dt="2023-03-23T05:48:06.533" v="13434" actId="165"/>
          <ac:spMkLst>
            <pc:docMk/>
            <pc:sldMk cId="3207031895" sldId="309"/>
            <ac:spMk id="195" creationId="{086293FA-C41D-B369-51B4-2EA8F2295F53}"/>
          </ac:spMkLst>
        </pc:spChg>
        <pc:spChg chg="mod topLvl">
          <ac:chgData name="Dalal, Mrinmoy" userId="397ff971-e778-44ea-ba08-c45f4dea36a7" providerId="ADAL" clId="{53BB99DD-E11A-4AC5-9DF7-93144241BC20}" dt="2023-03-23T05:48:06.533" v="13434" actId="165"/>
          <ac:spMkLst>
            <pc:docMk/>
            <pc:sldMk cId="3207031895" sldId="309"/>
            <ac:spMk id="196" creationId="{A4A3DBD8-88E5-4676-8FA6-D9A73342996B}"/>
          </ac:spMkLst>
        </pc:spChg>
        <pc:spChg chg="mod topLvl">
          <ac:chgData name="Dalal, Mrinmoy" userId="397ff971-e778-44ea-ba08-c45f4dea36a7" providerId="ADAL" clId="{53BB99DD-E11A-4AC5-9DF7-93144241BC20}" dt="2023-03-23T05:48:06.533" v="13434" actId="165"/>
          <ac:spMkLst>
            <pc:docMk/>
            <pc:sldMk cId="3207031895" sldId="309"/>
            <ac:spMk id="197" creationId="{90365BCD-935C-22EF-0BC0-DA057EEE9A81}"/>
          </ac:spMkLst>
        </pc:spChg>
        <pc:spChg chg="mod topLvl">
          <ac:chgData name="Dalal, Mrinmoy" userId="397ff971-e778-44ea-ba08-c45f4dea36a7" providerId="ADAL" clId="{53BB99DD-E11A-4AC5-9DF7-93144241BC20}" dt="2023-03-23T05:48:06.533" v="13434" actId="165"/>
          <ac:spMkLst>
            <pc:docMk/>
            <pc:sldMk cId="3207031895" sldId="309"/>
            <ac:spMk id="198" creationId="{E9FC0C41-8E00-EA52-4D9F-C32DA55F9A15}"/>
          </ac:spMkLst>
        </pc:spChg>
        <pc:grpChg chg="add del mod topLvl">
          <ac:chgData name="Dalal, Mrinmoy" userId="397ff971-e778-44ea-ba08-c45f4dea36a7" providerId="ADAL" clId="{53BB99DD-E11A-4AC5-9DF7-93144241BC20}" dt="2023-03-23T05:48:06.533" v="13434" actId="165"/>
          <ac:grpSpMkLst>
            <pc:docMk/>
            <pc:sldMk cId="3207031895" sldId="309"/>
            <ac:grpSpMk id="199" creationId="{36CB70BB-4A26-F51A-36E5-9DA305AD79BF}"/>
          </ac:grpSpMkLst>
        </pc:grpChg>
        <pc:grpChg chg="add del mod topLvl">
          <ac:chgData name="Dalal, Mrinmoy" userId="397ff971-e778-44ea-ba08-c45f4dea36a7" providerId="ADAL" clId="{53BB99DD-E11A-4AC5-9DF7-93144241BC20}" dt="2023-03-23T05:48:06.533" v="13434" actId="165"/>
          <ac:grpSpMkLst>
            <pc:docMk/>
            <pc:sldMk cId="3207031895" sldId="309"/>
            <ac:grpSpMk id="200" creationId="{9C8E168D-C857-15FE-B232-E43E7E7FA743}"/>
          </ac:grpSpMkLst>
        </pc:grpChg>
        <pc:grpChg chg="add del mod topLvl">
          <ac:chgData name="Dalal, Mrinmoy" userId="397ff971-e778-44ea-ba08-c45f4dea36a7" providerId="ADAL" clId="{53BB99DD-E11A-4AC5-9DF7-93144241BC20}" dt="2023-03-23T05:48:06.533" v="13434" actId="165"/>
          <ac:grpSpMkLst>
            <pc:docMk/>
            <pc:sldMk cId="3207031895" sldId="309"/>
            <ac:grpSpMk id="201" creationId="{65B01AA3-4A18-5845-7A03-CA97CE875E24}"/>
          </ac:grpSpMkLst>
        </pc:grpChg>
        <pc:grpChg chg="add del mod topLvl">
          <ac:chgData name="Dalal, Mrinmoy" userId="397ff971-e778-44ea-ba08-c45f4dea36a7" providerId="ADAL" clId="{53BB99DD-E11A-4AC5-9DF7-93144241BC20}" dt="2023-03-23T05:48:06.533" v="13434" actId="165"/>
          <ac:grpSpMkLst>
            <pc:docMk/>
            <pc:sldMk cId="3207031895" sldId="309"/>
            <ac:grpSpMk id="202" creationId="{D26164E3-D232-9257-E92F-8EDBCEE13CE4}"/>
          </ac:grpSpMkLst>
        </pc:grpChg>
        <pc:grpChg chg="add del mod topLvl">
          <ac:chgData name="Dalal, Mrinmoy" userId="397ff971-e778-44ea-ba08-c45f4dea36a7" providerId="ADAL" clId="{53BB99DD-E11A-4AC5-9DF7-93144241BC20}" dt="2023-03-23T05:48:06.533" v="13434" actId="165"/>
          <ac:grpSpMkLst>
            <pc:docMk/>
            <pc:sldMk cId="3207031895" sldId="309"/>
            <ac:grpSpMk id="203" creationId="{EC853040-5FDC-8B17-A267-986CA2C53C66}"/>
          </ac:grpSpMkLst>
        </pc:grpChg>
        <pc:grpChg chg="add del mod topLvl">
          <ac:chgData name="Dalal, Mrinmoy" userId="397ff971-e778-44ea-ba08-c45f4dea36a7" providerId="ADAL" clId="{53BB99DD-E11A-4AC5-9DF7-93144241BC20}" dt="2023-03-23T05:48:06.533" v="13434" actId="165"/>
          <ac:grpSpMkLst>
            <pc:docMk/>
            <pc:sldMk cId="3207031895" sldId="309"/>
            <ac:grpSpMk id="204" creationId="{83148C7C-B471-5835-7453-89214ADCBF44}"/>
          </ac:grpSpMkLst>
        </pc:grpChg>
        <pc:grpChg chg="add del mod topLvl">
          <ac:chgData name="Dalal, Mrinmoy" userId="397ff971-e778-44ea-ba08-c45f4dea36a7" providerId="ADAL" clId="{53BB99DD-E11A-4AC5-9DF7-93144241BC20}" dt="2023-03-23T05:48:06.533" v="13434" actId="165"/>
          <ac:grpSpMkLst>
            <pc:docMk/>
            <pc:sldMk cId="3207031895" sldId="309"/>
            <ac:grpSpMk id="205" creationId="{C66BA961-F9DA-34EB-D4EB-733B8D0A7A8C}"/>
          </ac:grpSpMkLst>
        </pc:grpChg>
        <pc:grpChg chg="add del mod topLvl">
          <ac:chgData name="Dalal, Mrinmoy" userId="397ff971-e778-44ea-ba08-c45f4dea36a7" providerId="ADAL" clId="{53BB99DD-E11A-4AC5-9DF7-93144241BC20}" dt="2023-03-23T05:48:06.533" v="13434" actId="165"/>
          <ac:grpSpMkLst>
            <pc:docMk/>
            <pc:sldMk cId="3207031895" sldId="309"/>
            <ac:grpSpMk id="206" creationId="{B0563C6A-EDFE-97A4-41A9-DED8BDEE80F3}"/>
          </ac:grpSpMkLst>
        </pc:grpChg>
        <pc:grpChg chg="add del mod">
          <ac:chgData name="Dalal, Mrinmoy" userId="397ff971-e778-44ea-ba08-c45f4dea36a7" providerId="ADAL" clId="{53BB99DD-E11A-4AC5-9DF7-93144241BC20}" dt="2023-03-23T05:48:06.533" v="13434" actId="165"/>
          <ac:grpSpMkLst>
            <pc:docMk/>
            <pc:sldMk cId="3207031895" sldId="309"/>
            <ac:grpSpMk id="208" creationId="{FF8A29E6-D9E8-5DCF-FB9B-C7372F2C9801}"/>
          </ac:grpSpMkLst>
        </pc:grpChg>
        <pc:grpChg chg="add del mod">
          <ac:chgData name="Dalal, Mrinmoy" userId="397ff971-e778-44ea-ba08-c45f4dea36a7" providerId="ADAL" clId="{53BB99DD-E11A-4AC5-9DF7-93144241BC20}" dt="2023-03-23T05:48:06.533" v="13434" actId="165"/>
          <ac:grpSpMkLst>
            <pc:docMk/>
            <pc:sldMk cId="3207031895" sldId="309"/>
            <ac:grpSpMk id="209" creationId="{DB657585-7266-DF14-664A-25A98C9905C4}"/>
          </ac:grpSpMkLst>
        </pc:grpChg>
        <pc:grpChg chg="add del mod">
          <ac:chgData name="Dalal, Mrinmoy" userId="397ff971-e778-44ea-ba08-c45f4dea36a7" providerId="ADAL" clId="{53BB99DD-E11A-4AC5-9DF7-93144241BC20}" dt="2023-03-23T05:48:06.533" v="13434" actId="165"/>
          <ac:grpSpMkLst>
            <pc:docMk/>
            <pc:sldMk cId="3207031895" sldId="309"/>
            <ac:grpSpMk id="210" creationId="{A020794D-15E6-BBC8-8D58-AD017E673FA1}"/>
          </ac:grpSpMkLst>
        </pc:grpChg>
        <pc:grpChg chg="add del mod">
          <ac:chgData name="Dalal, Mrinmoy" userId="397ff971-e778-44ea-ba08-c45f4dea36a7" providerId="ADAL" clId="{53BB99DD-E11A-4AC5-9DF7-93144241BC20}" dt="2023-03-23T05:48:06.533" v="13434" actId="165"/>
          <ac:grpSpMkLst>
            <pc:docMk/>
            <pc:sldMk cId="3207031895" sldId="309"/>
            <ac:grpSpMk id="211" creationId="{9591763D-CD5D-04C2-5943-D3699DCED5D1}"/>
          </ac:grpSpMkLst>
        </pc:grpChg>
        <pc:grpChg chg="add del mod">
          <ac:chgData name="Dalal, Mrinmoy" userId="397ff971-e778-44ea-ba08-c45f4dea36a7" providerId="ADAL" clId="{53BB99DD-E11A-4AC5-9DF7-93144241BC20}" dt="2023-03-23T05:48:06.533" v="13434" actId="165"/>
          <ac:grpSpMkLst>
            <pc:docMk/>
            <pc:sldMk cId="3207031895" sldId="309"/>
            <ac:grpSpMk id="212" creationId="{2B676C61-F519-D19D-15E4-A93FF9DADB81}"/>
          </ac:grpSpMkLst>
        </pc:grpChg>
        <pc:grpChg chg="add del mod">
          <ac:chgData name="Dalal, Mrinmoy" userId="397ff971-e778-44ea-ba08-c45f4dea36a7" providerId="ADAL" clId="{53BB99DD-E11A-4AC5-9DF7-93144241BC20}" dt="2023-03-23T05:48:06.533" v="13434" actId="165"/>
          <ac:grpSpMkLst>
            <pc:docMk/>
            <pc:sldMk cId="3207031895" sldId="309"/>
            <ac:grpSpMk id="213" creationId="{F0CE72A9-657B-7668-D239-BECD6F8AE798}"/>
          </ac:grpSpMkLst>
        </pc:grpChg>
        <pc:grpChg chg="add del mod">
          <ac:chgData name="Dalal, Mrinmoy" userId="397ff971-e778-44ea-ba08-c45f4dea36a7" providerId="ADAL" clId="{53BB99DD-E11A-4AC5-9DF7-93144241BC20}" dt="2023-03-23T05:48:06.533" v="13434" actId="165"/>
          <ac:grpSpMkLst>
            <pc:docMk/>
            <pc:sldMk cId="3207031895" sldId="309"/>
            <ac:grpSpMk id="214" creationId="{924E0657-9AF0-55F5-5919-CC04780AB60F}"/>
          </ac:grpSpMkLst>
        </pc:grpChg>
        <pc:grpChg chg="add del mod">
          <ac:chgData name="Dalal, Mrinmoy" userId="397ff971-e778-44ea-ba08-c45f4dea36a7" providerId="ADAL" clId="{53BB99DD-E11A-4AC5-9DF7-93144241BC20}" dt="2023-03-23T05:48:06.533" v="13434" actId="165"/>
          <ac:grpSpMkLst>
            <pc:docMk/>
            <pc:sldMk cId="3207031895" sldId="309"/>
            <ac:grpSpMk id="215" creationId="{E688C3D8-4573-9A31-3597-CC2012A6D75E}"/>
          </ac:grpSpMkLst>
        </pc:grpChg>
      </pc:sldChg>
      <pc:sldChg chg="addSp delSp modSp add mod modTransition modAnim">
        <pc:chgData name="Dalal, Mrinmoy" userId="397ff971-e778-44ea-ba08-c45f4dea36a7" providerId="ADAL" clId="{53BB99DD-E11A-4AC5-9DF7-93144241BC20}" dt="2023-04-01T02:00:30.216" v="30713" actId="20577"/>
        <pc:sldMkLst>
          <pc:docMk/>
          <pc:sldMk cId="3224112894" sldId="309"/>
        </pc:sldMkLst>
        <pc:spChg chg="mod">
          <ac:chgData name="Dalal, Mrinmoy" userId="397ff971-e778-44ea-ba08-c45f4dea36a7" providerId="ADAL" clId="{53BB99DD-E11A-4AC5-9DF7-93144241BC20}" dt="2023-03-30T03:54:23.814" v="29849" actId="20577"/>
          <ac:spMkLst>
            <pc:docMk/>
            <pc:sldMk cId="3224112894" sldId="309"/>
            <ac:spMk id="2" creationId="{157B785B-7419-6444-8F7C-456DADFC9CDE}"/>
          </ac:spMkLst>
        </pc:spChg>
        <pc:spChg chg="mod">
          <ac:chgData name="Dalal, Mrinmoy" userId="397ff971-e778-44ea-ba08-c45f4dea36a7" providerId="ADAL" clId="{53BB99DD-E11A-4AC5-9DF7-93144241BC20}" dt="2023-03-23T06:14:38.411" v="13594" actId="165"/>
          <ac:spMkLst>
            <pc:docMk/>
            <pc:sldMk cId="3224112894" sldId="309"/>
            <ac:spMk id="43" creationId="{611F6EEB-0CDE-2E64-93EE-21D8F3BBB0A7}"/>
          </ac:spMkLst>
        </pc:spChg>
        <pc:spChg chg="mod">
          <ac:chgData name="Dalal, Mrinmoy" userId="397ff971-e778-44ea-ba08-c45f4dea36a7" providerId="ADAL" clId="{53BB99DD-E11A-4AC5-9DF7-93144241BC20}" dt="2023-03-23T06:14:38.411" v="13594" actId="165"/>
          <ac:spMkLst>
            <pc:docMk/>
            <pc:sldMk cId="3224112894" sldId="309"/>
            <ac:spMk id="44" creationId="{49352E1B-B8E9-6D4E-0756-5CC0BE4468AC}"/>
          </ac:spMkLst>
        </pc:spChg>
        <pc:spChg chg="mod">
          <ac:chgData name="Dalal, Mrinmoy" userId="397ff971-e778-44ea-ba08-c45f4dea36a7" providerId="ADAL" clId="{53BB99DD-E11A-4AC5-9DF7-93144241BC20}" dt="2023-03-23T06:14:38.411" v="13594" actId="165"/>
          <ac:spMkLst>
            <pc:docMk/>
            <pc:sldMk cId="3224112894" sldId="309"/>
            <ac:spMk id="45" creationId="{91B06824-01B0-14C7-A48C-1BF1595AFC72}"/>
          </ac:spMkLst>
        </pc:spChg>
        <pc:spChg chg="mod">
          <ac:chgData name="Dalal, Mrinmoy" userId="397ff971-e778-44ea-ba08-c45f4dea36a7" providerId="ADAL" clId="{53BB99DD-E11A-4AC5-9DF7-93144241BC20}" dt="2023-03-23T06:14:38.411" v="13594" actId="165"/>
          <ac:spMkLst>
            <pc:docMk/>
            <pc:sldMk cId="3224112894" sldId="309"/>
            <ac:spMk id="46" creationId="{4671685E-CD02-E075-100D-F630E04E2BDA}"/>
          </ac:spMkLst>
        </pc:spChg>
        <pc:spChg chg="mod">
          <ac:chgData name="Dalal, Mrinmoy" userId="397ff971-e778-44ea-ba08-c45f4dea36a7" providerId="ADAL" clId="{53BB99DD-E11A-4AC5-9DF7-93144241BC20}" dt="2023-03-23T06:14:38.411" v="13594" actId="165"/>
          <ac:spMkLst>
            <pc:docMk/>
            <pc:sldMk cId="3224112894" sldId="309"/>
            <ac:spMk id="48" creationId="{AED9A203-8A1F-2DD0-AAF8-EA25D0D5F561}"/>
          </ac:spMkLst>
        </pc:spChg>
        <pc:spChg chg="mod">
          <ac:chgData name="Dalal, Mrinmoy" userId="397ff971-e778-44ea-ba08-c45f4dea36a7" providerId="ADAL" clId="{53BB99DD-E11A-4AC5-9DF7-93144241BC20}" dt="2023-03-23T06:14:38.411" v="13594" actId="165"/>
          <ac:spMkLst>
            <pc:docMk/>
            <pc:sldMk cId="3224112894" sldId="309"/>
            <ac:spMk id="49" creationId="{17C07082-F339-5D4F-9618-72E441939AB8}"/>
          </ac:spMkLst>
        </pc:spChg>
        <pc:spChg chg="mod">
          <ac:chgData name="Dalal, Mrinmoy" userId="397ff971-e778-44ea-ba08-c45f4dea36a7" providerId="ADAL" clId="{53BB99DD-E11A-4AC5-9DF7-93144241BC20}" dt="2023-03-23T06:14:38.411" v="13594" actId="165"/>
          <ac:spMkLst>
            <pc:docMk/>
            <pc:sldMk cId="3224112894" sldId="309"/>
            <ac:spMk id="50" creationId="{9CE11024-DC03-168C-1742-235EEADE3D86}"/>
          </ac:spMkLst>
        </pc:spChg>
        <pc:spChg chg="mod">
          <ac:chgData name="Dalal, Mrinmoy" userId="397ff971-e778-44ea-ba08-c45f4dea36a7" providerId="ADAL" clId="{53BB99DD-E11A-4AC5-9DF7-93144241BC20}" dt="2023-03-23T06:14:38.411" v="13594" actId="165"/>
          <ac:spMkLst>
            <pc:docMk/>
            <pc:sldMk cId="3224112894" sldId="309"/>
            <ac:spMk id="51" creationId="{858382B9-C6A9-9DAC-DE72-FFC4894BBEB0}"/>
          </ac:spMkLst>
        </pc:spChg>
        <pc:spChg chg="mod">
          <ac:chgData name="Dalal, Mrinmoy" userId="397ff971-e778-44ea-ba08-c45f4dea36a7" providerId="ADAL" clId="{53BB99DD-E11A-4AC5-9DF7-93144241BC20}" dt="2023-03-23T06:14:38.411" v="13594" actId="165"/>
          <ac:spMkLst>
            <pc:docMk/>
            <pc:sldMk cId="3224112894" sldId="309"/>
            <ac:spMk id="53" creationId="{CBA559BE-1D97-53DA-9BC9-4158AC14FEAF}"/>
          </ac:spMkLst>
        </pc:spChg>
        <pc:spChg chg="mod">
          <ac:chgData name="Dalal, Mrinmoy" userId="397ff971-e778-44ea-ba08-c45f4dea36a7" providerId="ADAL" clId="{53BB99DD-E11A-4AC5-9DF7-93144241BC20}" dt="2023-03-23T06:14:38.411" v="13594" actId="165"/>
          <ac:spMkLst>
            <pc:docMk/>
            <pc:sldMk cId="3224112894" sldId="309"/>
            <ac:spMk id="54" creationId="{72AFA842-5BDC-FC89-E219-146F5916487C}"/>
          </ac:spMkLst>
        </pc:spChg>
        <pc:spChg chg="mod">
          <ac:chgData name="Dalal, Mrinmoy" userId="397ff971-e778-44ea-ba08-c45f4dea36a7" providerId="ADAL" clId="{53BB99DD-E11A-4AC5-9DF7-93144241BC20}" dt="2023-03-23T06:14:38.411" v="13594" actId="165"/>
          <ac:spMkLst>
            <pc:docMk/>
            <pc:sldMk cId="3224112894" sldId="309"/>
            <ac:spMk id="55" creationId="{3B6B834A-192A-1B11-D25B-64D57E60D120}"/>
          </ac:spMkLst>
        </pc:spChg>
        <pc:spChg chg="mod">
          <ac:chgData name="Dalal, Mrinmoy" userId="397ff971-e778-44ea-ba08-c45f4dea36a7" providerId="ADAL" clId="{53BB99DD-E11A-4AC5-9DF7-93144241BC20}" dt="2023-03-23T06:14:38.411" v="13594" actId="165"/>
          <ac:spMkLst>
            <pc:docMk/>
            <pc:sldMk cId="3224112894" sldId="309"/>
            <ac:spMk id="56" creationId="{3825396D-8DD9-BE16-622F-37D8684589E7}"/>
          </ac:spMkLst>
        </pc:spChg>
        <pc:spChg chg="mod">
          <ac:chgData name="Dalal, Mrinmoy" userId="397ff971-e778-44ea-ba08-c45f4dea36a7" providerId="ADAL" clId="{53BB99DD-E11A-4AC5-9DF7-93144241BC20}" dt="2023-03-23T06:14:38.411" v="13594" actId="165"/>
          <ac:spMkLst>
            <pc:docMk/>
            <pc:sldMk cId="3224112894" sldId="309"/>
            <ac:spMk id="58" creationId="{9914B75F-AC8A-7943-9F81-DAEB85AA77CD}"/>
          </ac:spMkLst>
        </pc:spChg>
        <pc:spChg chg="mod">
          <ac:chgData name="Dalal, Mrinmoy" userId="397ff971-e778-44ea-ba08-c45f4dea36a7" providerId="ADAL" clId="{53BB99DD-E11A-4AC5-9DF7-93144241BC20}" dt="2023-03-23T06:14:38.411" v="13594" actId="165"/>
          <ac:spMkLst>
            <pc:docMk/>
            <pc:sldMk cId="3224112894" sldId="309"/>
            <ac:spMk id="59" creationId="{FCD579EC-683D-D229-E764-2A0BCE2253E8}"/>
          </ac:spMkLst>
        </pc:spChg>
        <pc:spChg chg="mod">
          <ac:chgData name="Dalal, Mrinmoy" userId="397ff971-e778-44ea-ba08-c45f4dea36a7" providerId="ADAL" clId="{53BB99DD-E11A-4AC5-9DF7-93144241BC20}" dt="2023-03-23T06:14:38.411" v="13594" actId="165"/>
          <ac:spMkLst>
            <pc:docMk/>
            <pc:sldMk cId="3224112894" sldId="309"/>
            <ac:spMk id="60" creationId="{EF9DE66F-A39C-A40D-AB31-2D410225F933}"/>
          </ac:spMkLst>
        </pc:spChg>
        <pc:spChg chg="mod">
          <ac:chgData name="Dalal, Mrinmoy" userId="397ff971-e778-44ea-ba08-c45f4dea36a7" providerId="ADAL" clId="{53BB99DD-E11A-4AC5-9DF7-93144241BC20}" dt="2023-03-23T06:14:38.411" v="13594" actId="165"/>
          <ac:spMkLst>
            <pc:docMk/>
            <pc:sldMk cId="3224112894" sldId="309"/>
            <ac:spMk id="61" creationId="{39F19F06-0521-6EEE-10CD-31A005D60F6C}"/>
          </ac:spMkLst>
        </pc:spChg>
        <pc:spChg chg="mod">
          <ac:chgData name="Dalal, Mrinmoy" userId="397ff971-e778-44ea-ba08-c45f4dea36a7" providerId="ADAL" clId="{53BB99DD-E11A-4AC5-9DF7-93144241BC20}" dt="2023-03-23T06:14:38.411" v="13594" actId="165"/>
          <ac:spMkLst>
            <pc:docMk/>
            <pc:sldMk cId="3224112894" sldId="309"/>
            <ac:spMk id="63" creationId="{C15465D1-4678-B474-0665-36DAAEB669B0}"/>
          </ac:spMkLst>
        </pc:spChg>
        <pc:spChg chg="mod">
          <ac:chgData name="Dalal, Mrinmoy" userId="397ff971-e778-44ea-ba08-c45f4dea36a7" providerId="ADAL" clId="{53BB99DD-E11A-4AC5-9DF7-93144241BC20}" dt="2023-03-23T06:14:38.411" v="13594" actId="165"/>
          <ac:spMkLst>
            <pc:docMk/>
            <pc:sldMk cId="3224112894" sldId="309"/>
            <ac:spMk id="64" creationId="{A8164321-58C2-89D9-EDB8-410446579B51}"/>
          </ac:spMkLst>
        </pc:spChg>
        <pc:spChg chg="mod">
          <ac:chgData name="Dalal, Mrinmoy" userId="397ff971-e778-44ea-ba08-c45f4dea36a7" providerId="ADAL" clId="{53BB99DD-E11A-4AC5-9DF7-93144241BC20}" dt="2023-03-23T06:14:38.411" v="13594" actId="165"/>
          <ac:spMkLst>
            <pc:docMk/>
            <pc:sldMk cId="3224112894" sldId="309"/>
            <ac:spMk id="65" creationId="{9C8C9AC0-DFBD-78E1-FF7E-65CFD224E350}"/>
          </ac:spMkLst>
        </pc:spChg>
        <pc:spChg chg="mod">
          <ac:chgData name="Dalal, Mrinmoy" userId="397ff971-e778-44ea-ba08-c45f4dea36a7" providerId="ADAL" clId="{53BB99DD-E11A-4AC5-9DF7-93144241BC20}" dt="2023-03-23T06:14:38.411" v="13594" actId="165"/>
          <ac:spMkLst>
            <pc:docMk/>
            <pc:sldMk cId="3224112894" sldId="309"/>
            <ac:spMk id="66" creationId="{B32216C4-430A-45BE-56B4-2EB825E46C7F}"/>
          </ac:spMkLst>
        </pc:spChg>
        <pc:spChg chg="mod">
          <ac:chgData name="Dalal, Mrinmoy" userId="397ff971-e778-44ea-ba08-c45f4dea36a7" providerId="ADAL" clId="{53BB99DD-E11A-4AC5-9DF7-93144241BC20}" dt="2023-03-23T06:14:38.411" v="13594" actId="165"/>
          <ac:spMkLst>
            <pc:docMk/>
            <pc:sldMk cId="3224112894" sldId="309"/>
            <ac:spMk id="68" creationId="{5101B88D-21E6-7389-45FE-DE81228E098A}"/>
          </ac:spMkLst>
        </pc:spChg>
        <pc:spChg chg="mod">
          <ac:chgData name="Dalal, Mrinmoy" userId="397ff971-e778-44ea-ba08-c45f4dea36a7" providerId="ADAL" clId="{53BB99DD-E11A-4AC5-9DF7-93144241BC20}" dt="2023-03-23T06:14:38.411" v="13594" actId="165"/>
          <ac:spMkLst>
            <pc:docMk/>
            <pc:sldMk cId="3224112894" sldId="309"/>
            <ac:spMk id="69" creationId="{B1D0777A-4C8F-9A5C-1367-B0655F3460C4}"/>
          </ac:spMkLst>
        </pc:spChg>
        <pc:spChg chg="mod">
          <ac:chgData name="Dalal, Mrinmoy" userId="397ff971-e778-44ea-ba08-c45f4dea36a7" providerId="ADAL" clId="{53BB99DD-E11A-4AC5-9DF7-93144241BC20}" dt="2023-03-23T06:14:38.411" v="13594" actId="165"/>
          <ac:spMkLst>
            <pc:docMk/>
            <pc:sldMk cId="3224112894" sldId="309"/>
            <ac:spMk id="70" creationId="{8BC5AD3C-D60F-FDDF-F44E-8408A9E26C88}"/>
          </ac:spMkLst>
        </pc:spChg>
        <pc:spChg chg="mod">
          <ac:chgData name="Dalal, Mrinmoy" userId="397ff971-e778-44ea-ba08-c45f4dea36a7" providerId="ADAL" clId="{53BB99DD-E11A-4AC5-9DF7-93144241BC20}" dt="2023-03-23T06:14:38.411" v="13594" actId="165"/>
          <ac:spMkLst>
            <pc:docMk/>
            <pc:sldMk cId="3224112894" sldId="309"/>
            <ac:spMk id="71" creationId="{22EA39EA-63BC-3494-3205-6C20E7129105}"/>
          </ac:spMkLst>
        </pc:spChg>
        <pc:spChg chg="mod">
          <ac:chgData name="Dalal, Mrinmoy" userId="397ff971-e778-44ea-ba08-c45f4dea36a7" providerId="ADAL" clId="{53BB99DD-E11A-4AC5-9DF7-93144241BC20}" dt="2023-03-23T06:14:38.411" v="13594" actId="165"/>
          <ac:spMkLst>
            <pc:docMk/>
            <pc:sldMk cId="3224112894" sldId="309"/>
            <ac:spMk id="73" creationId="{2A7EFFA5-0BE3-9216-8B11-7708636C116A}"/>
          </ac:spMkLst>
        </pc:spChg>
        <pc:spChg chg="mod">
          <ac:chgData name="Dalal, Mrinmoy" userId="397ff971-e778-44ea-ba08-c45f4dea36a7" providerId="ADAL" clId="{53BB99DD-E11A-4AC5-9DF7-93144241BC20}" dt="2023-03-23T06:14:38.411" v="13594" actId="165"/>
          <ac:spMkLst>
            <pc:docMk/>
            <pc:sldMk cId="3224112894" sldId="309"/>
            <ac:spMk id="74" creationId="{A1026444-9247-FD57-CC08-F72984B4D9FE}"/>
          </ac:spMkLst>
        </pc:spChg>
        <pc:spChg chg="mod">
          <ac:chgData name="Dalal, Mrinmoy" userId="397ff971-e778-44ea-ba08-c45f4dea36a7" providerId="ADAL" clId="{53BB99DD-E11A-4AC5-9DF7-93144241BC20}" dt="2023-03-23T06:14:38.411" v="13594" actId="165"/>
          <ac:spMkLst>
            <pc:docMk/>
            <pc:sldMk cId="3224112894" sldId="309"/>
            <ac:spMk id="75" creationId="{F80D5485-1639-502A-A5C3-7720DCA1F418}"/>
          </ac:spMkLst>
        </pc:spChg>
        <pc:spChg chg="mod">
          <ac:chgData name="Dalal, Mrinmoy" userId="397ff971-e778-44ea-ba08-c45f4dea36a7" providerId="ADAL" clId="{53BB99DD-E11A-4AC5-9DF7-93144241BC20}" dt="2023-03-23T06:14:38.411" v="13594" actId="165"/>
          <ac:spMkLst>
            <pc:docMk/>
            <pc:sldMk cId="3224112894" sldId="309"/>
            <ac:spMk id="76" creationId="{CBCB13C2-C2B0-FFEC-3934-A3CCB2E4226A}"/>
          </ac:spMkLst>
        </pc:spChg>
        <pc:spChg chg="mod">
          <ac:chgData name="Dalal, Mrinmoy" userId="397ff971-e778-44ea-ba08-c45f4dea36a7" providerId="ADAL" clId="{53BB99DD-E11A-4AC5-9DF7-93144241BC20}" dt="2023-03-23T06:14:38.411" v="13594" actId="165"/>
          <ac:spMkLst>
            <pc:docMk/>
            <pc:sldMk cId="3224112894" sldId="309"/>
            <ac:spMk id="78" creationId="{4D7D34C9-004A-D61D-91A5-7CAFD3269876}"/>
          </ac:spMkLst>
        </pc:spChg>
        <pc:spChg chg="mod">
          <ac:chgData name="Dalal, Mrinmoy" userId="397ff971-e778-44ea-ba08-c45f4dea36a7" providerId="ADAL" clId="{53BB99DD-E11A-4AC5-9DF7-93144241BC20}" dt="2023-03-23T06:14:38.411" v="13594" actId="165"/>
          <ac:spMkLst>
            <pc:docMk/>
            <pc:sldMk cId="3224112894" sldId="309"/>
            <ac:spMk id="79" creationId="{5DC6FBF3-8A3B-49F5-4C07-1BD965DDB163}"/>
          </ac:spMkLst>
        </pc:spChg>
        <pc:spChg chg="mod">
          <ac:chgData name="Dalal, Mrinmoy" userId="397ff971-e778-44ea-ba08-c45f4dea36a7" providerId="ADAL" clId="{53BB99DD-E11A-4AC5-9DF7-93144241BC20}" dt="2023-03-23T06:14:38.411" v="13594" actId="165"/>
          <ac:spMkLst>
            <pc:docMk/>
            <pc:sldMk cId="3224112894" sldId="309"/>
            <ac:spMk id="80" creationId="{CF586E84-748E-9933-E21C-E51B1FF90AB7}"/>
          </ac:spMkLst>
        </pc:spChg>
        <pc:spChg chg="mod">
          <ac:chgData name="Dalal, Mrinmoy" userId="397ff971-e778-44ea-ba08-c45f4dea36a7" providerId="ADAL" clId="{53BB99DD-E11A-4AC5-9DF7-93144241BC20}" dt="2023-03-23T06:14:38.411" v="13594" actId="165"/>
          <ac:spMkLst>
            <pc:docMk/>
            <pc:sldMk cId="3224112894" sldId="309"/>
            <ac:spMk id="81" creationId="{6BB3D10D-6E34-AE81-3DC6-25127024EF0A}"/>
          </ac:spMkLst>
        </pc:spChg>
        <pc:spChg chg="add mod">
          <ac:chgData name="Dalal, Mrinmoy" userId="397ff971-e778-44ea-ba08-c45f4dea36a7" providerId="ADAL" clId="{53BB99DD-E11A-4AC5-9DF7-93144241BC20}" dt="2023-03-23T08:29:52.913" v="14337" actId="164"/>
          <ac:spMkLst>
            <pc:docMk/>
            <pc:sldMk cId="3224112894" sldId="309"/>
            <ac:spMk id="90" creationId="{BEF2EC17-450B-3E78-79FF-34F08497CAFB}"/>
          </ac:spMkLst>
        </pc:spChg>
        <pc:spChg chg="add del mod">
          <ac:chgData name="Dalal, Mrinmoy" userId="397ff971-e778-44ea-ba08-c45f4dea36a7" providerId="ADAL" clId="{53BB99DD-E11A-4AC5-9DF7-93144241BC20}" dt="2023-03-23T08:29:52.913" v="14337" actId="164"/>
          <ac:spMkLst>
            <pc:docMk/>
            <pc:sldMk cId="3224112894" sldId="309"/>
            <ac:spMk id="91" creationId="{BECDE6FD-D93A-AB6F-B830-26280E8A4C67}"/>
          </ac:spMkLst>
        </pc:spChg>
        <pc:spChg chg="add del mod">
          <ac:chgData name="Dalal, Mrinmoy" userId="397ff971-e778-44ea-ba08-c45f4dea36a7" providerId="ADAL" clId="{53BB99DD-E11A-4AC5-9DF7-93144241BC20}" dt="2023-03-23T08:00:37.522" v="13779" actId="478"/>
          <ac:spMkLst>
            <pc:docMk/>
            <pc:sldMk cId="3224112894" sldId="309"/>
            <ac:spMk id="105" creationId="{77421958-C5D1-EC91-08C3-FA90E15738AD}"/>
          </ac:spMkLst>
        </pc:spChg>
        <pc:spChg chg="add mod topLvl">
          <ac:chgData name="Dalal, Mrinmoy" userId="397ff971-e778-44ea-ba08-c45f4dea36a7" providerId="ADAL" clId="{53BB99DD-E11A-4AC5-9DF7-93144241BC20}" dt="2023-03-23T08:27:54.962" v="14312" actId="164"/>
          <ac:spMkLst>
            <pc:docMk/>
            <pc:sldMk cId="3224112894" sldId="309"/>
            <ac:spMk id="114" creationId="{33F79E43-71D5-B695-1D82-B1033763F176}"/>
          </ac:spMkLst>
        </pc:spChg>
        <pc:spChg chg="add mod topLvl">
          <ac:chgData name="Dalal, Mrinmoy" userId="397ff971-e778-44ea-ba08-c45f4dea36a7" providerId="ADAL" clId="{53BB99DD-E11A-4AC5-9DF7-93144241BC20}" dt="2023-03-23T08:27:52.322" v="14311" actId="164"/>
          <ac:spMkLst>
            <pc:docMk/>
            <pc:sldMk cId="3224112894" sldId="309"/>
            <ac:spMk id="119" creationId="{5D2A9AD8-1C24-8ACB-050C-8F659B9E4CFF}"/>
          </ac:spMkLst>
        </pc:spChg>
        <pc:spChg chg="add del mod">
          <ac:chgData name="Dalal, Mrinmoy" userId="397ff971-e778-44ea-ba08-c45f4dea36a7" providerId="ADAL" clId="{53BB99DD-E11A-4AC5-9DF7-93144241BC20}" dt="2023-03-23T08:03:43.372" v="13832" actId="478"/>
          <ac:spMkLst>
            <pc:docMk/>
            <pc:sldMk cId="3224112894" sldId="309"/>
            <ac:spMk id="123" creationId="{B5A82D2E-3215-C137-B31D-DF761707DF22}"/>
          </ac:spMkLst>
        </pc:spChg>
        <pc:spChg chg="add mod topLvl">
          <ac:chgData name="Dalal, Mrinmoy" userId="397ff971-e778-44ea-ba08-c45f4dea36a7" providerId="ADAL" clId="{53BB99DD-E11A-4AC5-9DF7-93144241BC20}" dt="2023-03-23T08:29:52.913" v="14337" actId="164"/>
          <ac:spMkLst>
            <pc:docMk/>
            <pc:sldMk cId="3224112894" sldId="309"/>
            <ac:spMk id="128" creationId="{FF9D2F10-CB77-D473-0294-BC4EAECA8CD1}"/>
          </ac:spMkLst>
        </pc:spChg>
        <pc:spChg chg="add del mod topLvl">
          <ac:chgData name="Dalal, Mrinmoy" userId="397ff971-e778-44ea-ba08-c45f4dea36a7" providerId="ADAL" clId="{53BB99DD-E11A-4AC5-9DF7-93144241BC20}" dt="2023-03-23T08:28:21.153" v="14321" actId="478"/>
          <ac:spMkLst>
            <pc:docMk/>
            <pc:sldMk cId="3224112894" sldId="309"/>
            <ac:spMk id="129" creationId="{3936E556-3BB7-7AB0-F7E0-BECAC8D8B424}"/>
          </ac:spMkLst>
        </pc:spChg>
        <pc:spChg chg="add mod">
          <ac:chgData name="Dalal, Mrinmoy" userId="397ff971-e778-44ea-ba08-c45f4dea36a7" providerId="ADAL" clId="{53BB99DD-E11A-4AC5-9DF7-93144241BC20}" dt="2023-04-01T02:00:30.216" v="30713" actId="20577"/>
          <ac:spMkLst>
            <pc:docMk/>
            <pc:sldMk cId="3224112894" sldId="309"/>
            <ac:spMk id="132" creationId="{CA6E465D-F76F-D8BB-4F4A-3CA6E077CA2A}"/>
          </ac:spMkLst>
        </pc:spChg>
        <pc:spChg chg="add mod">
          <ac:chgData name="Dalal, Mrinmoy" userId="397ff971-e778-44ea-ba08-c45f4dea36a7" providerId="ADAL" clId="{53BB99DD-E11A-4AC5-9DF7-93144241BC20}" dt="2023-03-23T08:29:52.913" v="14337" actId="164"/>
          <ac:spMkLst>
            <pc:docMk/>
            <pc:sldMk cId="3224112894" sldId="309"/>
            <ac:spMk id="133" creationId="{C395AF31-01CC-EE60-1125-AAAE0C0B81FF}"/>
          </ac:spMkLst>
        </pc:spChg>
        <pc:spChg chg="add mod">
          <ac:chgData name="Dalal, Mrinmoy" userId="397ff971-e778-44ea-ba08-c45f4dea36a7" providerId="ADAL" clId="{53BB99DD-E11A-4AC5-9DF7-93144241BC20}" dt="2023-03-23T19:12:31.860" v="17809" actId="20577"/>
          <ac:spMkLst>
            <pc:docMk/>
            <pc:sldMk cId="3224112894" sldId="309"/>
            <ac:spMk id="134" creationId="{715DF4B7-05C4-12FC-29CC-C57DB2D29857}"/>
          </ac:spMkLst>
        </pc:spChg>
        <pc:spChg chg="add mod">
          <ac:chgData name="Dalal, Mrinmoy" userId="397ff971-e778-44ea-ba08-c45f4dea36a7" providerId="ADAL" clId="{53BB99DD-E11A-4AC5-9DF7-93144241BC20}" dt="2023-03-23T19:12:35.569" v="17815" actId="20577"/>
          <ac:spMkLst>
            <pc:docMk/>
            <pc:sldMk cId="3224112894" sldId="309"/>
            <ac:spMk id="135" creationId="{E606E516-3513-67EF-B59A-E922F62CDB73}"/>
          </ac:spMkLst>
        </pc:spChg>
        <pc:spChg chg="add mod">
          <ac:chgData name="Dalal, Mrinmoy" userId="397ff971-e778-44ea-ba08-c45f4dea36a7" providerId="ADAL" clId="{53BB99DD-E11A-4AC5-9DF7-93144241BC20}" dt="2023-03-23T08:29:52.913" v="14337" actId="164"/>
          <ac:spMkLst>
            <pc:docMk/>
            <pc:sldMk cId="3224112894" sldId="309"/>
            <ac:spMk id="136" creationId="{1E5DD61D-4498-1800-03F8-FBE2C20484CD}"/>
          </ac:spMkLst>
        </pc:spChg>
        <pc:spChg chg="add mod">
          <ac:chgData name="Dalal, Mrinmoy" userId="397ff971-e778-44ea-ba08-c45f4dea36a7" providerId="ADAL" clId="{53BB99DD-E11A-4AC5-9DF7-93144241BC20}" dt="2023-03-23T08:29:52.913" v="14337" actId="164"/>
          <ac:spMkLst>
            <pc:docMk/>
            <pc:sldMk cId="3224112894" sldId="309"/>
            <ac:spMk id="137" creationId="{E32AC215-A3CE-1CD0-64B7-6B16CF326D1D}"/>
          </ac:spMkLst>
        </pc:spChg>
        <pc:spChg chg="add mod">
          <ac:chgData name="Dalal, Mrinmoy" userId="397ff971-e778-44ea-ba08-c45f4dea36a7" providerId="ADAL" clId="{53BB99DD-E11A-4AC5-9DF7-93144241BC20}" dt="2023-03-23T08:29:52.913" v="14337" actId="164"/>
          <ac:spMkLst>
            <pc:docMk/>
            <pc:sldMk cId="3224112894" sldId="309"/>
            <ac:spMk id="138" creationId="{E2AA91F0-EAD1-44EA-9D20-27296CA52341}"/>
          </ac:spMkLst>
        </pc:spChg>
        <pc:spChg chg="add mod">
          <ac:chgData name="Dalal, Mrinmoy" userId="397ff971-e778-44ea-ba08-c45f4dea36a7" providerId="ADAL" clId="{53BB99DD-E11A-4AC5-9DF7-93144241BC20}" dt="2023-03-23T08:29:52.913" v="14337" actId="164"/>
          <ac:spMkLst>
            <pc:docMk/>
            <pc:sldMk cId="3224112894" sldId="309"/>
            <ac:spMk id="139" creationId="{69DD63E6-D7F5-EA8D-2C38-84D9F5B788CA}"/>
          </ac:spMkLst>
        </pc:spChg>
        <pc:spChg chg="add mod">
          <ac:chgData name="Dalal, Mrinmoy" userId="397ff971-e778-44ea-ba08-c45f4dea36a7" providerId="ADAL" clId="{53BB99DD-E11A-4AC5-9DF7-93144241BC20}" dt="2023-03-23T08:29:52.913" v="14337" actId="164"/>
          <ac:spMkLst>
            <pc:docMk/>
            <pc:sldMk cId="3224112894" sldId="309"/>
            <ac:spMk id="140" creationId="{1EF87397-215B-4527-A686-75324CA8AC28}"/>
          </ac:spMkLst>
        </pc:spChg>
        <pc:spChg chg="add mod">
          <ac:chgData name="Dalal, Mrinmoy" userId="397ff971-e778-44ea-ba08-c45f4dea36a7" providerId="ADAL" clId="{53BB99DD-E11A-4AC5-9DF7-93144241BC20}" dt="2023-03-23T08:16:23.982" v="14045"/>
          <ac:spMkLst>
            <pc:docMk/>
            <pc:sldMk cId="3224112894" sldId="309"/>
            <ac:spMk id="141" creationId="{C38469E7-6617-87CE-7A1B-A71210EFCFB1}"/>
          </ac:spMkLst>
        </pc:spChg>
        <pc:spChg chg="add mod">
          <ac:chgData name="Dalal, Mrinmoy" userId="397ff971-e778-44ea-ba08-c45f4dea36a7" providerId="ADAL" clId="{53BB99DD-E11A-4AC5-9DF7-93144241BC20}" dt="2023-03-23T08:29:52.913" v="14337" actId="164"/>
          <ac:spMkLst>
            <pc:docMk/>
            <pc:sldMk cId="3224112894" sldId="309"/>
            <ac:spMk id="142" creationId="{5509D696-ED06-1793-F457-EE4DE148305F}"/>
          </ac:spMkLst>
        </pc:spChg>
        <pc:spChg chg="add mod">
          <ac:chgData name="Dalal, Mrinmoy" userId="397ff971-e778-44ea-ba08-c45f4dea36a7" providerId="ADAL" clId="{53BB99DD-E11A-4AC5-9DF7-93144241BC20}" dt="2023-03-23T08:29:52.913" v="14337" actId="164"/>
          <ac:spMkLst>
            <pc:docMk/>
            <pc:sldMk cId="3224112894" sldId="309"/>
            <ac:spMk id="143" creationId="{E796C74B-54C7-FDC9-E850-93815CEBCAE4}"/>
          </ac:spMkLst>
        </pc:spChg>
        <pc:spChg chg="add mod">
          <ac:chgData name="Dalal, Mrinmoy" userId="397ff971-e778-44ea-ba08-c45f4dea36a7" providerId="ADAL" clId="{53BB99DD-E11A-4AC5-9DF7-93144241BC20}" dt="2023-03-23T08:29:52.913" v="14337" actId="164"/>
          <ac:spMkLst>
            <pc:docMk/>
            <pc:sldMk cId="3224112894" sldId="309"/>
            <ac:spMk id="148" creationId="{4DE8AC2C-DA48-D910-7A17-6C94656B6656}"/>
          </ac:spMkLst>
        </pc:spChg>
        <pc:spChg chg="add mod">
          <ac:chgData name="Dalal, Mrinmoy" userId="397ff971-e778-44ea-ba08-c45f4dea36a7" providerId="ADAL" clId="{53BB99DD-E11A-4AC5-9DF7-93144241BC20}" dt="2023-03-23T08:29:52.913" v="14337" actId="164"/>
          <ac:spMkLst>
            <pc:docMk/>
            <pc:sldMk cId="3224112894" sldId="309"/>
            <ac:spMk id="152" creationId="{1082403D-291B-8380-9BD8-2A5DCAD60E18}"/>
          </ac:spMkLst>
        </pc:spChg>
        <pc:spChg chg="add del mod">
          <ac:chgData name="Dalal, Mrinmoy" userId="397ff971-e778-44ea-ba08-c45f4dea36a7" providerId="ADAL" clId="{53BB99DD-E11A-4AC5-9DF7-93144241BC20}" dt="2023-03-23T13:48:01.188" v="15016" actId="478"/>
          <ac:spMkLst>
            <pc:docMk/>
            <pc:sldMk cId="3224112894" sldId="309"/>
            <ac:spMk id="164" creationId="{AA589407-44CE-C2C2-7597-77EB5274FCE3}"/>
          </ac:spMkLst>
        </pc:spChg>
        <pc:spChg chg="add mod topLvl">
          <ac:chgData name="Dalal, Mrinmoy" userId="397ff971-e778-44ea-ba08-c45f4dea36a7" providerId="ADAL" clId="{53BB99DD-E11A-4AC5-9DF7-93144241BC20}" dt="2023-03-23T14:04:13.928" v="15116" actId="164"/>
          <ac:spMkLst>
            <pc:docMk/>
            <pc:sldMk cId="3224112894" sldId="309"/>
            <ac:spMk id="170" creationId="{69C448DF-C83E-62FB-B6C5-5E6BF5A9E52F}"/>
          </ac:spMkLst>
        </pc:spChg>
        <pc:spChg chg="add mod topLvl">
          <ac:chgData name="Dalal, Mrinmoy" userId="397ff971-e778-44ea-ba08-c45f4dea36a7" providerId="ADAL" clId="{53BB99DD-E11A-4AC5-9DF7-93144241BC20}" dt="2023-03-23T14:04:00.988" v="15093" actId="164"/>
          <ac:spMkLst>
            <pc:docMk/>
            <pc:sldMk cId="3224112894" sldId="309"/>
            <ac:spMk id="173" creationId="{A98BED7C-9DA7-C50B-1E26-C6240ACB8783}"/>
          </ac:spMkLst>
        </pc:spChg>
        <pc:spChg chg="add mod topLvl">
          <ac:chgData name="Dalal, Mrinmoy" userId="397ff971-e778-44ea-ba08-c45f4dea36a7" providerId="ADAL" clId="{53BB99DD-E11A-4AC5-9DF7-93144241BC20}" dt="2023-03-23T14:06:57.134" v="15168" actId="14100"/>
          <ac:spMkLst>
            <pc:docMk/>
            <pc:sldMk cId="3224112894" sldId="309"/>
            <ac:spMk id="176" creationId="{BE349C37-CDF1-DBCA-B67E-910F6D1F8DA6}"/>
          </ac:spMkLst>
        </pc:spChg>
        <pc:spChg chg="add mod ord">
          <ac:chgData name="Dalal, Mrinmoy" userId="397ff971-e778-44ea-ba08-c45f4dea36a7" providerId="ADAL" clId="{53BB99DD-E11A-4AC5-9DF7-93144241BC20}" dt="2023-03-29T22:19:07.642" v="28313" actId="164"/>
          <ac:spMkLst>
            <pc:docMk/>
            <pc:sldMk cId="3224112894" sldId="309"/>
            <ac:spMk id="180" creationId="{2F587DBE-20CA-6154-DCD2-94865C502EB2}"/>
          </ac:spMkLst>
        </pc:spChg>
        <pc:grpChg chg="add del mod">
          <ac:chgData name="Dalal, Mrinmoy" userId="397ff971-e778-44ea-ba08-c45f4dea36a7" providerId="ADAL" clId="{53BB99DD-E11A-4AC5-9DF7-93144241BC20}" dt="2023-03-23T06:14:38.411" v="13594" actId="165"/>
          <ac:grpSpMkLst>
            <pc:docMk/>
            <pc:sldMk cId="3224112894" sldId="309"/>
            <ac:grpSpMk id="4" creationId="{86FC58B3-23F7-1FE5-3394-7C814A6B07CD}"/>
          </ac:grpSpMkLst>
        </pc:grpChg>
        <pc:grpChg chg="add mod">
          <ac:chgData name="Dalal, Mrinmoy" userId="397ff971-e778-44ea-ba08-c45f4dea36a7" providerId="ADAL" clId="{53BB99DD-E11A-4AC5-9DF7-93144241BC20}" dt="2023-03-29T22:19:07.642" v="28313" actId="164"/>
          <ac:grpSpMkLst>
            <pc:docMk/>
            <pc:sldMk cId="3224112894" sldId="309"/>
            <ac:grpSpMk id="5" creationId="{4C5BA6A5-76EF-9447-FB08-992FA09FFEC5}"/>
          </ac:grpSpMkLst>
        </pc:grpChg>
        <pc:grpChg chg="del mod topLvl">
          <ac:chgData name="Dalal, Mrinmoy" userId="397ff971-e778-44ea-ba08-c45f4dea36a7" providerId="ADAL" clId="{53BB99DD-E11A-4AC5-9DF7-93144241BC20}" dt="2023-03-23T07:42:36.409" v="13597" actId="478"/>
          <ac:grpSpMkLst>
            <pc:docMk/>
            <pc:sldMk cId="3224112894" sldId="309"/>
            <ac:grpSpMk id="19" creationId="{A6FB90D1-4F8A-E9F8-8557-26228D42444D}"/>
          </ac:grpSpMkLst>
        </pc:grpChg>
        <pc:grpChg chg="del mod topLvl">
          <ac:chgData name="Dalal, Mrinmoy" userId="397ff971-e778-44ea-ba08-c45f4dea36a7" providerId="ADAL" clId="{53BB99DD-E11A-4AC5-9DF7-93144241BC20}" dt="2023-03-23T07:42:34.103" v="13596" actId="478"/>
          <ac:grpSpMkLst>
            <pc:docMk/>
            <pc:sldMk cId="3224112894" sldId="309"/>
            <ac:grpSpMk id="20" creationId="{25E9AB7F-1B33-5B9D-9095-39D957805032}"/>
          </ac:grpSpMkLst>
        </pc:grpChg>
        <pc:grpChg chg="del mod topLvl">
          <ac:chgData name="Dalal, Mrinmoy" userId="397ff971-e778-44ea-ba08-c45f4dea36a7" providerId="ADAL" clId="{53BB99DD-E11A-4AC5-9DF7-93144241BC20}" dt="2023-03-23T07:42:34.103" v="13596" actId="478"/>
          <ac:grpSpMkLst>
            <pc:docMk/>
            <pc:sldMk cId="3224112894" sldId="309"/>
            <ac:grpSpMk id="21" creationId="{3332FA13-B187-15C3-533C-E0B44B299AB8}"/>
          </ac:grpSpMkLst>
        </pc:grpChg>
        <pc:grpChg chg="del mod topLvl">
          <ac:chgData name="Dalal, Mrinmoy" userId="397ff971-e778-44ea-ba08-c45f4dea36a7" providerId="ADAL" clId="{53BB99DD-E11A-4AC5-9DF7-93144241BC20}" dt="2023-03-23T07:42:34.103" v="13596" actId="478"/>
          <ac:grpSpMkLst>
            <pc:docMk/>
            <pc:sldMk cId="3224112894" sldId="309"/>
            <ac:grpSpMk id="22" creationId="{EDC75516-B805-CC60-B051-2C2421A70A22}"/>
          </ac:grpSpMkLst>
        </pc:grpChg>
        <pc:grpChg chg="del mod topLvl">
          <ac:chgData name="Dalal, Mrinmoy" userId="397ff971-e778-44ea-ba08-c45f4dea36a7" providerId="ADAL" clId="{53BB99DD-E11A-4AC5-9DF7-93144241BC20}" dt="2023-03-23T07:42:34.103" v="13596" actId="478"/>
          <ac:grpSpMkLst>
            <pc:docMk/>
            <pc:sldMk cId="3224112894" sldId="309"/>
            <ac:grpSpMk id="23" creationId="{3FE06FC3-D883-8E2A-2D97-1C5AF0023564}"/>
          </ac:grpSpMkLst>
        </pc:grpChg>
        <pc:grpChg chg="del mod topLvl">
          <ac:chgData name="Dalal, Mrinmoy" userId="397ff971-e778-44ea-ba08-c45f4dea36a7" providerId="ADAL" clId="{53BB99DD-E11A-4AC5-9DF7-93144241BC20}" dt="2023-03-23T07:42:34.103" v="13596" actId="478"/>
          <ac:grpSpMkLst>
            <pc:docMk/>
            <pc:sldMk cId="3224112894" sldId="309"/>
            <ac:grpSpMk id="24" creationId="{591A1BD3-BE7D-8DED-4769-732C2B2B402C}"/>
          </ac:grpSpMkLst>
        </pc:grpChg>
        <pc:grpChg chg="del mod topLvl">
          <ac:chgData name="Dalal, Mrinmoy" userId="397ff971-e778-44ea-ba08-c45f4dea36a7" providerId="ADAL" clId="{53BB99DD-E11A-4AC5-9DF7-93144241BC20}" dt="2023-03-23T07:42:34.103" v="13596" actId="478"/>
          <ac:grpSpMkLst>
            <pc:docMk/>
            <pc:sldMk cId="3224112894" sldId="309"/>
            <ac:grpSpMk id="25" creationId="{F7C41B85-82C6-3CCA-7943-D41618250822}"/>
          </ac:grpSpMkLst>
        </pc:grpChg>
        <pc:grpChg chg="del mod topLvl">
          <ac:chgData name="Dalal, Mrinmoy" userId="397ff971-e778-44ea-ba08-c45f4dea36a7" providerId="ADAL" clId="{53BB99DD-E11A-4AC5-9DF7-93144241BC20}" dt="2023-03-23T07:42:34.103" v="13596" actId="478"/>
          <ac:grpSpMkLst>
            <pc:docMk/>
            <pc:sldMk cId="3224112894" sldId="309"/>
            <ac:grpSpMk id="26" creationId="{BA45C005-9988-B587-771F-F21199A93D0D}"/>
          </ac:grpSpMkLst>
        </pc:grpChg>
        <pc:grpChg chg="mod">
          <ac:chgData name="Dalal, Mrinmoy" userId="397ff971-e778-44ea-ba08-c45f4dea36a7" providerId="ADAL" clId="{53BB99DD-E11A-4AC5-9DF7-93144241BC20}" dt="2023-03-23T06:14:38.411" v="13594" actId="165"/>
          <ac:grpSpMkLst>
            <pc:docMk/>
            <pc:sldMk cId="3224112894" sldId="309"/>
            <ac:grpSpMk id="42" creationId="{3CB2A1E7-7330-C557-608B-9724A66A9F55}"/>
          </ac:grpSpMkLst>
        </pc:grpChg>
        <pc:grpChg chg="mod">
          <ac:chgData name="Dalal, Mrinmoy" userId="397ff971-e778-44ea-ba08-c45f4dea36a7" providerId="ADAL" clId="{53BB99DD-E11A-4AC5-9DF7-93144241BC20}" dt="2023-03-23T06:14:38.411" v="13594" actId="165"/>
          <ac:grpSpMkLst>
            <pc:docMk/>
            <pc:sldMk cId="3224112894" sldId="309"/>
            <ac:grpSpMk id="47" creationId="{63D18A3B-AB35-430B-92E0-C80261AEC905}"/>
          </ac:grpSpMkLst>
        </pc:grpChg>
        <pc:grpChg chg="mod">
          <ac:chgData name="Dalal, Mrinmoy" userId="397ff971-e778-44ea-ba08-c45f4dea36a7" providerId="ADAL" clId="{53BB99DD-E11A-4AC5-9DF7-93144241BC20}" dt="2023-03-23T06:14:38.411" v="13594" actId="165"/>
          <ac:grpSpMkLst>
            <pc:docMk/>
            <pc:sldMk cId="3224112894" sldId="309"/>
            <ac:grpSpMk id="52" creationId="{4B98E3B0-F248-E782-26B7-B5810AAF8E77}"/>
          </ac:grpSpMkLst>
        </pc:grpChg>
        <pc:grpChg chg="mod">
          <ac:chgData name="Dalal, Mrinmoy" userId="397ff971-e778-44ea-ba08-c45f4dea36a7" providerId="ADAL" clId="{53BB99DD-E11A-4AC5-9DF7-93144241BC20}" dt="2023-03-23T06:14:38.411" v="13594" actId="165"/>
          <ac:grpSpMkLst>
            <pc:docMk/>
            <pc:sldMk cId="3224112894" sldId="309"/>
            <ac:grpSpMk id="57" creationId="{4B1685C6-6D1E-6221-B7C1-34EBA07147DC}"/>
          </ac:grpSpMkLst>
        </pc:grpChg>
        <pc:grpChg chg="mod">
          <ac:chgData name="Dalal, Mrinmoy" userId="397ff971-e778-44ea-ba08-c45f4dea36a7" providerId="ADAL" clId="{53BB99DD-E11A-4AC5-9DF7-93144241BC20}" dt="2023-03-23T06:14:38.411" v="13594" actId="165"/>
          <ac:grpSpMkLst>
            <pc:docMk/>
            <pc:sldMk cId="3224112894" sldId="309"/>
            <ac:grpSpMk id="62" creationId="{E904675E-4F43-E7B7-A190-245B5534A864}"/>
          </ac:grpSpMkLst>
        </pc:grpChg>
        <pc:grpChg chg="mod">
          <ac:chgData name="Dalal, Mrinmoy" userId="397ff971-e778-44ea-ba08-c45f4dea36a7" providerId="ADAL" clId="{53BB99DD-E11A-4AC5-9DF7-93144241BC20}" dt="2023-03-23T06:14:38.411" v="13594" actId="165"/>
          <ac:grpSpMkLst>
            <pc:docMk/>
            <pc:sldMk cId="3224112894" sldId="309"/>
            <ac:grpSpMk id="67" creationId="{3FB2D1EB-34CB-C2F0-8825-DA9670ABD494}"/>
          </ac:grpSpMkLst>
        </pc:grpChg>
        <pc:grpChg chg="mod">
          <ac:chgData name="Dalal, Mrinmoy" userId="397ff971-e778-44ea-ba08-c45f4dea36a7" providerId="ADAL" clId="{53BB99DD-E11A-4AC5-9DF7-93144241BC20}" dt="2023-03-23T06:14:38.411" v="13594" actId="165"/>
          <ac:grpSpMkLst>
            <pc:docMk/>
            <pc:sldMk cId="3224112894" sldId="309"/>
            <ac:grpSpMk id="72" creationId="{A96BA29C-1A53-83F7-654D-6E06FABB9A49}"/>
          </ac:grpSpMkLst>
        </pc:grpChg>
        <pc:grpChg chg="mod">
          <ac:chgData name="Dalal, Mrinmoy" userId="397ff971-e778-44ea-ba08-c45f4dea36a7" providerId="ADAL" clId="{53BB99DD-E11A-4AC5-9DF7-93144241BC20}" dt="2023-03-23T06:14:38.411" v="13594" actId="165"/>
          <ac:grpSpMkLst>
            <pc:docMk/>
            <pc:sldMk cId="3224112894" sldId="309"/>
            <ac:grpSpMk id="77" creationId="{1835E445-B76C-FFBD-DEF5-296D6CF54B7C}"/>
          </ac:grpSpMkLst>
        </pc:grpChg>
        <pc:grpChg chg="add mod">
          <ac:chgData name="Dalal, Mrinmoy" userId="397ff971-e778-44ea-ba08-c45f4dea36a7" providerId="ADAL" clId="{53BB99DD-E11A-4AC5-9DF7-93144241BC20}" dt="2023-03-23T08:29:52.913" v="14337" actId="164"/>
          <ac:grpSpMkLst>
            <pc:docMk/>
            <pc:sldMk cId="3224112894" sldId="309"/>
            <ac:grpSpMk id="99" creationId="{769DC80F-4D2A-1A16-CCC5-AAB7270670F9}"/>
          </ac:grpSpMkLst>
        </pc:grpChg>
        <pc:grpChg chg="add mod topLvl">
          <ac:chgData name="Dalal, Mrinmoy" userId="397ff971-e778-44ea-ba08-c45f4dea36a7" providerId="ADAL" clId="{53BB99DD-E11A-4AC5-9DF7-93144241BC20}" dt="2023-03-23T08:27:54.962" v="14312" actId="164"/>
          <ac:grpSpMkLst>
            <pc:docMk/>
            <pc:sldMk cId="3224112894" sldId="309"/>
            <ac:grpSpMk id="110" creationId="{A7496543-E201-0DF6-5BA5-63F12BD0BCA8}"/>
          </ac:grpSpMkLst>
        </pc:grpChg>
        <pc:grpChg chg="add del mod topLvl">
          <ac:chgData name="Dalal, Mrinmoy" userId="397ff971-e778-44ea-ba08-c45f4dea36a7" providerId="ADAL" clId="{53BB99DD-E11A-4AC5-9DF7-93144241BC20}" dt="2023-03-23T08:27:30.737" v="14307" actId="165"/>
          <ac:grpSpMkLst>
            <pc:docMk/>
            <pc:sldMk cId="3224112894" sldId="309"/>
            <ac:grpSpMk id="130" creationId="{892736B5-F25F-0B2E-BCA1-F7C1FED360D7}"/>
          </ac:grpSpMkLst>
        </pc:grpChg>
        <pc:grpChg chg="add del mod topLvl">
          <ac:chgData name="Dalal, Mrinmoy" userId="397ff971-e778-44ea-ba08-c45f4dea36a7" providerId="ADAL" clId="{53BB99DD-E11A-4AC5-9DF7-93144241BC20}" dt="2023-03-23T08:27:30.737" v="14307" actId="165"/>
          <ac:grpSpMkLst>
            <pc:docMk/>
            <pc:sldMk cId="3224112894" sldId="309"/>
            <ac:grpSpMk id="131" creationId="{0DD47B95-3016-94DE-8D53-E6343CB24D90}"/>
          </ac:grpSpMkLst>
        </pc:grpChg>
        <pc:grpChg chg="add del mod">
          <ac:chgData name="Dalal, Mrinmoy" userId="397ff971-e778-44ea-ba08-c45f4dea36a7" providerId="ADAL" clId="{53BB99DD-E11A-4AC5-9DF7-93144241BC20}" dt="2023-03-23T08:27:01.866" v="14301" actId="165"/>
          <ac:grpSpMkLst>
            <pc:docMk/>
            <pc:sldMk cId="3224112894" sldId="309"/>
            <ac:grpSpMk id="147" creationId="{5D855581-B9AF-7192-4B98-57718B278ECE}"/>
          </ac:grpSpMkLst>
        </pc:grpChg>
        <pc:grpChg chg="add mod">
          <ac:chgData name="Dalal, Mrinmoy" userId="397ff971-e778-44ea-ba08-c45f4dea36a7" providerId="ADAL" clId="{53BB99DD-E11A-4AC5-9DF7-93144241BC20}" dt="2023-03-23T08:28:01.062" v="14314" actId="164"/>
          <ac:grpSpMkLst>
            <pc:docMk/>
            <pc:sldMk cId="3224112894" sldId="309"/>
            <ac:grpSpMk id="153" creationId="{6CC9C59B-ACE9-0FC3-8EC6-49BB8059EFAB}"/>
          </ac:grpSpMkLst>
        </pc:grpChg>
        <pc:grpChg chg="add mod">
          <ac:chgData name="Dalal, Mrinmoy" userId="397ff971-e778-44ea-ba08-c45f4dea36a7" providerId="ADAL" clId="{53BB99DD-E11A-4AC5-9DF7-93144241BC20}" dt="2023-03-23T08:28:01.062" v="14314" actId="164"/>
          <ac:grpSpMkLst>
            <pc:docMk/>
            <pc:sldMk cId="3224112894" sldId="309"/>
            <ac:grpSpMk id="154" creationId="{CB8FD322-F8BC-A401-823D-9533E7084D44}"/>
          </ac:grpSpMkLst>
        </pc:grpChg>
        <pc:grpChg chg="add mod">
          <ac:chgData name="Dalal, Mrinmoy" userId="397ff971-e778-44ea-ba08-c45f4dea36a7" providerId="ADAL" clId="{53BB99DD-E11A-4AC5-9DF7-93144241BC20}" dt="2023-03-23T08:29:52.913" v="14337" actId="164"/>
          <ac:grpSpMkLst>
            <pc:docMk/>
            <pc:sldMk cId="3224112894" sldId="309"/>
            <ac:grpSpMk id="155" creationId="{472ACB1A-E97C-58ED-6000-4958FAA480CF}"/>
          </ac:grpSpMkLst>
        </pc:grpChg>
        <pc:grpChg chg="add mod">
          <ac:chgData name="Dalal, Mrinmoy" userId="397ff971-e778-44ea-ba08-c45f4dea36a7" providerId="ADAL" clId="{53BB99DD-E11A-4AC5-9DF7-93144241BC20}" dt="2023-03-29T22:19:07.642" v="28313" actId="164"/>
          <ac:grpSpMkLst>
            <pc:docMk/>
            <pc:sldMk cId="3224112894" sldId="309"/>
            <ac:grpSpMk id="162" creationId="{FA878D51-C44D-1D4D-8EC1-789DE61D8119}"/>
          </ac:grpSpMkLst>
        </pc:grpChg>
        <pc:grpChg chg="add del mod">
          <ac:chgData name="Dalal, Mrinmoy" userId="397ff971-e778-44ea-ba08-c45f4dea36a7" providerId="ADAL" clId="{53BB99DD-E11A-4AC5-9DF7-93144241BC20}" dt="2023-03-23T14:03:50.800" v="15089" actId="165"/>
          <ac:grpSpMkLst>
            <pc:docMk/>
            <pc:sldMk cId="3224112894" sldId="309"/>
            <ac:grpSpMk id="177" creationId="{B06925B8-D5C3-B669-065C-2CD2771AAB49}"/>
          </ac:grpSpMkLst>
        </pc:grpChg>
        <pc:grpChg chg="add del mod">
          <ac:chgData name="Dalal, Mrinmoy" userId="397ff971-e778-44ea-ba08-c45f4dea36a7" providerId="ADAL" clId="{53BB99DD-E11A-4AC5-9DF7-93144241BC20}" dt="2023-03-23T14:03:50.800" v="15089" actId="165"/>
          <ac:grpSpMkLst>
            <pc:docMk/>
            <pc:sldMk cId="3224112894" sldId="309"/>
            <ac:grpSpMk id="178" creationId="{AC1CE8E6-F96D-E8D0-8A9E-2D35322E5F78}"/>
          </ac:grpSpMkLst>
        </pc:grpChg>
        <pc:grpChg chg="add del mod">
          <ac:chgData name="Dalal, Mrinmoy" userId="397ff971-e778-44ea-ba08-c45f4dea36a7" providerId="ADAL" clId="{53BB99DD-E11A-4AC5-9DF7-93144241BC20}" dt="2023-03-23T14:03:50.800" v="15089" actId="165"/>
          <ac:grpSpMkLst>
            <pc:docMk/>
            <pc:sldMk cId="3224112894" sldId="309"/>
            <ac:grpSpMk id="179" creationId="{8D889329-8104-9E79-F76E-5157869B1456}"/>
          </ac:grpSpMkLst>
        </pc:grpChg>
        <pc:grpChg chg="add mod">
          <ac:chgData name="Dalal, Mrinmoy" userId="397ff971-e778-44ea-ba08-c45f4dea36a7" providerId="ADAL" clId="{53BB99DD-E11A-4AC5-9DF7-93144241BC20}" dt="2023-03-23T14:07:00.705" v="15169" actId="164"/>
          <ac:grpSpMkLst>
            <pc:docMk/>
            <pc:sldMk cId="3224112894" sldId="309"/>
            <ac:grpSpMk id="182" creationId="{6AF977E2-2D2A-8F52-F233-8039832E5D5E}"/>
          </ac:grpSpMkLst>
        </pc:grpChg>
        <pc:grpChg chg="add mod">
          <ac:chgData name="Dalal, Mrinmoy" userId="397ff971-e778-44ea-ba08-c45f4dea36a7" providerId="ADAL" clId="{53BB99DD-E11A-4AC5-9DF7-93144241BC20}" dt="2023-03-23T14:07:00.705" v="15169" actId="164"/>
          <ac:grpSpMkLst>
            <pc:docMk/>
            <pc:sldMk cId="3224112894" sldId="309"/>
            <ac:grpSpMk id="183" creationId="{310621A1-54A2-6624-BDE5-1B4D0F9341A9}"/>
          </ac:grpSpMkLst>
        </pc:grpChg>
        <pc:grpChg chg="add mod">
          <ac:chgData name="Dalal, Mrinmoy" userId="397ff971-e778-44ea-ba08-c45f4dea36a7" providerId="ADAL" clId="{53BB99DD-E11A-4AC5-9DF7-93144241BC20}" dt="2023-03-23T14:07:00.705" v="15169" actId="164"/>
          <ac:grpSpMkLst>
            <pc:docMk/>
            <pc:sldMk cId="3224112894" sldId="309"/>
            <ac:grpSpMk id="184" creationId="{9CA20D60-965F-D5C6-9675-AD082DEF431F}"/>
          </ac:grpSpMkLst>
        </pc:grpChg>
        <pc:grpChg chg="add mod">
          <ac:chgData name="Dalal, Mrinmoy" userId="397ff971-e778-44ea-ba08-c45f4dea36a7" providerId="ADAL" clId="{53BB99DD-E11A-4AC5-9DF7-93144241BC20}" dt="2023-03-29T22:18:10.533" v="28308" actId="1036"/>
          <ac:grpSpMkLst>
            <pc:docMk/>
            <pc:sldMk cId="3224112894" sldId="309"/>
            <ac:grpSpMk id="185" creationId="{521CC9F9-9454-D16E-3767-ED0B0E9E2E0F}"/>
          </ac:grpSpMkLst>
        </pc:grpChg>
        <pc:grpChg chg="del">
          <ac:chgData name="Dalal, Mrinmoy" userId="397ff971-e778-44ea-ba08-c45f4dea36a7" providerId="ADAL" clId="{53BB99DD-E11A-4AC5-9DF7-93144241BC20}" dt="2023-03-23T05:55:07.768" v="13439" actId="478"/>
          <ac:grpSpMkLst>
            <pc:docMk/>
            <pc:sldMk cId="3224112894" sldId="309"/>
            <ac:grpSpMk id="208" creationId="{FF8A29E6-D9E8-5DCF-FB9B-C7372F2C9801}"/>
          </ac:grpSpMkLst>
        </pc:grpChg>
        <pc:grpChg chg="del">
          <ac:chgData name="Dalal, Mrinmoy" userId="397ff971-e778-44ea-ba08-c45f4dea36a7" providerId="ADAL" clId="{53BB99DD-E11A-4AC5-9DF7-93144241BC20}" dt="2023-03-23T05:55:07.768" v="13439" actId="478"/>
          <ac:grpSpMkLst>
            <pc:docMk/>
            <pc:sldMk cId="3224112894" sldId="309"/>
            <ac:grpSpMk id="209" creationId="{DB657585-7266-DF14-664A-25A98C9905C4}"/>
          </ac:grpSpMkLst>
        </pc:grpChg>
        <pc:grpChg chg="del">
          <ac:chgData name="Dalal, Mrinmoy" userId="397ff971-e778-44ea-ba08-c45f4dea36a7" providerId="ADAL" clId="{53BB99DD-E11A-4AC5-9DF7-93144241BC20}" dt="2023-03-23T05:55:07.768" v="13439" actId="478"/>
          <ac:grpSpMkLst>
            <pc:docMk/>
            <pc:sldMk cId="3224112894" sldId="309"/>
            <ac:grpSpMk id="210" creationId="{A020794D-15E6-BBC8-8D58-AD017E673FA1}"/>
          </ac:grpSpMkLst>
        </pc:grpChg>
        <pc:grpChg chg="del">
          <ac:chgData name="Dalal, Mrinmoy" userId="397ff971-e778-44ea-ba08-c45f4dea36a7" providerId="ADAL" clId="{53BB99DD-E11A-4AC5-9DF7-93144241BC20}" dt="2023-03-23T05:55:07.768" v="13439" actId="478"/>
          <ac:grpSpMkLst>
            <pc:docMk/>
            <pc:sldMk cId="3224112894" sldId="309"/>
            <ac:grpSpMk id="211" creationId="{9591763D-CD5D-04C2-5943-D3699DCED5D1}"/>
          </ac:grpSpMkLst>
        </pc:grpChg>
        <pc:grpChg chg="del">
          <ac:chgData name="Dalal, Mrinmoy" userId="397ff971-e778-44ea-ba08-c45f4dea36a7" providerId="ADAL" clId="{53BB99DD-E11A-4AC5-9DF7-93144241BC20}" dt="2023-03-23T05:55:07.768" v="13439" actId="478"/>
          <ac:grpSpMkLst>
            <pc:docMk/>
            <pc:sldMk cId="3224112894" sldId="309"/>
            <ac:grpSpMk id="212" creationId="{2B676C61-F519-D19D-15E4-A93FF9DADB81}"/>
          </ac:grpSpMkLst>
        </pc:grpChg>
        <pc:grpChg chg="del">
          <ac:chgData name="Dalal, Mrinmoy" userId="397ff971-e778-44ea-ba08-c45f4dea36a7" providerId="ADAL" clId="{53BB99DD-E11A-4AC5-9DF7-93144241BC20}" dt="2023-03-23T05:55:07.768" v="13439" actId="478"/>
          <ac:grpSpMkLst>
            <pc:docMk/>
            <pc:sldMk cId="3224112894" sldId="309"/>
            <ac:grpSpMk id="213" creationId="{F0CE72A9-657B-7668-D239-BECD6F8AE798}"/>
          </ac:grpSpMkLst>
        </pc:grpChg>
        <pc:grpChg chg="del">
          <ac:chgData name="Dalal, Mrinmoy" userId="397ff971-e778-44ea-ba08-c45f4dea36a7" providerId="ADAL" clId="{53BB99DD-E11A-4AC5-9DF7-93144241BC20}" dt="2023-03-23T05:55:07.768" v="13439" actId="478"/>
          <ac:grpSpMkLst>
            <pc:docMk/>
            <pc:sldMk cId="3224112894" sldId="309"/>
            <ac:grpSpMk id="214" creationId="{924E0657-9AF0-55F5-5919-CC04780AB60F}"/>
          </ac:grpSpMkLst>
        </pc:grpChg>
        <pc:grpChg chg="del">
          <ac:chgData name="Dalal, Mrinmoy" userId="397ff971-e778-44ea-ba08-c45f4dea36a7" providerId="ADAL" clId="{53BB99DD-E11A-4AC5-9DF7-93144241BC20}" dt="2023-03-23T05:55:07.768" v="13439" actId="478"/>
          <ac:grpSpMkLst>
            <pc:docMk/>
            <pc:sldMk cId="3224112894" sldId="309"/>
            <ac:grpSpMk id="215" creationId="{E688C3D8-4573-9A31-3597-CC2012A6D75E}"/>
          </ac:grpSpMkLst>
        </pc:grpChg>
        <pc:graphicFrameChg chg="add del mod modGraphic">
          <ac:chgData name="Dalal, Mrinmoy" userId="397ff971-e778-44ea-ba08-c45f4dea36a7" providerId="ADAL" clId="{53BB99DD-E11A-4AC5-9DF7-93144241BC20}" dt="2023-03-23T05:55:46.521" v="13445" actId="478"/>
          <ac:graphicFrameMkLst>
            <pc:docMk/>
            <pc:sldMk cId="3224112894" sldId="309"/>
            <ac:graphicFrameMk id="3" creationId="{741BADA2-61CB-F6AB-CFB6-215F335CE4DA}"/>
          </ac:graphicFrameMkLst>
        </pc:graphicFrameChg>
        <pc:graphicFrameChg chg="add mod modGraphic">
          <ac:chgData name="Dalal, Mrinmoy" userId="397ff971-e778-44ea-ba08-c45f4dea36a7" providerId="ADAL" clId="{53BB99DD-E11A-4AC5-9DF7-93144241BC20}" dt="2023-03-29T22:18:10.533" v="28308" actId="1036"/>
          <ac:graphicFrameMkLst>
            <pc:docMk/>
            <pc:sldMk cId="3224112894" sldId="309"/>
            <ac:graphicFrameMk id="181" creationId="{6FDBC6FC-0E2C-8FDA-5981-BDCDF75ABAAD}"/>
          </ac:graphicFrameMkLst>
        </pc:graphicFrameChg>
        <pc:picChg chg="add mod">
          <ac:chgData name="Dalal, Mrinmoy" userId="397ff971-e778-44ea-ba08-c45f4dea36a7" providerId="ADAL" clId="{53BB99DD-E11A-4AC5-9DF7-93144241BC20}" dt="2023-03-28T17:39:30.775" v="18693"/>
          <ac:picMkLst>
            <pc:docMk/>
            <pc:sldMk cId="3224112894" sldId="309"/>
            <ac:picMk id="3" creationId="{BC1879AA-EB41-370B-D1EE-2A08C0AFDD73}"/>
          </ac:picMkLst>
        </pc:picChg>
        <pc:picChg chg="add mod">
          <ac:chgData name="Dalal, Mrinmoy" userId="397ff971-e778-44ea-ba08-c45f4dea36a7" providerId="ADAL" clId="{53BB99DD-E11A-4AC5-9DF7-93144241BC20}" dt="2023-03-28T17:39:30.775" v="18693"/>
          <ac:picMkLst>
            <pc:docMk/>
            <pc:sldMk cId="3224112894" sldId="309"/>
            <ac:picMk id="4" creationId="{F24B821F-ACEA-AED9-BB0D-C6E28080881F}"/>
          </ac:picMkLst>
        </pc:picChg>
        <pc:picChg chg="add del mod modCrop">
          <ac:chgData name="Dalal, Mrinmoy" userId="397ff971-e778-44ea-ba08-c45f4dea36a7" providerId="ADAL" clId="{53BB99DD-E11A-4AC5-9DF7-93144241BC20}" dt="2023-03-23T08:23:37.779" v="14132" actId="478"/>
          <ac:picMkLst>
            <pc:docMk/>
            <pc:sldMk cId="3224112894" sldId="309"/>
            <ac:picMk id="83" creationId="{2A68B6E2-6E3A-33FF-3CAC-7953E6811AC1}"/>
          </ac:picMkLst>
        </pc:picChg>
        <pc:picChg chg="add del mod modCrop">
          <ac:chgData name="Dalal, Mrinmoy" userId="397ff971-e778-44ea-ba08-c45f4dea36a7" providerId="ADAL" clId="{53BB99DD-E11A-4AC5-9DF7-93144241BC20}" dt="2023-03-23T07:48:13.670" v="13662" actId="478"/>
          <ac:picMkLst>
            <pc:docMk/>
            <pc:sldMk cId="3224112894" sldId="309"/>
            <ac:picMk id="87" creationId="{DFCDAAE0-25CD-A96A-A058-2E6E59840A8B}"/>
          </ac:picMkLst>
        </pc:picChg>
        <pc:picChg chg="add mod">
          <ac:chgData name="Dalal, Mrinmoy" userId="397ff971-e778-44ea-ba08-c45f4dea36a7" providerId="ADAL" clId="{53BB99DD-E11A-4AC5-9DF7-93144241BC20}" dt="2023-03-23T08:29:52.913" v="14337" actId="164"/>
          <ac:picMkLst>
            <pc:docMk/>
            <pc:sldMk cId="3224112894" sldId="309"/>
            <ac:picMk id="89" creationId="{7904F1F6-91FF-7AAC-1212-EC977EFC1ED4}"/>
          </ac:picMkLst>
        </pc:picChg>
        <pc:picChg chg="add del mod modCrop">
          <ac:chgData name="Dalal, Mrinmoy" userId="397ff971-e778-44ea-ba08-c45f4dea36a7" providerId="ADAL" clId="{53BB99DD-E11A-4AC5-9DF7-93144241BC20}" dt="2023-03-23T07:48:13.670" v="13662" actId="478"/>
          <ac:picMkLst>
            <pc:docMk/>
            <pc:sldMk cId="3224112894" sldId="309"/>
            <ac:picMk id="92" creationId="{8638B263-5278-0654-ABC2-6600DCB639C2}"/>
          </ac:picMkLst>
        </pc:picChg>
        <pc:picChg chg="add mod modCrop">
          <ac:chgData name="Dalal, Mrinmoy" userId="397ff971-e778-44ea-ba08-c45f4dea36a7" providerId="ADAL" clId="{53BB99DD-E11A-4AC5-9DF7-93144241BC20}" dt="2023-03-23T07:48:58.220" v="13673" actId="164"/>
          <ac:picMkLst>
            <pc:docMk/>
            <pc:sldMk cId="3224112894" sldId="309"/>
            <ac:picMk id="97" creationId="{DCFA8FA0-FDB1-D5D4-F840-93D3DD461CDE}"/>
          </ac:picMkLst>
        </pc:picChg>
        <pc:picChg chg="add mod modCrop">
          <ac:chgData name="Dalal, Mrinmoy" userId="397ff971-e778-44ea-ba08-c45f4dea36a7" providerId="ADAL" clId="{53BB99DD-E11A-4AC5-9DF7-93144241BC20}" dt="2023-03-23T07:48:58.220" v="13673" actId="164"/>
          <ac:picMkLst>
            <pc:docMk/>
            <pc:sldMk cId="3224112894" sldId="309"/>
            <ac:picMk id="98" creationId="{9C10A573-510E-4F3D-7FC6-CEE4B7AFE63E}"/>
          </ac:picMkLst>
        </pc:picChg>
        <pc:picChg chg="add del mod">
          <ac:chgData name="Dalal, Mrinmoy" userId="397ff971-e778-44ea-ba08-c45f4dea36a7" providerId="ADAL" clId="{53BB99DD-E11A-4AC5-9DF7-93144241BC20}" dt="2023-03-23T07:51:38.069" v="13680" actId="478"/>
          <ac:picMkLst>
            <pc:docMk/>
            <pc:sldMk cId="3224112894" sldId="309"/>
            <ac:picMk id="101" creationId="{D98FEA3C-7B70-09A7-B052-431B8A0C3797}"/>
          </ac:picMkLst>
        </pc:picChg>
        <pc:picChg chg="add mod">
          <ac:chgData name="Dalal, Mrinmoy" userId="397ff971-e778-44ea-ba08-c45f4dea36a7" providerId="ADAL" clId="{53BB99DD-E11A-4AC5-9DF7-93144241BC20}" dt="2023-03-23T08:27:30.737" v="14307" actId="165"/>
          <ac:picMkLst>
            <pc:docMk/>
            <pc:sldMk cId="3224112894" sldId="309"/>
            <ac:picMk id="107" creationId="{2005B51E-27E3-CFBF-F300-6EC92E17BAB3}"/>
          </ac:picMkLst>
        </pc:picChg>
        <pc:picChg chg="add mod">
          <ac:chgData name="Dalal, Mrinmoy" userId="397ff971-e778-44ea-ba08-c45f4dea36a7" providerId="ADAL" clId="{53BB99DD-E11A-4AC5-9DF7-93144241BC20}" dt="2023-03-23T08:27:30.737" v="14307" actId="165"/>
          <ac:picMkLst>
            <pc:docMk/>
            <pc:sldMk cId="3224112894" sldId="309"/>
            <ac:picMk id="109" creationId="{FE4276AA-6AC1-2DA3-BE71-0A3991A3434F}"/>
          </ac:picMkLst>
        </pc:picChg>
        <pc:picChg chg="add mod topLvl">
          <ac:chgData name="Dalal, Mrinmoy" userId="397ff971-e778-44ea-ba08-c45f4dea36a7" providerId="ADAL" clId="{53BB99DD-E11A-4AC5-9DF7-93144241BC20}" dt="2023-03-23T08:27:52.322" v="14311" actId="164"/>
          <ac:picMkLst>
            <pc:docMk/>
            <pc:sldMk cId="3224112894" sldId="309"/>
            <ac:picMk id="116" creationId="{87AA9877-77A7-9B6C-837A-F91A0C38EC84}"/>
          </ac:picMkLst>
        </pc:picChg>
        <pc:picChg chg="add del mod">
          <ac:chgData name="Dalal, Mrinmoy" userId="397ff971-e778-44ea-ba08-c45f4dea36a7" providerId="ADAL" clId="{53BB99DD-E11A-4AC5-9DF7-93144241BC20}" dt="2023-03-23T08:02:05.682" v="13808" actId="478"/>
          <ac:picMkLst>
            <pc:docMk/>
            <pc:sldMk cId="3224112894" sldId="309"/>
            <ac:picMk id="118" creationId="{18EDB33C-863B-B68E-E386-D59544925163}"/>
          </ac:picMkLst>
        </pc:picChg>
        <pc:picChg chg="add del mod ord">
          <ac:chgData name="Dalal, Mrinmoy" userId="397ff971-e778-44ea-ba08-c45f4dea36a7" providerId="ADAL" clId="{53BB99DD-E11A-4AC5-9DF7-93144241BC20}" dt="2023-03-23T08:23:35.408" v="14131" actId="21"/>
          <ac:picMkLst>
            <pc:docMk/>
            <pc:sldMk cId="3224112894" sldId="309"/>
            <ac:picMk id="145" creationId="{5B66F733-701B-C10E-179D-3A46CD8BF326}"/>
          </ac:picMkLst>
        </pc:picChg>
        <pc:picChg chg="add mod ord modCrop">
          <ac:chgData name="Dalal, Mrinmoy" userId="397ff971-e778-44ea-ba08-c45f4dea36a7" providerId="ADAL" clId="{53BB99DD-E11A-4AC5-9DF7-93144241BC20}" dt="2023-03-23T08:29:52.913" v="14337" actId="164"/>
          <ac:picMkLst>
            <pc:docMk/>
            <pc:sldMk cId="3224112894" sldId="309"/>
            <ac:picMk id="146" creationId="{3511446F-B1B1-A189-DACC-ECB298832528}"/>
          </ac:picMkLst>
        </pc:picChg>
        <pc:picChg chg="add mod topLvl">
          <ac:chgData name="Dalal, Mrinmoy" userId="397ff971-e778-44ea-ba08-c45f4dea36a7" providerId="ADAL" clId="{53BB99DD-E11A-4AC5-9DF7-93144241BC20}" dt="2023-03-23T14:04:13.928" v="15116" actId="164"/>
          <ac:picMkLst>
            <pc:docMk/>
            <pc:sldMk cId="3224112894" sldId="309"/>
            <ac:picMk id="166" creationId="{0125D60E-6376-A527-7FAC-116A2150ECB3}"/>
          </ac:picMkLst>
        </pc:picChg>
        <pc:picChg chg="add mod topLvl">
          <ac:chgData name="Dalal, Mrinmoy" userId="397ff971-e778-44ea-ba08-c45f4dea36a7" providerId="ADAL" clId="{53BB99DD-E11A-4AC5-9DF7-93144241BC20}" dt="2023-03-23T14:04:00.988" v="15093" actId="164"/>
          <ac:picMkLst>
            <pc:docMk/>
            <pc:sldMk cId="3224112894" sldId="309"/>
            <ac:picMk id="172" creationId="{A0B10BA6-72E2-84D6-EAA2-A8390A706459}"/>
          </ac:picMkLst>
        </pc:picChg>
        <pc:picChg chg="add mod topLvl">
          <ac:chgData name="Dalal, Mrinmoy" userId="397ff971-e778-44ea-ba08-c45f4dea36a7" providerId="ADAL" clId="{53BB99DD-E11A-4AC5-9DF7-93144241BC20}" dt="2023-03-23T14:03:55.949" v="15091" actId="164"/>
          <ac:picMkLst>
            <pc:docMk/>
            <pc:sldMk cId="3224112894" sldId="309"/>
            <ac:picMk id="175" creationId="{541CA6BD-729B-27DB-BE82-2A9D16172C6D}"/>
          </ac:picMkLst>
        </pc:picChg>
        <pc:picChg chg="add del mod">
          <ac:chgData name="Dalal, Mrinmoy" userId="397ff971-e778-44ea-ba08-c45f4dea36a7" providerId="ADAL" clId="{53BB99DD-E11A-4AC5-9DF7-93144241BC20}" dt="2023-03-23T17:42:55.254" v="16898" actId="478"/>
          <ac:picMkLst>
            <pc:docMk/>
            <pc:sldMk cId="3224112894" sldId="309"/>
            <ac:picMk id="186" creationId="{01B292F0-48E7-6447-213A-10BC02EA0D87}"/>
          </ac:picMkLst>
        </pc:picChg>
        <pc:picChg chg="add del mod">
          <ac:chgData name="Dalal, Mrinmoy" userId="397ff971-e778-44ea-ba08-c45f4dea36a7" providerId="ADAL" clId="{53BB99DD-E11A-4AC5-9DF7-93144241BC20}" dt="2023-03-23T17:42:53.980" v="16897" actId="21"/>
          <ac:picMkLst>
            <pc:docMk/>
            <pc:sldMk cId="3224112894" sldId="309"/>
            <ac:picMk id="187" creationId="{158744DA-AFC4-5BE9-AEB2-A2D8463D2BC8}"/>
          </ac:picMkLst>
        </pc:picChg>
        <pc:picChg chg="add del mod">
          <ac:chgData name="Dalal, Mrinmoy" userId="397ff971-e778-44ea-ba08-c45f4dea36a7" providerId="ADAL" clId="{53BB99DD-E11A-4AC5-9DF7-93144241BC20}" dt="2023-03-23T17:43:15.290" v="16903" actId="21"/>
          <ac:picMkLst>
            <pc:docMk/>
            <pc:sldMk cId="3224112894" sldId="309"/>
            <ac:picMk id="188" creationId="{387A79A6-B018-EB73-FDDB-718C4103E582}"/>
          </ac:picMkLst>
        </pc:picChg>
        <pc:picChg chg="add del mod">
          <ac:chgData name="Dalal, Mrinmoy" userId="397ff971-e778-44ea-ba08-c45f4dea36a7" providerId="ADAL" clId="{53BB99DD-E11A-4AC5-9DF7-93144241BC20}" dt="2023-03-23T17:43:15.290" v="16903" actId="21"/>
          <ac:picMkLst>
            <pc:docMk/>
            <pc:sldMk cId="3224112894" sldId="309"/>
            <ac:picMk id="189" creationId="{9C047DF8-7871-E70F-3463-411E7042C094}"/>
          </ac:picMkLst>
        </pc:picChg>
        <pc:picChg chg="add mod">
          <ac:chgData name="Dalal, Mrinmoy" userId="397ff971-e778-44ea-ba08-c45f4dea36a7" providerId="ADAL" clId="{53BB99DD-E11A-4AC5-9DF7-93144241BC20}" dt="2023-03-23T17:42:55.530" v="16899"/>
          <ac:picMkLst>
            <pc:docMk/>
            <pc:sldMk cId="3224112894" sldId="309"/>
            <ac:picMk id="190" creationId="{0ABE2FB2-B8F4-E534-B3E1-E801B00269EE}"/>
          </ac:picMkLst>
        </pc:picChg>
        <pc:cxnChg chg="del mod topLvl">
          <ac:chgData name="Dalal, Mrinmoy" userId="397ff971-e778-44ea-ba08-c45f4dea36a7" providerId="ADAL" clId="{53BB99DD-E11A-4AC5-9DF7-93144241BC20}" dt="2023-03-23T07:42:34.103" v="13596" actId="478"/>
          <ac:cxnSpMkLst>
            <pc:docMk/>
            <pc:sldMk cId="3224112894" sldId="309"/>
            <ac:cxnSpMk id="7" creationId="{0A8F5C92-71B9-EB55-A612-7AD32C5C8699}"/>
          </ac:cxnSpMkLst>
        </pc:cxnChg>
        <pc:cxnChg chg="del mod topLvl">
          <ac:chgData name="Dalal, Mrinmoy" userId="397ff971-e778-44ea-ba08-c45f4dea36a7" providerId="ADAL" clId="{53BB99DD-E11A-4AC5-9DF7-93144241BC20}" dt="2023-03-23T07:42:34.103" v="13596" actId="478"/>
          <ac:cxnSpMkLst>
            <pc:docMk/>
            <pc:sldMk cId="3224112894" sldId="309"/>
            <ac:cxnSpMk id="8" creationId="{8722D209-6210-62D4-0200-FF3601E1E0F0}"/>
          </ac:cxnSpMkLst>
        </pc:cxnChg>
        <pc:cxnChg chg="del mod topLvl">
          <ac:chgData name="Dalal, Mrinmoy" userId="397ff971-e778-44ea-ba08-c45f4dea36a7" providerId="ADAL" clId="{53BB99DD-E11A-4AC5-9DF7-93144241BC20}" dt="2023-03-23T07:42:34.103" v="13596" actId="478"/>
          <ac:cxnSpMkLst>
            <pc:docMk/>
            <pc:sldMk cId="3224112894" sldId="309"/>
            <ac:cxnSpMk id="9" creationId="{AE2B11D0-8458-33A9-2493-994839E80115}"/>
          </ac:cxnSpMkLst>
        </pc:cxnChg>
        <pc:cxnChg chg="del mod topLvl">
          <ac:chgData name="Dalal, Mrinmoy" userId="397ff971-e778-44ea-ba08-c45f4dea36a7" providerId="ADAL" clId="{53BB99DD-E11A-4AC5-9DF7-93144241BC20}" dt="2023-03-23T07:42:34.103" v="13596" actId="478"/>
          <ac:cxnSpMkLst>
            <pc:docMk/>
            <pc:sldMk cId="3224112894" sldId="309"/>
            <ac:cxnSpMk id="10" creationId="{AE0A3E28-84C2-5FE9-2109-02543D0CD843}"/>
          </ac:cxnSpMkLst>
        </pc:cxnChg>
        <pc:cxnChg chg="del mod topLvl">
          <ac:chgData name="Dalal, Mrinmoy" userId="397ff971-e778-44ea-ba08-c45f4dea36a7" providerId="ADAL" clId="{53BB99DD-E11A-4AC5-9DF7-93144241BC20}" dt="2023-03-23T07:42:34.103" v="13596" actId="478"/>
          <ac:cxnSpMkLst>
            <pc:docMk/>
            <pc:sldMk cId="3224112894" sldId="309"/>
            <ac:cxnSpMk id="11" creationId="{D1C0E116-7938-700A-8ADD-590C54E59A40}"/>
          </ac:cxnSpMkLst>
        </pc:cxnChg>
        <pc:cxnChg chg="del mod topLvl">
          <ac:chgData name="Dalal, Mrinmoy" userId="397ff971-e778-44ea-ba08-c45f4dea36a7" providerId="ADAL" clId="{53BB99DD-E11A-4AC5-9DF7-93144241BC20}" dt="2023-03-23T07:42:34.103" v="13596" actId="478"/>
          <ac:cxnSpMkLst>
            <pc:docMk/>
            <pc:sldMk cId="3224112894" sldId="309"/>
            <ac:cxnSpMk id="12" creationId="{7A88DE80-9974-6CC4-037C-20128F3F6BA4}"/>
          </ac:cxnSpMkLst>
        </pc:cxnChg>
        <pc:cxnChg chg="del mod topLvl">
          <ac:chgData name="Dalal, Mrinmoy" userId="397ff971-e778-44ea-ba08-c45f4dea36a7" providerId="ADAL" clId="{53BB99DD-E11A-4AC5-9DF7-93144241BC20}" dt="2023-03-23T07:42:34.103" v="13596" actId="478"/>
          <ac:cxnSpMkLst>
            <pc:docMk/>
            <pc:sldMk cId="3224112894" sldId="309"/>
            <ac:cxnSpMk id="13" creationId="{5FB3D9E7-69AB-5FB1-711D-F652AAD08B16}"/>
          </ac:cxnSpMkLst>
        </pc:cxnChg>
        <pc:cxnChg chg="del mod topLvl">
          <ac:chgData name="Dalal, Mrinmoy" userId="397ff971-e778-44ea-ba08-c45f4dea36a7" providerId="ADAL" clId="{53BB99DD-E11A-4AC5-9DF7-93144241BC20}" dt="2023-03-23T07:42:34.103" v="13596" actId="478"/>
          <ac:cxnSpMkLst>
            <pc:docMk/>
            <pc:sldMk cId="3224112894" sldId="309"/>
            <ac:cxnSpMk id="14" creationId="{191AF3E4-4868-070F-B18E-267A0AD6A48D}"/>
          </ac:cxnSpMkLst>
        </pc:cxnChg>
        <pc:cxnChg chg="del mod topLvl">
          <ac:chgData name="Dalal, Mrinmoy" userId="397ff971-e778-44ea-ba08-c45f4dea36a7" providerId="ADAL" clId="{53BB99DD-E11A-4AC5-9DF7-93144241BC20}" dt="2023-03-23T07:42:34.103" v="13596" actId="478"/>
          <ac:cxnSpMkLst>
            <pc:docMk/>
            <pc:sldMk cId="3224112894" sldId="309"/>
            <ac:cxnSpMk id="15" creationId="{A0CB85F4-70D4-8EDE-5D55-2533E8694248}"/>
          </ac:cxnSpMkLst>
        </pc:cxnChg>
        <pc:cxnChg chg="del mod topLvl">
          <ac:chgData name="Dalal, Mrinmoy" userId="397ff971-e778-44ea-ba08-c45f4dea36a7" providerId="ADAL" clId="{53BB99DD-E11A-4AC5-9DF7-93144241BC20}" dt="2023-03-23T07:42:34.103" v="13596" actId="478"/>
          <ac:cxnSpMkLst>
            <pc:docMk/>
            <pc:sldMk cId="3224112894" sldId="309"/>
            <ac:cxnSpMk id="16" creationId="{3803C54B-C8EE-46C2-1DE1-F0977DBA3D1F}"/>
          </ac:cxnSpMkLst>
        </pc:cxnChg>
        <pc:cxnChg chg="del mod topLvl">
          <ac:chgData name="Dalal, Mrinmoy" userId="397ff971-e778-44ea-ba08-c45f4dea36a7" providerId="ADAL" clId="{53BB99DD-E11A-4AC5-9DF7-93144241BC20}" dt="2023-03-23T07:42:34.103" v="13596" actId="478"/>
          <ac:cxnSpMkLst>
            <pc:docMk/>
            <pc:sldMk cId="3224112894" sldId="309"/>
            <ac:cxnSpMk id="17" creationId="{4E67696C-3E12-C9BC-E6C8-BB20D214FFCF}"/>
          </ac:cxnSpMkLst>
        </pc:cxnChg>
        <pc:cxnChg chg="del mod topLvl">
          <ac:chgData name="Dalal, Mrinmoy" userId="397ff971-e778-44ea-ba08-c45f4dea36a7" providerId="ADAL" clId="{53BB99DD-E11A-4AC5-9DF7-93144241BC20}" dt="2023-03-23T07:42:34.103" v="13596" actId="478"/>
          <ac:cxnSpMkLst>
            <pc:docMk/>
            <pc:sldMk cId="3224112894" sldId="309"/>
            <ac:cxnSpMk id="18" creationId="{3D7E6C12-2E2F-35E8-7509-D09C06C3BA00}"/>
          </ac:cxnSpMkLst>
        </pc:cxnChg>
        <pc:cxnChg chg="del mod topLvl">
          <ac:chgData name="Dalal, Mrinmoy" userId="397ff971-e778-44ea-ba08-c45f4dea36a7" providerId="ADAL" clId="{53BB99DD-E11A-4AC5-9DF7-93144241BC20}" dt="2023-03-23T07:42:34.103" v="13596" actId="478"/>
          <ac:cxnSpMkLst>
            <pc:docMk/>
            <pc:sldMk cId="3224112894" sldId="309"/>
            <ac:cxnSpMk id="27" creationId="{B3E5CDAB-DB23-2136-8E66-BC6BB5DF222D}"/>
          </ac:cxnSpMkLst>
        </pc:cxnChg>
        <pc:cxnChg chg="del mod topLvl">
          <ac:chgData name="Dalal, Mrinmoy" userId="397ff971-e778-44ea-ba08-c45f4dea36a7" providerId="ADAL" clId="{53BB99DD-E11A-4AC5-9DF7-93144241BC20}" dt="2023-03-23T07:42:36.409" v="13597" actId="478"/>
          <ac:cxnSpMkLst>
            <pc:docMk/>
            <pc:sldMk cId="3224112894" sldId="309"/>
            <ac:cxnSpMk id="28" creationId="{A5A8AFAA-034A-5520-0B35-CC1C2177B191}"/>
          </ac:cxnSpMkLst>
        </pc:cxnChg>
        <pc:cxnChg chg="del mod topLvl">
          <ac:chgData name="Dalal, Mrinmoy" userId="397ff971-e778-44ea-ba08-c45f4dea36a7" providerId="ADAL" clId="{53BB99DD-E11A-4AC5-9DF7-93144241BC20}" dt="2023-03-23T07:42:34.103" v="13596" actId="478"/>
          <ac:cxnSpMkLst>
            <pc:docMk/>
            <pc:sldMk cId="3224112894" sldId="309"/>
            <ac:cxnSpMk id="29" creationId="{5A9EE900-CA0D-3B37-E75A-CFFB39E1FBB3}"/>
          </ac:cxnSpMkLst>
        </pc:cxnChg>
        <pc:cxnChg chg="del mod topLvl">
          <ac:chgData name="Dalal, Mrinmoy" userId="397ff971-e778-44ea-ba08-c45f4dea36a7" providerId="ADAL" clId="{53BB99DD-E11A-4AC5-9DF7-93144241BC20}" dt="2023-03-23T07:42:34.103" v="13596" actId="478"/>
          <ac:cxnSpMkLst>
            <pc:docMk/>
            <pc:sldMk cId="3224112894" sldId="309"/>
            <ac:cxnSpMk id="30" creationId="{2C5D577F-AC11-087F-585D-73560F5CB7AC}"/>
          </ac:cxnSpMkLst>
        </pc:cxnChg>
        <pc:cxnChg chg="del mod topLvl">
          <ac:chgData name="Dalal, Mrinmoy" userId="397ff971-e778-44ea-ba08-c45f4dea36a7" providerId="ADAL" clId="{53BB99DD-E11A-4AC5-9DF7-93144241BC20}" dt="2023-03-23T07:42:34.103" v="13596" actId="478"/>
          <ac:cxnSpMkLst>
            <pc:docMk/>
            <pc:sldMk cId="3224112894" sldId="309"/>
            <ac:cxnSpMk id="31" creationId="{C18E326D-E8E7-9BCA-936A-CAB104083D54}"/>
          </ac:cxnSpMkLst>
        </pc:cxnChg>
        <pc:cxnChg chg="del mod topLvl">
          <ac:chgData name="Dalal, Mrinmoy" userId="397ff971-e778-44ea-ba08-c45f4dea36a7" providerId="ADAL" clId="{53BB99DD-E11A-4AC5-9DF7-93144241BC20}" dt="2023-03-23T07:42:34.103" v="13596" actId="478"/>
          <ac:cxnSpMkLst>
            <pc:docMk/>
            <pc:sldMk cId="3224112894" sldId="309"/>
            <ac:cxnSpMk id="32" creationId="{94C66AD8-2234-B4E3-A48F-A389F0C0BC28}"/>
          </ac:cxnSpMkLst>
        </pc:cxnChg>
        <pc:cxnChg chg="del mod topLvl">
          <ac:chgData name="Dalal, Mrinmoy" userId="397ff971-e778-44ea-ba08-c45f4dea36a7" providerId="ADAL" clId="{53BB99DD-E11A-4AC5-9DF7-93144241BC20}" dt="2023-03-23T07:42:34.103" v="13596" actId="478"/>
          <ac:cxnSpMkLst>
            <pc:docMk/>
            <pc:sldMk cId="3224112894" sldId="309"/>
            <ac:cxnSpMk id="33" creationId="{19A3D514-42B3-9B38-4002-308AD1DED74D}"/>
          </ac:cxnSpMkLst>
        </pc:cxnChg>
        <pc:cxnChg chg="del mod topLvl">
          <ac:chgData name="Dalal, Mrinmoy" userId="397ff971-e778-44ea-ba08-c45f4dea36a7" providerId="ADAL" clId="{53BB99DD-E11A-4AC5-9DF7-93144241BC20}" dt="2023-03-23T07:42:34.103" v="13596" actId="478"/>
          <ac:cxnSpMkLst>
            <pc:docMk/>
            <pc:sldMk cId="3224112894" sldId="309"/>
            <ac:cxnSpMk id="34" creationId="{015C97EE-6817-1C77-D7C6-480973D2A288}"/>
          </ac:cxnSpMkLst>
        </pc:cxnChg>
        <pc:cxnChg chg="del mod topLvl">
          <ac:chgData name="Dalal, Mrinmoy" userId="397ff971-e778-44ea-ba08-c45f4dea36a7" providerId="ADAL" clId="{53BB99DD-E11A-4AC5-9DF7-93144241BC20}" dt="2023-03-23T07:42:34.103" v="13596" actId="478"/>
          <ac:cxnSpMkLst>
            <pc:docMk/>
            <pc:sldMk cId="3224112894" sldId="309"/>
            <ac:cxnSpMk id="35" creationId="{292962FA-4F93-6E3A-7E1D-2C15664F5813}"/>
          </ac:cxnSpMkLst>
        </pc:cxnChg>
        <pc:cxnChg chg="del mod topLvl">
          <ac:chgData name="Dalal, Mrinmoy" userId="397ff971-e778-44ea-ba08-c45f4dea36a7" providerId="ADAL" clId="{53BB99DD-E11A-4AC5-9DF7-93144241BC20}" dt="2023-03-23T07:42:34.103" v="13596" actId="478"/>
          <ac:cxnSpMkLst>
            <pc:docMk/>
            <pc:sldMk cId="3224112894" sldId="309"/>
            <ac:cxnSpMk id="36" creationId="{695975E6-96C0-88E3-FF51-D0B10BA871A3}"/>
          </ac:cxnSpMkLst>
        </pc:cxnChg>
        <pc:cxnChg chg="del mod topLvl">
          <ac:chgData name="Dalal, Mrinmoy" userId="397ff971-e778-44ea-ba08-c45f4dea36a7" providerId="ADAL" clId="{53BB99DD-E11A-4AC5-9DF7-93144241BC20}" dt="2023-03-23T07:42:34.103" v="13596" actId="478"/>
          <ac:cxnSpMkLst>
            <pc:docMk/>
            <pc:sldMk cId="3224112894" sldId="309"/>
            <ac:cxnSpMk id="37" creationId="{0F3CE64D-6742-1593-76FF-26CCD19BDB8D}"/>
          </ac:cxnSpMkLst>
        </pc:cxnChg>
        <pc:cxnChg chg="del mod topLvl">
          <ac:chgData name="Dalal, Mrinmoy" userId="397ff971-e778-44ea-ba08-c45f4dea36a7" providerId="ADAL" clId="{53BB99DD-E11A-4AC5-9DF7-93144241BC20}" dt="2023-03-23T07:42:34.103" v="13596" actId="478"/>
          <ac:cxnSpMkLst>
            <pc:docMk/>
            <pc:sldMk cId="3224112894" sldId="309"/>
            <ac:cxnSpMk id="38" creationId="{92424706-704B-3381-9598-8D67307452F3}"/>
          </ac:cxnSpMkLst>
        </pc:cxnChg>
        <pc:cxnChg chg="del mod topLvl">
          <ac:chgData name="Dalal, Mrinmoy" userId="397ff971-e778-44ea-ba08-c45f4dea36a7" providerId="ADAL" clId="{53BB99DD-E11A-4AC5-9DF7-93144241BC20}" dt="2023-03-23T07:42:34.103" v="13596" actId="478"/>
          <ac:cxnSpMkLst>
            <pc:docMk/>
            <pc:sldMk cId="3224112894" sldId="309"/>
            <ac:cxnSpMk id="39" creationId="{16A7ED76-D4D5-FBD4-5A21-274E2ED61BA9}"/>
          </ac:cxnSpMkLst>
        </pc:cxnChg>
        <pc:cxnChg chg="del mod topLvl">
          <ac:chgData name="Dalal, Mrinmoy" userId="397ff971-e778-44ea-ba08-c45f4dea36a7" providerId="ADAL" clId="{53BB99DD-E11A-4AC5-9DF7-93144241BC20}" dt="2023-03-23T07:42:34.103" v="13596" actId="478"/>
          <ac:cxnSpMkLst>
            <pc:docMk/>
            <pc:sldMk cId="3224112894" sldId="309"/>
            <ac:cxnSpMk id="40" creationId="{6959B539-B6EF-31B0-18C1-87379133D9B4}"/>
          </ac:cxnSpMkLst>
        </pc:cxnChg>
        <pc:cxnChg chg="del mod topLvl">
          <ac:chgData name="Dalal, Mrinmoy" userId="397ff971-e778-44ea-ba08-c45f4dea36a7" providerId="ADAL" clId="{53BB99DD-E11A-4AC5-9DF7-93144241BC20}" dt="2023-03-23T07:42:34.103" v="13596" actId="478"/>
          <ac:cxnSpMkLst>
            <pc:docMk/>
            <pc:sldMk cId="3224112894" sldId="309"/>
            <ac:cxnSpMk id="41" creationId="{28E9ECAB-7947-EACE-5395-CE2C53D058F9}"/>
          </ac:cxnSpMkLst>
        </pc:cxnChg>
        <pc:cxnChg chg="add del mod">
          <ac:chgData name="Dalal, Mrinmoy" userId="397ff971-e778-44ea-ba08-c45f4dea36a7" providerId="ADAL" clId="{53BB99DD-E11A-4AC5-9DF7-93144241BC20}" dt="2023-03-23T08:03:41.782" v="13829" actId="11529"/>
          <ac:cxnSpMkLst>
            <pc:docMk/>
            <pc:sldMk cId="3224112894" sldId="309"/>
            <ac:cxnSpMk id="125" creationId="{084BEDE4-0C9E-537B-D53E-CFE63C41A022}"/>
          </ac:cxnSpMkLst>
        </pc:cxnChg>
        <pc:cxnChg chg="add del mod">
          <ac:chgData name="Dalal, Mrinmoy" userId="397ff971-e778-44ea-ba08-c45f4dea36a7" providerId="ADAL" clId="{53BB99DD-E11A-4AC5-9DF7-93144241BC20}" dt="2023-03-23T08:03:41.569" v="13828" actId="11529"/>
          <ac:cxnSpMkLst>
            <pc:docMk/>
            <pc:sldMk cId="3224112894" sldId="309"/>
            <ac:cxnSpMk id="127" creationId="{003BD8C6-936C-1DE2-F4EB-D5DB0175AEE6}"/>
          </ac:cxnSpMkLst>
        </pc:cxnChg>
        <pc:cxnChg chg="add mod">
          <ac:chgData name="Dalal, Mrinmoy" userId="397ff971-e778-44ea-ba08-c45f4dea36a7" providerId="ADAL" clId="{53BB99DD-E11A-4AC5-9DF7-93144241BC20}" dt="2023-03-23T08:29:52.913" v="14337" actId="164"/>
          <ac:cxnSpMkLst>
            <pc:docMk/>
            <pc:sldMk cId="3224112894" sldId="309"/>
            <ac:cxnSpMk id="157" creationId="{5FBCB6FA-3D37-BCB3-7E03-39771E749263}"/>
          </ac:cxnSpMkLst>
        </pc:cxnChg>
        <pc:cxnChg chg="del">
          <ac:chgData name="Dalal, Mrinmoy" userId="397ff971-e778-44ea-ba08-c45f4dea36a7" providerId="ADAL" clId="{53BB99DD-E11A-4AC5-9DF7-93144241BC20}" dt="2023-03-23T05:55:07.768" v="13439" actId="478"/>
          <ac:cxnSpMkLst>
            <pc:docMk/>
            <pc:sldMk cId="3224112894" sldId="309"/>
            <ac:cxnSpMk id="286" creationId="{1D409E8C-7C07-03BF-3542-7FC860381965}"/>
          </ac:cxnSpMkLst>
        </pc:cxnChg>
        <pc:cxnChg chg="del">
          <ac:chgData name="Dalal, Mrinmoy" userId="397ff971-e778-44ea-ba08-c45f4dea36a7" providerId="ADAL" clId="{53BB99DD-E11A-4AC5-9DF7-93144241BC20}" dt="2023-03-23T05:55:07.768" v="13439" actId="478"/>
          <ac:cxnSpMkLst>
            <pc:docMk/>
            <pc:sldMk cId="3224112894" sldId="309"/>
            <ac:cxnSpMk id="287" creationId="{F51F50BA-B54D-D4A9-7A70-1C191892C172}"/>
          </ac:cxnSpMkLst>
        </pc:cxnChg>
        <pc:cxnChg chg="del">
          <ac:chgData name="Dalal, Mrinmoy" userId="397ff971-e778-44ea-ba08-c45f4dea36a7" providerId="ADAL" clId="{53BB99DD-E11A-4AC5-9DF7-93144241BC20}" dt="2023-03-23T05:55:07.768" v="13439" actId="478"/>
          <ac:cxnSpMkLst>
            <pc:docMk/>
            <pc:sldMk cId="3224112894" sldId="309"/>
            <ac:cxnSpMk id="289" creationId="{BFCC03A0-2C94-77E9-DF19-2E99005FF63D}"/>
          </ac:cxnSpMkLst>
        </pc:cxnChg>
        <pc:cxnChg chg="del">
          <ac:chgData name="Dalal, Mrinmoy" userId="397ff971-e778-44ea-ba08-c45f4dea36a7" providerId="ADAL" clId="{53BB99DD-E11A-4AC5-9DF7-93144241BC20}" dt="2023-03-23T05:55:07.768" v="13439" actId="478"/>
          <ac:cxnSpMkLst>
            <pc:docMk/>
            <pc:sldMk cId="3224112894" sldId="309"/>
            <ac:cxnSpMk id="292" creationId="{884838EC-3C94-C8A3-516A-808B85573641}"/>
          </ac:cxnSpMkLst>
        </pc:cxnChg>
        <pc:cxnChg chg="del">
          <ac:chgData name="Dalal, Mrinmoy" userId="397ff971-e778-44ea-ba08-c45f4dea36a7" providerId="ADAL" clId="{53BB99DD-E11A-4AC5-9DF7-93144241BC20}" dt="2023-03-23T05:55:07.768" v="13439" actId="478"/>
          <ac:cxnSpMkLst>
            <pc:docMk/>
            <pc:sldMk cId="3224112894" sldId="309"/>
            <ac:cxnSpMk id="294" creationId="{41CAA23E-01CC-BB0C-0C58-4FC1FB22A033}"/>
          </ac:cxnSpMkLst>
        </pc:cxnChg>
        <pc:cxnChg chg="del">
          <ac:chgData name="Dalal, Mrinmoy" userId="397ff971-e778-44ea-ba08-c45f4dea36a7" providerId="ADAL" clId="{53BB99DD-E11A-4AC5-9DF7-93144241BC20}" dt="2023-03-23T05:55:07.768" v="13439" actId="478"/>
          <ac:cxnSpMkLst>
            <pc:docMk/>
            <pc:sldMk cId="3224112894" sldId="309"/>
            <ac:cxnSpMk id="296" creationId="{3439C278-E561-E31E-B21D-598A2C3E20D6}"/>
          </ac:cxnSpMkLst>
        </pc:cxnChg>
        <pc:cxnChg chg="del">
          <ac:chgData name="Dalal, Mrinmoy" userId="397ff971-e778-44ea-ba08-c45f4dea36a7" providerId="ADAL" clId="{53BB99DD-E11A-4AC5-9DF7-93144241BC20}" dt="2023-03-23T05:55:07.768" v="13439" actId="478"/>
          <ac:cxnSpMkLst>
            <pc:docMk/>
            <pc:sldMk cId="3224112894" sldId="309"/>
            <ac:cxnSpMk id="297" creationId="{1B4717D4-80E0-0297-4ED2-740F89AE624E}"/>
          </ac:cxnSpMkLst>
        </pc:cxnChg>
        <pc:cxnChg chg="del">
          <ac:chgData name="Dalal, Mrinmoy" userId="397ff971-e778-44ea-ba08-c45f4dea36a7" providerId="ADAL" clId="{53BB99DD-E11A-4AC5-9DF7-93144241BC20}" dt="2023-03-23T05:55:07.768" v="13439" actId="478"/>
          <ac:cxnSpMkLst>
            <pc:docMk/>
            <pc:sldMk cId="3224112894" sldId="309"/>
            <ac:cxnSpMk id="298" creationId="{18932EFD-04C2-5967-28FE-38C3A25843C3}"/>
          </ac:cxnSpMkLst>
        </pc:cxnChg>
        <pc:cxnChg chg="del">
          <ac:chgData name="Dalal, Mrinmoy" userId="397ff971-e778-44ea-ba08-c45f4dea36a7" providerId="ADAL" clId="{53BB99DD-E11A-4AC5-9DF7-93144241BC20}" dt="2023-03-23T05:55:07.768" v="13439" actId="478"/>
          <ac:cxnSpMkLst>
            <pc:docMk/>
            <pc:sldMk cId="3224112894" sldId="309"/>
            <ac:cxnSpMk id="322" creationId="{613DCA5B-B0C5-F6D7-7391-F295859383BE}"/>
          </ac:cxnSpMkLst>
        </pc:cxnChg>
        <pc:cxnChg chg="del">
          <ac:chgData name="Dalal, Mrinmoy" userId="397ff971-e778-44ea-ba08-c45f4dea36a7" providerId="ADAL" clId="{53BB99DD-E11A-4AC5-9DF7-93144241BC20}" dt="2023-03-23T05:55:07.768" v="13439" actId="478"/>
          <ac:cxnSpMkLst>
            <pc:docMk/>
            <pc:sldMk cId="3224112894" sldId="309"/>
            <ac:cxnSpMk id="323" creationId="{EFCE8050-88DE-07FC-701B-250D56817F08}"/>
          </ac:cxnSpMkLst>
        </pc:cxnChg>
        <pc:cxnChg chg="del">
          <ac:chgData name="Dalal, Mrinmoy" userId="397ff971-e778-44ea-ba08-c45f4dea36a7" providerId="ADAL" clId="{53BB99DD-E11A-4AC5-9DF7-93144241BC20}" dt="2023-03-23T05:55:07.768" v="13439" actId="478"/>
          <ac:cxnSpMkLst>
            <pc:docMk/>
            <pc:sldMk cId="3224112894" sldId="309"/>
            <ac:cxnSpMk id="324" creationId="{0DFBAB2D-0F72-0364-EE5D-4B0C4FB1D82E}"/>
          </ac:cxnSpMkLst>
        </pc:cxnChg>
        <pc:cxnChg chg="del">
          <ac:chgData name="Dalal, Mrinmoy" userId="397ff971-e778-44ea-ba08-c45f4dea36a7" providerId="ADAL" clId="{53BB99DD-E11A-4AC5-9DF7-93144241BC20}" dt="2023-03-23T05:55:07.768" v="13439" actId="478"/>
          <ac:cxnSpMkLst>
            <pc:docMk/>
            <pc:sldMk cId="3224112894" sldId="309"/>
            <ac:cxnSpMk id="325" creationId="{140EBB1B-3E7A-D9FE-12DD-B7B1A474A45C}"/>
          </ac:cxnSpMkLst>
        </pc:cxnChg>
        <pc:cxnChg chg="del">
          <ac:chgData name="Dalal, Mrinmoy" userId="397ff971-e778-44ea-ba08-c45f4dea36a7" providerId="ADAL" clId="{53BB99DD-E11A-4AC5-9DF7-93144241BC20}" dt="2023-03-23T05:55:07.768" v="13439" actId="478"/>
          <ac:cxnSpMkLst>
            <pc:docMk/>
            <pc:sldMk cId="3224112894" sldId="309"/>
            <ac:cxnSpMk id="326" creationId="{959B34B3-87BB-6E8E-5FD8-1B45E3C3D6CB}"/>
          </ac:cxnSpMkLst>
        </pc:cxnChg>
        <pc:cxnChg chg="del">
          <ac:chgData name="Dalal, Mrinmoy" userId="397ff971-e778-44ea-ba08-c45f4dea36a7" providerId="ADAL" clId="{53BB99DD-E11A-4AC5-9DF7-93144241BC20}" dt="2023-03-23T05:55:07.768" v="13439" actId="478"/>
          <ac:cxnSpMkLst>
            <pc:docMk/>
            <pc:sldMk cId="3224112894" sldId="309"/>
            <ac:cxnSpMk id="327" creationId="{2B0D84CE-7BA4-3A8F-A4A7-22871C8E6E09}"/>
          </ac:cxnSpMkLst>
        </pc:cxnChg>
        <pc:cxnChg chg="del">
          <ac:chgData name="Dalal, Mrinmoy" userId="397ff971-e778-44ea-ba08-c45f4dea36a7" providerId="ADAL" clId="{53BB99DD-E11A-4AC5-9DF7-93144241BC20}" dt="2023-03-23T05:55:07.768" v="13439" actId="478"/>
          <ac:cxnSpMkLst>
            <pc:docMk/>
            <pc:sldMk cId="3224112894" sldId="309"/>
            <ac:cxnSpMk id="328" creationId="{C10A4C37-519F-DFBA-3558-92222CFAF284}"/>
          </ac:cxnSpMkLst>
        </pc:cxnChg>
        <pc:cxnChg chg="del">
          <ac:chgData name="Dalal, Mrinmoy" userId="397ff971-e778-44ea-ba08-c45f4dea36a7" providerId="ADAL" clId="{53BB99DD-E11A-4AC5-9DF7-93144241BC20}" dt="2023-03-23T05:55:07.768" v="13439" actId="478"/>
          <ac:cxnSpMkLst>
            <pc:docMk/>
            <pc:sldMk cId="3224112894" sldId="309"/>
            <ac:cxnSpMk id="329" creationId="{A0963722-9AC2-4F3C-20E3-6AFD74256962}"/>
          </ac:cxnSpMkLst>
        </pc:cxnChg>
        <pc:cxnChg chg="del">
          <ac:chgData name="Dalal, Mrinmoy" userId="397ff971-e778-44ea-ba08-c45f4dea36a7" providerId="ADAL" clId="{53BB99DD-E11A-4AC5-9DF7-93144241BC20}" dt="2023-03-23T05:55:07.768" v="13439" actId="478"/>
          <ac:cxnSpMkLst>
            <pc:docMk/>
            <pc:sldMk cId="3224112894" sldId="309"/>
            <ac:cxnSpMk id="335" creationId="{661B311B-5D32-3855-2BD5-11AA532D3021}"/>
          </ac:cxnSpMkLst>
        </pc:cxnChg>
        <pc:cxnChg chg="del">
          <ac:chgData name="Dalal, Mrinmoy" userId="397ff971-e778-44ea-ba08-c45f4dea36a7" providerId="ADAL" clId="{53BB99DD-E11A-4AC5-9DF7-93144241BC20}" dt="2023-03-23T05:55:07.768" v="13439" actId="478"/>
          <ac:cxnSpMkLst>
            <pc:docMk/>
            <pc:sldMk cId="3224112894" sldId="309"/>
            <ac:cxnSpMk id="338" creationId="{70A1A7DF-C6C0-4FAC-A264-48CDC87CA48B}"/>
          </ac:cxnSpMkLst>
        </pc:cxnChg>
        <pc:cxnChg chg="del">
          <ac:chgData name="Dalal, Mrinmoy" userId="397ff971-e778-44ea-ba08-c45f4dea36a7" providerId="ADAL" clId="{53BB99DD-E11A-4AC5-9DF7-93144241BC20}" dt="2023-03-23T05:55:07.768" v="13439" actId="478"/>
          <ac:cxnSpMkLst>
            <pc:docMk/>
            <pc:sldMk cId="3224112894" sldId="309"/>
            <ac:cxnSpMk id="339" creationId="{B79AB7EC-28B1-D8FA-4AF6-CFD298BD89C8}"/>
          </ac:cxnSpMkLst>
        </pc:cxnChg>
        <pc:cxnChg chg="del">
          <ac:chgData name="Dalal, Mrinmoy" userId="397ff971-e778-44ea-ba08-c45f4dea36a7" providerId="ADAL" clId="{53BB99DD-E11A-4AC5-9DF7-93144241BC20}" dt="2023-03-23T05:55:07.768" v="13439" actId="478"/>
          <ac:cxnSpMkLst>
            <pc:docMk/>
            <pc:sldMk cId="3224112894" sldId="309"/>
            <ac:cxnSpMk id="347" creationId="{985B7400-1B4F-3A09-5FDE-C4A7D45E73F1}"/>
          </ac:cxnSpMkLst>
        </pc:cxnChg>
        <pc:cxnChg chg="del">
          <ac:chgData name="Dalal, Mrinmoy" userId="397ff971-e778-44ea-ba08-c45f4dea36a7" providerId="ADAL" clId="{53BB99DD-E11A-4AC5-9DF7-93144241BC20}" dt="2023-03-23T05:55:07.768" v="13439" actId="478"/>
          <ac:cxnSpMkLst>
            <pc:docMk/>
            <pc:sldMk cId="3224112894" sldId="309"/>
            <ac:cxnSpMk id="348" creationId="{F2A185C7-A9C4-6E41-8C65-0842966DB47D}"/>
          </ac:cxnSpMkLst>
        </pc:cxnChg>
        <pc:cxnChg chg="del">
          <ac:chgData name="Dalal, Mrinmoy" userId="397ff971-e778-44ea-ba08-c45f4dea36a7" providerId="ADAL" clId="{53BB99DD-E11A-4AC5-9DF7-93144241BC20}" dt="2023-03-23T05:55:07.768" v="13439" actId="478"/>
          <ac:cxnSpMkLst>
            <pc:docMk/>
            <pc:sldMk cId="3224112894" sldId="309"/>
            <ac:cxnSpMk id="349" creationId="{2303B64D-DF1D-4EAB-EEA9-2E5EE9DA1C1A}"/>
          </ac:cxnSpMkLst>
        </pc:cxnChg>
        <pc:cxnChg chg="del">
          <ac:chgData name="Dalal, Mrinmoy" userId="397ff971-e778-44ea-ba08-c45f4dea36a7" providerId="ADAL" clId="{53BB99DD-E11A-4AC5-9DF7-93144241BC20}" dt="2023-03-23T05:55:07.768" v="13439" actId="478"/>
          <ac:cxnSpMkLst>
            <pc:docMk/>
            <pc:sldMk cId="3224112894" sldId="309"/>
            <ac:cxnSpMk id="350" creationId="{44D87BE6-B5DC-D8F5-56AC-8AFBF8C3CF73}"/>
          </ac:cxnSpMkLst>
        </pc:cxnChg>
        <pc:cxnChg chg="del">
          <ac:chgData name="Dalal, Mrinmoy" userId="397ff971-e778-44ea-ba08-c45f4dea36a7" providerId="ADAL" clId="{53BB99DD-E11A-4AC5-9DF7-93144241BC20}" dt="2023-03-23T05:55:07.768" v="13439" actId="478"/>
          <ac:cxnSpMkLst>
            <pc:docMk/>
            <pc:sldMk cId="3224112894" sldId="309"/>
            <ac:cxnSpMk id="351" creationId="{D04E3F8A-8693-0CE4-BA04-7A0A104C3940}"/>
          </ac:cxnSpMkLst>
        </pc:cxnChg>
        <pc:cxnChg chg="del">
          <ac:chgData name="Dalal, Mrinmoy" userId="397ff971-e778-44ea-ba08-c45f4dea36a7" providerId="ADAL" clId="{53BB99DD-E11A-4AC5-9DF7-93144241BC20}" dt="2023-03-23T05:55:07.768" v="13439" actId="478"/>
          <ac:cxnSpMkLst>
            <pc:docMk/>
            <pc:sldMk cId="3224112894" sldId="309"/>
            <ac:cxnSpMk id="354" creationId="{06EC3BCB-50BF-AD66-AE21-DA5E7B5CC687}"/>
          </ac:cxnSpMkLst>
        </pc:cxnChg>
        <pc:cxnChg chg="del">
          <ac:chgData name="Dalal, Mrinmoy" userId="397ff971-e778-44ea-ba08-c45f4dea36a7" providerId="ADAL" clId="{53BB99DD-E11A-4AC5-9DF7-93144241BC20}" dt="2023-03-23T05:55:07.768" v="13439" actId="478"/>
          <ac:cxnSpMkLst>
            <pc:docMk/>
            <pc:sldMk cId="3224112894" sldId="309"/>
            <ac:cxnSpMk id="356" creationId="{AC77FAFC-7E45-AFE2-6804-99BACB7E4542}"/>
          </ac:cxnSpMkLst>
        </pc:cxnChg>
        <pc:cxnChg chg="del">
          <ac:chgData name="Dalal, Mrinmoy" userId="397ff971-e778-44ea-ba08-c45f4dea36a7" providerId="ADAL" clId="{53BB99DD-E11A-4AC5-9DF7-93144241BC20}" dt="2023-03-23T05:55:07.768" v="13439" actId="478"/>
          <ac:cxnSpMkLst>
            <pc:docMk/>
            <pc:sldMk cId="3224112894" sldId="309"/>
            <ac:cxnSpMk id="358" creationId="{F42A32F9-CC8E-4415-C787-8F1BE93D5306}"/>
          </ac:cxnSpMkLst>
        </pc:cxnChg>
      </pc:sldChg>
      <pc:sldChg chg="addSp delSp modSp del mod ord">
        <pc:chgData name="Dalal, Mrinmoy" userId="397ff971-e778-44ea-ba08-c45f4dea36a7" providerId="ADAL" clId="{53BB99DD-E11A-4AC5-9DF7-93144241BC20}" dt="2023-03-23T18:35:25.486" v="17327" actId="47"/>
        <pc:sldMkLst>
          <pc:docMk/>
          <pc:sldMk cId="448022202" sldId="310"/>
        </pc:sldMkLst>
        <pc:spChg chg="mod">
          <ac:chgData name="Dalal, Mrinmoy" userId="397ff971-e778-44ea-ba08-c45f4dea36a7" providerId="ADAL" clId="{53BB99DD-E11A-4AC5-9DF7-93144241BC20}" dt="2023-03-23T18:35:10.554" v="17323" actId="21"/>
          <ac:spMkLst>
            <pc:docMk/>
            <pc:sldMk cId="448022202" sldId="310"/>
            <ac:spMk id="4" creationId="{1A327B00-3BD0-9998-484D-37B7302C3EE3}"/>
          </ac:spMkLst>
        </pc:spChg>
        <pc:picChg chg="add del mod">
          <ac:chgData name="Dalal, Mrinmoy" userId="397ff971-e778-44ea-ba08-c45f4dea36a7" providerId="ADAL" clId="{53BB99DD-E11A-4AC5-9DF7-93144241BC20}" dt="2023-03-23T17:43:01.131" v="16900" actId="478"/>
          <ac:picMkLst>
            <pc:docMk/>
            <pc:sldMk cId="448022202" sldId="310"/>
            <ac:picMk id="8" creationId="{8BF003F1-EEC0-89A1-57A7-9CAAD461BE09}"/>
          </ac:picMkLst>
        </pc:picChg>
      </pc:sldChg>
      <pc:sldChg chg="addSp delSp modSp del mod">
        <pc:chgData name="Dalal, Mrinmoy" userId="397ff971-e778-44ea-ba08-c45f4dea36a7" providerId="ADAL" clId="{53BB99DD-E11A-4AC5-9DF7-93144241BC20}" dt="2023-03-23T19:33:28.512" v="18194" actId="47"/>
        <pc:sldMkLst>
          <pc:docMk/>
          <pc:sldMk cId="123624320" sldId="311"/>
        </pc:sldMkLst>
        <pc:picChg chg="add del mod">
          <ac:chgData name="Dalal, Mrinmoy" userId="397ff971-e778-44ea-ba08-c45f4dea36a7" providerId="ADAL" clId="{53BB99DD-E11A-4AC5-9DF7-93144241BC20}" dt="2023-03-23T17:41:52.436" v="16884" actId="478"/>
          <ac:picMkLst>
            <pc:docMk/>
            <pc:sldMk cId="123624320" sldId="311"/>
            <ac:picMk id="72" creationId="{E8318E19-AE76-2AB1-8611-924A244B9B07}"/>
          </ac:picMkLst>
        </pc:picChg>
        <pc:picChg chg="add mod">
          <ac:chgData name="Dalal, Mrinmoy" userId="397ff971-e778-44ea-ba08-c45f4dea36a7" providerId="ADAL" clId="{53BB99DD-E11A-4AC5-9DF7-93144241BC20}" dt="2023-03-23T17:41:52.801" v="16885"/>
          <ac:picMkLst>
            <pc:docMk/>
            <pc:sldMk cId="123624320" sldId="311"/>
            <ac:picMk id="73" creationId="{39BC4957-42CD-F01C-7872-402E98905B43}"/>
          </ac:picMkLst>
        </pc:picChg>
      </pc:sldChg>
      <pc:sldChg chg="del ord">
        <pc:chgData name="Dalal, Mrinmoy" userId="397ff971-e778-44ea-ba08-c45f4dea36a7" providerId="ADAL" clId="{53BB99DD-E11A-4AC5-9DF7-93144241BC20}" dt="2023-03-23T18:23:48.785" v="17217" actId="47"/>
        <pc:sldMkLst>
          <pc:docMk/>
          <pc:sldMk cId="2608829568" sldId="312"/>
        </pc:sldMkLst>
      </pc:sldChg>
      <pc:sldChg chg="addSp delSp modSp add mod modTransition modAnim">
        <pc:chgData name="Dalal, Mrinmoy" userId="397ff971-e778-44ea-ba08-c45f4dea36a7" providerId="ADAL" clId="{53BB99DD-E11A-4AC5-9DF7-93144241BC20}" dt="2023-03-30T04:19:11.900" v="29905" actId="1076"/>
        <pc:sldMkLst>
          <pc:docMk/>
          <pc:sldMk cId="1681559922" sldId="313"/>
        </pc:sldMkLst>
        <pc:spChg chg="mod">
          <ac:chgData name="Dalal, Mrinmoy" userId="397ff971-e778-44ea-ba08-c45f4dea36a7" providerId="ADAL" clId="{53BB99DD-E11A-4AC5-9DF7-93144241BC20}" dt="2023-03-30T03:54:53.334" v="29853" actId="20577"/>
          <ac:spMkLst>
            <pc:docMk/>
            <pc:sldMk cId="1681559922" sldId="313"/>
            <ac:spMk id="2" creationId="{157B785B-7419-6444-8F7C-456DADFC9CDE}"/>
          </ac:spMkLst>
        </pc:spChg>
        <pc:spChg chg="mod">
          <ac:chgData name="Dalal, Mrinmoy" userId="397ff971-e778-44ea-ba08-c45f4dea36a7" providerId="ADAL" clId="{53BB99DD-E11A-4AC5-9DF7-93144241BC20}" dt="2023-03-23T15:31:10.691" v="15849" actId="1076"/>
          <ac:spMkLst>
            <pc:docMk/>
            <pc:sldMk cId="1681559922" sldId="313"/>
            <ac:spMk id="18" creationId="{8ED9C5EA-66F6-0B74-8BD1-F5B980051C82}"/>
          </ac:spMkLst>
        </pc:spChg>
        <pc:spChg chg="mod">
          <ac:chgData name="Dalal, Mrinmoy" userId="397ff971-e778-44ea-ba08-c45f4dea36a7" providerId="ADAL" clId="{53BB99DD-E11A-4AC5-9DF7-93144241BC20}" dt="2023-03-23T15:31:10.691" v="15849" actId="1076"/>
          <ac:spMkLst>
            <pc:docMk/>
            <pc:sldMk cId="1681559922" sldId="313"/>
            <ac:spMk id="19" creationId="{B94B004C-02FB-6779-1841-9A9491E663DF}"/>
          </ac:spMkLst>
        </pc:spChg>
        <pc:spChg chg="mod">
          <ac:chgData name="Dalal, Mrinmoy" userId="397ff971-e778-44ea-ba08-c45f4dea36a7" providerId="ADAL" clId="{53BB99DD-E11A-4AC5-9DF7-93144241BC20}" dt="2023-03-23T15:31:10.691" v="15849" actId="1076"/>
          <ac:spMkLst>
            <pc:docMk/>
            <pc:sldMk cId="1681559922" sldId="313"/>
            <ac:spMk id="20" creationId="{FDAC23B6-E1E4-81F7-6E99-B2072F548B36}"/>
          </ac:spMkLst>
        </pc:spChg>
        <pc:spChg chg="mod">
          <ac:chgData name="Dalal, Mrinmoy" userId="397ff971-e778-44ea-ba08-c45f4dea36a7" providerId="ADAL" clId="{53BB99DD-E11A-4AC5-9DF7-93144241BC20}" dt="2023-03-23T15:31:10.691" v="15849" actId="1076"/>
          <ac:spMkLst>
            <pc:docMk/>
            <pc:sldMk cId="1681559922" sldId="313"/>
            <ac:spMk id="33" creationId="{8BE91AC5-393E-D147-3028-539F042ED0F2}"/>
          </ac:spMkLst>
        </pc:spChg>
        <pc:spChg chg="mod">
          <ac:chgData name="Dalal, Mrinmoy" userId="397ff971-e778-44ea-ba08-c45f4dea36a7" providerId="ADAL" clId="{53BB99DD-E11A-4AC5-9DF7-93144241BC20}" dt="2023-03-23T15:31:10.691" v="15849" actId="1076"/>
          <ac:spMkLst>
            <pc:docMk/>
            <pc:sldMk cId="1681559922" sldId="313"/>
            <ac:spMk id="34" creationId="{DD65265D-B16C-D374-A038-BAC61D164EF8}"/>
          </ac:spMkLst>
        </pc:spChg>
        <pc:spChg chg="mod">
          <ac:chgData name="Dalal, Mrinmoy" userId="397ff971-e778-44ea-ba08-c45f4dea36a7" providerId="ADAL" clId="{53BB99DD-E11A-4AC5-9DF7-93144241BC20}" dt="2023-03-23T15:31:10.691" v="15849" actId="1076"/>
          <ac:spMkLst>
            <pc:docMk/>
            <pc:sldMk cId="1681559922" sldId="313"/>
            <ac:spMk id="35" creationId="{8BE094B0-7954-3891-A376-3EFD51885D4D}"/>
          </ac:spMkLst>
        </pc:spChg>
        <pc:spChg chg="mod">
          <ac:chgData name="Dalal, Mrinmoy" userId="397ff971-e778-44ea-ba08-c45f4dea36a7" providerId="ADAL" clId="{53BB99DD-E11A-4AC5-9DF7-93144241BC20}" dt="2023-03-23T15:31:10.691" v="15849" actId="1076"/>
          <ac:spMkLst>
            <pc:docMk/>
            <pc:sldMk cId="1681559922" sldId="313"/>
            <ac:spMk id="36" creationId="{1004C4F7-ED6E-C82D-5768-CD65FC0DB3B7}"/>
          </ac:spMkLst>
        </pc:spChg>
        <pc:spChg chg="mod">
          <ac:chgData name="Dalal, Mrinmoy" userId="397ff971-e778-44ea-ba08-c45f4dea36a7" providerId="ADAL" clId="{53BB99DD-E11A-4AC5-9DF7-93144241BC20}" dt="2023-03-23T15:31:10.691" v="15849" actId="1076"/>
          <ac:spMkLst>
            <pc:docMk/>
            <pc:sldMk cId="1681559922" sldId="313"/>
            <ac:spMk id="37" creationId="{C19068B0-9979-B235-DAEE-92D21478B1BD}"/>
          </ac:spMkLst>
        </pc:spChg>
        <pc:spChg chg="mod">
          <ac:chgData name="Dalal, Mrinmoy" userId="397ff971-e778-44ea-ba08-c45f4dea36a7" providerId="ADAL" clId="{53BB99DD-E11A-4AC5-9DF7-93144241BC20}" dt="2023-03-23T15:31:10.691" v="15849" actId="1076"/>
          <ac:spMkLst>
            <pc:docMk/>
            <pc:sldMk cId="1681559922" sldId="313"/>
            <ac:spMk id="38" creationId="{B68CCD05-7C35-904A-5BE8-D1C0F46F49A2}"/>
          </ac:spMkLst>
        </pc:spChg>
        <pc:spChg chg="mod">
          <ac:chgData name="Dalal, Mrinmoy" userId="397ff971-e778-44ea-ba08-c45f4dea36a7" providerId="ADAL" clId="{53BB99DD-E11A-4AC5-9DF7-93144241BC20}" dt="2023-03-23T15:31:10.691" v="15849" actId="1076"/>
          <ac:spMkLst>
            <pc:docMk/>
            <pc:sldMk cId="1681559922" sldId="313"/>
            <ac:spMk id="39" creationId="{18C6B37D-B27B-A128-D7F2-1C8CEDD9458F}"/>
          </ac:spMkLst>
        </pc:spChg>
        <pc:spChg chg="mod">
          <ac:chgData name="Dalal, Mrinmoy" userId="397ff971-e778-44ea-ba08-c45f4dea36a7" providerId="ADAL" clId="{53BB99DD-E11A-4AC5-9DF7-93144241BC20}" dt="2023-03-23T15:31:10.691" v="15849" actId="1076"/>
          <ac:spMkLst>
            <pc:docMk/>
            <pc:sldMk cId="1681559922" sldId="313"/>
            <ac:spMk id="40" creationId="{B6B242B1-A097-8693-39E3-5201B75E1DF3}"/>
          </ac:spMkLst>
        </pc:spChg>
        <pc:spChg chg="mod">
          <ac:chgData name="Dalal, Mrinmoy" userId="397ff971-e778-44ea-ba08-c45f4dea36a7" providerId="ADAL" clId="{53BB99DD-E11A-4AC5-9DF7-93144241BC20}" dt="2023-03-23T15:31:10.691" v="15849" actId="1076"/>
          <ac:spMkLst>
            <pc:docMk/>
            <pc:sldMk cId="1681559922" sldId="313"/>
            <ac:spMk id="43" creationId="{FB335C9B-938F-53D9-6B60-8574A82A4752}"/>
          </ac:spMkLst>
        </pc:spChg>
        <pc:spChg chg="mod">
          <ac:chgData name="Dalal, Mrinmoy" userId="397ff971-e778-44ea-ba08-c45f4dea36a7" providerId="ADAL" clId="{53BB99DD-E11A-4AC5-9DF7-93144241BC20}" dt="2023-03-23T15:31:10.691" v="15849" actId="1076"/>
          <ac:spMkLst>
            <pc:docMk/>
            <pc:sldMk cId="1681559922" sldId="313"/>
            <ac:spMk id="44" creationId="{ACB048DE-C420-82F6-432F-0137292ACD1C}"/>
          </ac:spMkLst>
        </pc:spChg>
        <pc:spChg chg="mod">
          <ac:chgData name="Dalal, Mrinmoy" userId="397ff971-e778-44ea-ba08-c45f4dea36a7" providerId="ADAL" clId="{53BB99DD-E11A-4AC5-9DF7-93144241BC20}" dt="2023-03-23T15:31:10.691" v="15849" actId="1076"/>
          <ac:spMkLst>
            <pc:docMk/>
            <pc:sldMk cId="1681559922" sldId="313"/>
            <ac:spMk id="47" creationId="{F2AE9B7B-41A4-862F-6C09-783DE7D989B5}"/>
          </ac:spMkLst>
        </pc:spChg>
        <pc:spChg chg="mod">
          <ac:chgData name="Dalal, Mrinmoy" userId="397ff971-e778-44ea-ba08-c45f4dea36a7" providerId="ADAL" clId="{53BB99DD-E11A-4AC5-9DF7-93144241BC20}" dt="2023-03-23T15:31:10.691" v="15849" actId="1076"/>
          <ac:spMkLst>
            <pc:docMk/>
            <pc:sldMk cId="1681559922" sldId="313"/>
            <ac:spMk id="48" creationId="{0CEC48C6-2A99-74BF-419B-A4CCEBDDE207}"/>
          </ac:spMkLst>
        </pc:spChg>
        <pc:spChg chg="mod">
          <ac:chgData name="Dalal, Mrinmoy" userId="397ff971-e778-44ea-ba08-c45f4dea36a7" providerId="ADAL" clId="{53BB99DD-E11A-4AC5-9DF7-93144241BC20}" dt="2023-03-23T15:31:10.691" v="15849" actId="1076"/>
          <ac:spMkLst>
            <pc:docMk/>
            <pc:sldMk cId="1681559922" sldId="313"/>
            <ac:spMk id="51" creationId="{A4F9717D-E655-B78E-5E93-168F50B2CC64}"/>
          </ac:spMkLst>
        </pc:spChg>
        <pc:spChg chg="mod">
          <ac:chgData name="Dalal, Mrinmoy" userId="397ff971-e778-44ea-ba08-c45f4dea36a7" providerId="ADAL" clId="{53BB99DD-E11A-4AC5-9DF7-93144241BC20}" dt="2023-03-23T15:31:10.691" v="15849" actId="1076"/>
          <ac:spMkLst>
            <pc:docMk/>
            <pc:sldMk cId="1681559922" sldId="313"/>
            <ac:spMk id="52" creationId="{BD52B367-E149-F1C7-5D78-6FDD724E84F1}"/>
          </ac:spMkLst>
        </pc:spChg>
        <pc:spChg chg="mod">
          <ac:chgData name="Dalal, Mrinmoy" userId="397ff971-e778-44ea-ba08-c45f4dea36a7" providerId="ADAL" clId="{53BB99DD-E11A-4AC5-9DF7-93144241BC20}" dt="2023-03-23T15:31:10.691" v="15849" actId="1076"/>
          <ac:spMkLst>
            <pc:docMk/>
            <pc:sldMk cId="1681559922" sldId="313"/>
            <ac:spMk id="55" creationId="{C5F01EDC-C722-9000-8DD7-43B8912583AC}"/>
          </ac:spMkLst>
        </pc:spChg>
        <pc:spChg chg="mod">
          <ac:chgData name="Dalal, Mrinmoy" userId="397ff971-e778-44ea-ba08-c45f4dea36a7" providerId="ADAL" clId="{53BB99DD-E11A-4AC5-9DF7-93144241BC20}" dt="2023-03-23T15:31:10.691" v="15849" actId="1076"/>
          <ac:spMkLst>
            <pc:docMk/>
            <pc:sldMk cId="1681559922" sldId="313"/>
            <ac:spMk id="56" creationId="{8765ACAB-4588-EBA9-E89D-62D0F368B347}"/>
          </ac:spMkLst>
        </pc:spChg>
        <pc:spChg chg="mod">
          <ac:chgData name="Dalal, Mrinmoy" userId="397ff971-e778-44ea-ba08-c45f4dea36a7" providerId="ADAL" clId="{53BB99DD-E11A-4AC5-9DF7-93144241BC20}" dt="2023-03-23T15:37:36.769" v="15882" actId="27803"/>
          <ac:spMkLst>
            <pc:docMk/>
            <pc:sldMk cId="1681559922" sldId="313"/>
            <ac:spMk id="59" creationId="{56143728-E427-B4A3-6FCA-5C4D79CBF712}"/>
          </ac:spMkLst>
        </pc:spChg>
        <pc:spChg chg="mod">
          <ac:chgData name="Dalal, Mrinmoy" userId="397ff971-e778-44ea-ba08-c45f4dea36a7" providerId="ADAL" clId="{53BB99DD-E11A-4AC5-9DF7-93144241BC20}" dt="2023-03-23T15:37:36.769" v="15882" actId="27803"/>
          <ac:spMkLst>
            <pc:docMk/>
            <pc:sldMk cId="1681559922" sldId="313"/>
            <ac:spMk id="60" creationId="{90F3CF9F-0FB7-7388-6226-373DFF5744F6}"/>
          </ac:spMkLst>
        </pc:spChg>
        <pc:spChg chg="mod">
          <ac:chgData name="Dalal, Mrinmoy" userId="397ff971-e778-44ea-ba08-c45f4dea36a7" providerId="ADAL" clId="{53BB99DD-E11A-4AC5-9DF7-93144241BC20}" dt="2023-03-23T15:37:36.769" v="15882" actId="27803"/>
          <ac:spMkLst>
            <pc:docMk/>
            <pc:sldMk cId="1681559922" sldId="313"/>
            <ac:spMk id="61" creationId="{FD6F7E91-2DF9-2318-90CE-5E1481A02A7C}"/>
          </ac:spMkLst>
        </pc:spChg>
        <pc:spChg chg="add mod">
          <ac:chgData name="Dalal, Mrinmoy" userId="397ff971-e778-44ea-ba08-c45f4dea36a7" providerId="ADAL" clId="{53BB99DD-E11A-4AC5-9DF7-93144241BC20}" dt="2023-03-30T03:46:58.463" v="29768" actId="1076"/>
          <ac:spMkLst>
            <pc:docMk/>
            <pc:sldMk cId="1681559922" sldId="313"/>
            <ac:spMk id="68" creationId="{91234A96-CA0E-226E-7B54-2AE860093EDD}"/>
          </ac:spMkLst>
        </pc:spChg>
        <pc:spChg chg="add mod">
          <ac:chgData name="Dalal, Mrinmoy" userId="397ff971-e778-44ea-ba08-c45f4dea36a7" providerId="ADAL" clId="{53BB99DD-E11A-4AC5-9DF7-93144241BC20}" dt="2023-03-30T03:46:58.463" v="29768" actId="1076"/>
          <ac:spMkLst>
            <pc:docMk/>
            <pc:sldMk cId="1681559922" sldId="313"/>
            <ac:spMk id="69" creationId="{1695FAD7-0DBB-A01B-B656-74B19C5FBCBB}"/>
          </ac:spMkLst>
        </pc:spChg>
        <pc:spChg chg="add mod">
          <ac:chgData name="Dalal, Mrinmoy" userId="397ff971-e778-44ea-ba08-c45f4dea36a7" providerId="ADAL" clId="{53BB99DD-E11A-4AC5-9DF7-93144241BC20}" dt="2023-03-30T04:18:53.703" v="29904" actId="1036"/>
          <ac:spMkLst>
            <pc:docMk/>
            <pc:sldMk cId="1681559922" sldId="313"/>
            <ac:spMk id="70" creationId="{F9E644BB-AEE2-6B85-54D8-49B29697B5C2}"/>
          </ac:spMkLst>
        </pc:spChg>
        <pc:spChg chg="add mod">
          <ac:chgData name="Dalal, Mrinmoy" userId="397ff971-e778-44ea-ba08-c45f4dea36a7" providerId="ADAL" clId="{53BB99DD-E11A-4AC5-9DF7-93144241BC20}" dt="2023-03-30T04:18:53.703" v="29904" actId="1036"/>
          <ac:spMkLst>
            <pc:docMk/>
            <pc:sldMk cId="1681559922" sldId="313"/>
            <ac:spMk id="71" creationId="{D2D84704-88A4-0037-E3D9-17698BDE0305}"/>
          </ac:spMkLst>
        </pc:spChg>
        <pc:spChg chg="add mod">
          <ac:chgData name="Dalal, Mrinmoy" userId="397ff971-e778-44ea-ba08-c45f4dea36a7" providerId="ADAL" clId="{53BB99DD-E11A-4AC5-9DF7-93144241BC20}" dt="2023-03-30T03:46:58.463" v="29768" actId="1076"/>
          <ac:spMkLst>
            <pc:docMk/>
            <pc:sldMk cId="1681559922" sldId="313"/>
            <ac:spMk id="72" creationId="{5362C447-868D-5B4F-FD51-5A2E30C6B718}"/>
          </ac:spMkLst>
        </pc:spChg>
        <pc:spChg chg="add mod">
          <ac:chgData name="Dalal, Mrinmoy" userId="397ff971-e778-44ea-ba08-c45f4dea36a7" providerId="ADAL" clId="{53BB99DD-E11A-4AC5-9DF7-93144241BC20}" dt="2023-03-30T03:46:58.463" v="29768" actId="1076"/>
          <ac:spMkLst>
            <pc:docMk/>
            <pc:sldMk cId="1681559922" sldId="313"/>
            <ac:spMk id="73" creationId="{6E93F76E-956B-8D75-EF73-656E44903C75}"/>
          </ac:spMkLst>
        </pc:spChg>
        <pc:spChg chg="mod">
          <ac:chgData name="Dalal, Mrinmoy" userId="397ff971-e778-44ea-ba08-c45f4dea36a7" providerId="ADAL" clId="{53BB99DD-E11A-4AC5-9DF7-93144241BC20}" dt="2023-03-23T15:53:42.335" v="16366"/>
          <ac:spMkLst>
            <pc:docMk/>
            <pc:sldMk cId="1681559922" sldId="313"/>
            <ac:spMk id="76" creationId="{E661C7B6-4E2B-FDA0-1090-18F632F607F5}"/>
          </ac:spMkLst>
        </pc:spChg>
        <pc:spChg chg="mod">
          <ac:chgData name="Dalal, Mrinmoy" userId="397ff971-e778-44ea-ba08-c45f4dea36a7" providerId="ADAL" clId="{53BB99DD-E11A-4AC5-9DF7-93144241BC20}" dt="2023-03-23T15:53:50.001" v="16368" actId="207"/>
          <ac:spMkLst>
            <pc:docMk/>
            <pc:sldMk cId="1681559922" sldId="313"/>
            <ac:spMk id="77" creationId="{D0C62330-D2FA-F4AE-AA78-DE9B74A9FFAA}"/>
          </ac:spMkLst>
        </pc:spChg>
        <pc:spChg chg="mod">
          <ac:chgData name="Dalal, Mrinmoy" userId="397ff971-e778-44ea-ba08-c45f4dea36a7" providerId="ADAL" clId="{53BB99DD-E11A-4AC5-9DF7-93144241BC20}" dt="2023-03-30T03:47:12.377" v="29784" actId="20577"/>
          <ac:spMkLst>
            <pc:docMk/>
            <pc:sldMk cId="1681559922" sldId="313"/>
            <ac:spMk id="79" creationId="{7421827A-B181-6B32-16F3-A6622E4FE75F}"/>
          </ac:spMkLst>
        </pc:spChg>
        <pc:spChg chg="mod">
          <ac:chgData name="Dalal, Mrinmoy" userId="397ff971-e778-44ea-ba08-c45f4dea36a7" providerId="ADAL" clId="{53BB99DD-E11A-4AC5-9DF7-93144241BC20}" dt="2023-03-30T03:47:51.474" v="29807" actId="14100"/>
          <ac:spMkLst>
            <pc:docMk/>
            <pc:sldMk cId="1681559922" sldId="313"/>
            <ac:spMk id="80" creationId="{D35AF7DF-C050-8A4D-9B78-8A626633D78D}"/>
          </ac:spMkLst>
        </pc:spChg>
        <pc:spChg chg="add mod">
          <ac:chgData name="Dalal, Mrinmoy" userId="397ff971-e778-44ea-ba08-c45f4dea36a7" providerId="ADAL" clId="{53BB99DD-E11A-4AC5-9DF7-93144241BC20}" dt="2023-03-23T15:55:22.199" v="16386"/>
          <ac:spMkLst>
            <pc:docMk/>
            <pc:sldMk cId="1681559922" sldId="313"/>
            <ac:spMk id="81" creationId="{98313189-5C3F-BBBC-99C0-AB967578FCFD}"/>
          </ac:spMkLst>
        </pc:spChg>
        <pc:spChg chg="mod topLvl">
          <ac:chgData name="Dalal, Mrinmoy" userId="397ff971-e778-44ea-ba08-c45f4dea36a7" providerId="ADAL" clId="{53BB99DD-E11A-4AC5-9DF7-93144241BC20}" dt="2023-03-30T03:46:58.463" v="29768" actId="1076"/>
          <ac:spMkLst>
            <pc:docMk/>
            <pc:sldMk cId="1681559922" sldId="313"/>
            <ac:spMk id="83" creationId="{5E555B12-D4F5-4CE5-FCEB-298201905EA2}"/>
          </ac:spMkLst>
        </pc:spChg>
        <pc:spChg chg="mod topLvl">
          <ac:chgData name="Dalal, Mrinmoy" userId="397ff971-e778-44ea-ba08-c45f4dea36a7" providerId="ADAL" clId="{53BB99DD-E11A-4AC5-9DF7-93144241BC20}" dt="2023-03-30T03:46:58.463" v="29768" actId="1076"/>
          <ac:spMkLst>
            <pc:docMk/>
            <pc:sldMk cId="1681559922" sldId="313"/>
            <ac:spMk id="84" creationId="{24C13EAB-44B7-1329-214B-C0CA3B219660}"/>
          </ac:spMkLst>
        </pc:spChg>
        <pc:spChg chg="mod topLvl">
          <ac:chgData name="Dalal, Mrinmoy" userId="397ff971-e778-44ea-ba08-c45f4dea36a7" providerId="ADAL" clId="{53BB99DD-E11A-4AC5-9DF7-93144241BC20}" dt="2023-03-30T03:46:58.463" v="29768" actId="1076"/>
          <ac:spMkLst>
            <pc:docMk/>
            <pc:sldMk cId="1681559922" sldId="313"/>
            <ac:spMk id="85" creationId="{866F3135-04A2-BA88-1035-CB1AFDBEC55B}"/>
          </ac:spMkLst>
        </pc:spChg>
        <pc:spChg chg="mod topLvl">
          <ac:chgData name="Dalal, Mrinmoy" userId="397ff971-e778-44ea-ba08-c45f4dea36a7" providerId="ADAL" clId="{53BB99DD-E11A-4AC5-9DF7-93144241BC20}" dt="2023-03-30T03:46:58.463" v="29768" actId="1076"/>
          <ac:spMkLst>
            <pc:docMk/>
            <pc:sldMk cId="1681559922" sldId="313"/>
            <ac:spMk id="86" creationId="{39003ABD-A913-2542-5075-1908E0D8B33A}"/>
          </ac:spMkLst>
        </pc:spChg>
        <pc:spChg chg="mod topLvl">
          <ac:chgData name="Dalal, Mrinmoy" userId="397ff971-e778-44ea-ba08-c45f4dea36a7" providerId="ADAL" clId="{53BB99DD-E11A-4AC5-9DF7-93144241BC20}" dt="2023-03-30T03:46:58.463" v="29768" actId="1076"/>
          <ac:spMkLst>
            <pc:docMk/>
            <pc:sldMk cId="1681559922" sldId="313"/>
            <ac:spMk id="87" creationId="{695D01DD-9157-A166-3584-413B8E8FC2AC}"/>
          </ac:spMkLst>
        </pc:spChg>
        <pc:spChg chg="mod topLvl">
          <ac:chgData name="Dalal, Mrinmoy" userId="397ff971-e778-44ea-ba08-c45f4dea36a7" providerId="ADAL" clId="{53BB99DD-E11A-4AC5-9DF7-93144241BC20}" dt="2023-03-30T03:46:58.463" v="29768" actId="1076"/>
          <ac:spMkLst>
            <pc:docMk/>
            <pc:sldMk cId="1681559922" sldId="313"/>
            <ac:spMk id="88" creationId="{93D512A0-0AAE-37BC-8804-D1EE7FAA42D6}"/>
          </ac:spMkLst>
        </pc:spChg>
        <pc:spChg chg="mod topLvl">
          <ac:chgData name="Dalal, Mrinmoy" userId="397ff971-e778-44ea-ba08-c45f4dea36a7" providerId="ADAL" clId="{53BB99DD-E11A-4AC5-9DF7-93144241BC20}" dt="2023-03-30T03:46:58.463" v="29768" actId="1076"/>
          <ac:spMkLst>
            <pc:docMk/>
            <pc:sldMk cId="1681559922" sldId="313"/>
            <ac:spMk id="89" creationId="{379E6F02-A176-446B-1646-306923B243D5}"/>
          </ac:spMkLst>
        </pc:spChg>
        <pc:spChg chg="mod topLvl">
          <ac:chgData name="Dalal, Mrinmoy" userId="397ff971-e778-44ea-ba08-c45f4dea36a7" providerId="ADAL" clId="{53BB99DD-E11A-4AC5-9DF7-93144241BC20}" dt="2023-03-30T03:46:58.463" v="29768" actId="1076"/>
          <ac:spMkLst>
            <pc:docMk/>
            <pc:sldMk cId="1681559922" sldId="313"/>
            <ac:spMk id="90" creationId="{CBEB63DD-1472-1B99-9FCB-98D6EC1EEFA3}"/>
          </ac:spMkLst>
        </pc:spChg>
        <pc:spChg chg="mod topLvl">
          <ac:chgData name="Dalal, Mrinmoy" userId="397ff971-e778-44ea-ba08-c45f4dea36a7" providerId="ADAL" clId="{53BB99DD-E11A-4AC5-9DF7-93144241BC20}" dt="2023-03-30T03:46:58.463" v="29768" actId="1076"/>
          <ac:spMkLst>
            <pc:docMk/>
            <pc:sldMk cId="1681559922" sldId="313"/>
            <ac:spMk id="91" creationId="{102D3310-A768-69B0-B041-AD6001AA1E9F}"/>
          </ac:spMkLst>
        </pc:spChg>
        <pc:spChg chg="mod topLvl">
          <ac:chgData name="Dalal, Mrinmoy" userId="397ff971-e778-44ea-ba08-c45f4dea36a7" providerId="ADAL" clId="{53BB99DD-E11A-4AC5-9DF7-93144241BC20}" dt="2023-03-30T03:46:58.463" v="29768" actId="1076"/>
          <ac:spMkLst>
            <pc:docMk/>
            <pc:sldMk cId="1681559922" sldId="313"/>
            <ac:spMk id="92" creationId="{8F4D942E-9883-632C-C0F6-6A705A5D0CD0}"/>
          </ac:spMkLst>
        </pc:spChg>
        <pc:spChg chg="mod topLvl">
          <ac:chgData name="Dalal, Mrinmoy" userId="397ff971-e778-44ea-ba08-c45f4dea36a7" providerId="ADAL" clId="{53BB99DD-E11A-4AC5-9DF7-93144241BC20}" dt="2023-03-30T03:46:58.463" v="29768" actId="1076"/>
          <ac:spMkLst>
            <pc:docMk/>
            <pc:sldMk cId="1681559922" sldId="313"/>
            <ac:spMk id="93" creationId="{685F2BC3-D3C1-A098-C454-A4444F427271}"/>
          </ac:spMkLst>
        </pc:spChg>
        <pc:spChg chg="mod topLvl">
          <ac:chgData name="Dalal, Mrinmoy" userId="397ff971-e778-44ea-ba08-c45f4dea36a7" providerId="ADAL" clId="{53BB99DD-E11A-4AC5-9DF7-93144241BC20}" dt="2023-03-30T03:46:58.463" v="29768" actId="1076"/>
          <ac:spMkLst>
            <pc:docMk/>
            <pc:sldMk cId="1681559922" sldId="313"/>
            <ac:spMk id="94" creationId="{8D935358-4FC7-5EDF-B603-1AF7BCA2DD09}"/>
          </ac:spMkLst>
        </pc:spChg>
        <pc:spChg chg="mod topLvl">
          <ac:chgData name="Dalal, Mrinmoy" userId="397ff971-e778-44ea-ba08-c45f4dea36a7" providerId="ADAL" clId="{53BB99DD-E11A-4AC5-9DF7-93144241BC20}" dt="2023-03-30T03:46:58.463" v="29768" actId="1076"/>
          <ac:spMkLst>
            <pc:docMk/>
            <pc:sldMk cId="1681559922" sldId="313"/>
            <ac:spMk id="95" creationId="{743C5091-6221-E357-C114-F5E186ACAD86}"/>
          </ac:spMkLst>
        </pc:spChg>
        <pc:spChg chg="mod topLvl">
          <ac:chgData name="Dalal, Mrinmoy" userId="397ff971-e778-44ea-ba08-c45f4dea36a7" providerId="ADAL" clId="{53BB99DD-E11A-4AC5-9DF7-93144241BC20}" dt="2023-03-30T03:46:58.463" v="29768" actId="1076"/>
          <ac:spMkLst>
            <pc:docMk/>
            <pc:sldMk cId="1681559922" sldId="313"/>
            <ac:spMk id="96" creationId="{C1ECBD1C-2F35-0DB0-22A9-BA8E50B5BC29}"/>
          </ac:spMkLst>
        </pc:spChg>
        <pc:spChg chg="mod topLvl">
          <ac:chgData name="Dalal, Mrinmoy" userId="397ff971-e778-44ea-ba08-c45f4dea36a7" providerId="ADAL" clId="{53BB99DD-E11A-4AC5-9DF7-93144241BC20}" dt="2023-03-30T03:46:58.463" v="29768" actId="1076"/>
          <ac:spMkLst>
            <pc:docMk/>
            <pc:sldMk cId="1681559922" sldId="313"/>
            <ac:spMk id="97" creationId="{D67E0CBC-F48C-76B5-0F06-F328C56AD14C}"/>
          </ac:spMkLst>
        </pc:spChg>
        <pc:spChg chg="mod topLvl">
          <ac:chgData name="Dalal, Mrinmoy" userId="397ff971-e778-44ea-ba08-c45f4dea36a7" providerId="ADAL" clId="{53BB99DD-E11A-4AC5-9DF7-93144241BC20}" dt="2023-03-30T03:46:58.463" v="29768" actId="1076"/>
          <ac:spMkLst>
            <pc:docMk/>
            <pc:sldMk cId="1681559922" sldId="313"/>
            <ac:spMk id="98" creationId="{1694EC51-62FC-3A78-5F1F-51BC0A560468}"/>
          </ac:spMkLst>
        </pc:spChg>
        <pc:spChg chg="mod topLvl">
          <ac:chgData name="Dalal, Mrinmoy" userId="397ff971-e778-44ea-ba08-c45f4dea36a7" providerId="ADAL" clId="{53BB99DD-E11A-4AC5-9DF7-93144241BC20}" dt="2023-03-30T03:46:58.463" v="29768" actId="1076"/>
          <ac:spMkLst>
            <pc:docMk/>
            <pc:sldMk cId="1681559922" sldId="313"/>
            <ac:spMk id="99" creationId="{49497D5B-5286-BBCD-C09C-E55D86F7645D}"/>
          </ac:spMkLst>
        </pc:spChg>
        <pc:spChg chg="mod topLvl">
          <ac:chgData name="Dalal, Mrinmoy" userId="397ff971-e778-44ea-ba08-c45f4dea36a7" providerId="ADAL" clId="{53BB99DD-E11A-4AC5-9DF7-93144241BC20}" dt="2023-03-30T03:46:58.463" v="29768" actId="1076"/>
          <ac:spMkLst>
            <pc:docMk/>
            <pc:sldMk cId="1681559922" sldId="313"/>
            <ac:spMk id="100" creationId="{39FDEDB7-B167-FEA0-3C1C-3E332479389B}"/>
          </ac:spMkLst>
        </pc:spChg>
        <pc:spChg chg="mod">
          <ac:chgData name="Dalal, Mrinmoy" userId="397ff971-e778-44ea-ba08-c45f4dea36a7" providerId="ADAL" clId="{53BB99DD-E11A-4AC5-9DF7-93144241BC20}" dt="2023-03-30T03:46:58.463" v="29768" actId="1076"/>
          <ac:spMkLst>
            <pc:docMk/>
            <pc:sldMk cId="1681559922" sldId="313"/>
            <ac:spMk id="102" creationId="{8FE24A8C-A310-B8DC-1E04-87B2FF4EB6E5}"/>
          </ac:spMkLst>
        </pc:spChg>
        <pc:spChg chg="mod">
          <ac:chgData name="Dalal, Mrinmoy" userId="397ff971-e778-44ea-ba08-c45f4dea36a7" providerId="ADAL" clId="{53BB99DD-E11A-4AC5-9DF7-93144241BC20}" dt="2023-03-30T03:46:58.463" v="29768" actId="1076"/>
          <ac:spMkLst>
            <pc:docMk/>
            <pc:sldMk cId="1681559922" sldId="313"/>
            <ac:spMk id="103" creationId="{29F46541-5894-377E-530E-9E7F9057189C}"/>
          </ac:spMkLst>
        </pc:spChg>
        <pc:spChg chg="mod">
          <ac:chgData name="Dalal, Mrinmoy" userId="397ff971-e778-44ea-ba08-c45f4dea36a7" providerId="ADAL" clId="{53BB99DD-E11A-4AC5-9DF7-93144241BC20}" dt="2023-03-30T03:46:58.463" v="29768" actId="1076"/>
          <ac:spMkLst>
            <pc:docMk/>
            <pc:sldMk cId="1681559922" sldId="313"/>
            <ac:spMk id="104" creationId="{2F6C73C9-342A-300A-935D-CFC67EAD8508}"/>
          </ac:spMkLst>
        </pc:spChg>
        <pc:spChg chg="mod">
          <ac:chgData name="Dalal, Mrinmoy" userId="397ff971-e778-44ea-ba08-c45f4dea36a7" providerId="ADAL" clId="{53BB99DD-E11A-4AC5-9DF7-93144241BC20}" dt="2023-03-30T03:46:58.463" v="29768" actId="1076"/>
          <ac:spMkLst>
            <pc:docMk/>
            <pc:sldMk cId="1681559922" sldId="313"/>
            <ac:spMk id="105" creationId="{4FE6D435-563E-4E31-39AD-D280E93721ED}"/>
          </ac:spMkLst>
        </pc:spChg>
        <pc:spChg chg="mod">
          <ac:chgData name="Dalal, Mrinmoy" userId="397ff971-e778-44ea-ba08-c45f4dea36a7" providerId="ADAL" clId="{53BB99DD-E11A-4AC5-9DF7-93144241BC20}" dt="2023-03-30T03:46:58.463" v="29768" actId="1076"/>
          <ac:spMkLst>
            <pc:docMk/>
            <pc:sldMk cId="1681559922" sldId="313"/>
            <ac:spMk id="106" creationId="{B7E6F9E5-F08C-8DB0-345A-C23D075C511B}"/>
          </ac:spMkLst>
        </pc:spChg>
        <pc:spChg chg="mod">
          <ac:chgData name="Dalal, Mrinmoy" userId="397ff971-e778-44ea-ba08-c45f4dea36a7" providerId="ADAL" clId="{53BB99DD-E11A-4AC5-9DF7-93144241BC20}" dt="2023-03-30T03:46:58.463" v="29768" actId="1076"/>
          <ac:spMkLst>
            <pc:docMk/>
            <pc:sldMk cId="1681559922" sldId="313"/>
            <ac:spMk id="107" creationId="{A2D7591C-D323-BF0F-0CDA-DE49BB11BA53}"/>
          </ac:spMkLst>
        </pc:spChg>
        <pc:spChg chg="mod">
          <ac:chgData name="Dalal, Mrinmoy" userId="397ff971-e778-44ea-ba08-c45f4dea36a7" providerId="ADAL" clId="{53BB99DD-E11A-4AC5-9DF7-93144241BC20}" dt="2023-03-23T15:57:18.433" v="16446"/>
          <ac:spMkLst>
            <pc:docMk/>
            <pc:sldMk cId="1681559922" sldId="313"/>
            <ac:spMk id="112" creationId="{02632D5B-7554-2BA7-3EF5-FBCB7F3DB5BE}"/>
          </ac:spMkLst>
        </pc:spChg>
        <pc:spChg chg="mod">
          <ac:chgData name="Dalal, Mrinmoy" userId="397ff971-e778-44ea-ba08-c45f4dea36a7" providerId="ADAL" clId="{53BB99DD-E11A-4AC5-9DF7-93144241BC20}" dt="2023-03-23T15:57:18.433" v="16446"/>
          <ac:spMkLst>
            <pc:docMk/>
            <pc:sldMk cId="1681559922" sldId="313"/>
            <ac:spMk id="113" creationId="{1B3D8BED-7EB2-EC2E-6549-D3BA3FF87813}"/>
          </ac:spMkLst>
        </pc:spChg>
        <pc:spChg chg="mod">
          <ac:chgData name="Dalal, Mrinmoy" userId="397ff971-e778-44ea-ba08-c45f4dea36a7" providerId="ADAL" clId="{53BB99DD-E11A-4AC5-9DF7-93144241BC20}" dt="2023-03-23T15:57:18.433" v="16446"/>
          <ac:spMkLst>
            <pc:docMk/>
            <pc:sldMk cId="1681559922" sldId="313"/>
            <ac:spMk id="114" creationId="{E0D902B6-B0EA-1214-E9A0-F54E98087AC6}"/>
          </ac:spMkLst>
        </pc:spChg>
        <pc:spChg chg="mod">
          <ac:chgData name="Dalal, Mrinmoy" userId="397ff971-e778-44ea-ba08-c45f4dea36a7" providerId="ADAL" clId="{53BB99DD-E11A-4AC5-9DF7-93144241BC20}" dt="2023-03-23T15:57:18.433" v="16446"/>
          <ac:spMkLst>
            <pc:docMk/>
            <pc:sldMk cId="1681559922" sldId="313"/>
            <ac:spMk id="115" creationId="{DC9E6AED-CACC-A78D-74B9-D5D87D8850B2}"/>
          </ac:spMkLst>
        </pc:spChg>
        <pc:spChg chg="mod">
          <ac:chgData name="Dalal, Mrinmoy" userId="397ff971-e778-44ea-ba08-c45f4dea36a7" providerId="ADAL" clId="{53BB99DD-E11A-4AC5-9DF7-93144241BC20}" dt="2023-03-23T15:57:18.433" v="16446"/>
          <ac:spMkLst>
            <pc:docMk/>
            <pc:sldMk cId="1681559922" sldId="313"/>
            <ac:spMk id="116" creationId="{EEE0F04F-7499-2995-90E5-DAB433307828}"/>
          </ac:spMkLst>
        </pc:spChg>
        <pc:spChg chg="mod">
          <ac:chgData name="Dalal, Mrinmoy" userId="397ff971-e778-44ea-ba08-c45f4dea36a7" providerId="ADAL" clId="{53BB99DD-E11A-4AC5-9DF7-93144241BC20}" dt="2023-03-23T15:57:18.433" v="16446"/>
          <ac:spMkLst>
            <pc:docMk/>
            <pc:sldMk cId="1681559922" sldId="313"/>
            <ac:spMk id="117" creationId="{906EB360-399D-E9A1-EA4F-9694B7E7F1C2}"/>
          </ac:spMkLst>
        </pc:spChg>
        <pc:spChg chg="del">
          <ac:chgData name="Dalal, Mrinmoy" userId="397ff971-e778-44ea-ba08-c45f4dea36a7" providerId="ADAL" clId="{53BB99DD-E11A-4AC5-9DF7-93144241BC20}" dt="2023-03-23T15:26:33.119" v="15795" actId="478"/>
          <ac:spMkLst>
            <pc:docMk/>
            <pc:sldMk cId="1681559922" sldId="313"/>
            <ac:spMk id="122" creationId="{06103D04-A9BD-BB59-58D4-CC635C22AE59}"/>
          </ac:spMkLst>
        </pc:spChg>
        <pc:spChg chg="mod topLvl">
          <ac:chgData name="Dalal, Mrinmoy" userId="397ff971-e778-44ea-ba08-c45f4dea36a7" providerId="ADAL" clId="{53BB99DD-E11A-4AC5-9DF7-93144241BC20}" dt="2023-03-30T03:46:58.463" v="29768" actId="1076"/>
          <ac:spMkLst>
            <pc:docMk/>
            <pc:sldMk cId="1681559922" sldId="313"/>
            <ac:spMk id="123" creationId="{BDF39DEC-DEBE-C792-5356-5D5AE45CE9B9}"/>
          </ac:spMkLst>
        </pc:spChg>
        <pc:spChg chg="mod topLvl">
          <ac:chgData name="Dalal, Mrinmoy" userId="397ff971-e778-44ea-ba08-c45f4dea36a7" providerId="ADAL" clId="{53BB99DD-E11A-4AC5-9DF7-93144241BC20}" dt="2023-03-30T03:46:58.463" v="29768" actId="1076"/>
          <ac:spMkLst>
            <pc:docMk/>
            <pc:sldMk cId="1681559922" sldId="313"/>
            <ac:spMk id="124" creationId="{EE0AE362-7765-C1D5-5DCB-DD1AB8FB3A51}"/>
          </ac:spMkLst>
        </pc:spChg>
        <pc:spChg chg="del">
          <ac:chgData name="Dalal, Mrinmoy" userId="397ff971-e778-44ea-ba08-c45f4dea36a7" providerId="ADAL" clId="{53BB99DD-E11A-4AC5-9DF7-93144241BC20}" dt="2023-03-23T15:26:34.516" v="15796" actId="478"/>
          <ac:spMkLst>
            <pc:docMk/>
            <pc:sldMk cId="1681559922" sldId="313"/>
            <ac:spMk id="125" creationId="{3D6AB578-0A1A-E17D-3036-9559B4EF3F39}"/>
          </ac:spMkLst>
        </pc:spChg>
        <pc:spChg chg="del">
          <ac:chgData name="Dalal, Mrinmoy" userId="397ff971-e778-44ea-ba08-c45f4dea36a7" providerId="ADAL" clId="{53BB99DD-E11A-4AC5-9DF7-93144241BC20}" dt="2023-03-23T15:26:32.519" v="15794" actId="478"/>
          <ac:spMkLst>
            <pc:docMk/>
            <pc:sldMk cId="1681559922" sldId="313"/>
            <ac:spMk id="126" creationId="{C2AC7899-9FA8-15F6-CEA7-E86519628FB5}"/>
          </ac:spMkLst>
        </pc:spChg>
        <pc:spChg chg="del">
          <ac:chgData name="Dalal, Mrinmoy" userId="397ff971-e778-44ea-ba08-c45f4dea36a7" providerId="ADAL" clId="{53BB99DD-E11A-4AC5-9DF7-93144241BC20}" dt="2023-03-23T15:26:39.919" v="15799" actId="478"/>
          <ac:spMkLst>
            <pc:docMk/>
            <pc:sldMk cId="1681559922" sldId="313"/>
            <ac:spMk id="128" creationId="{284020D1-94D0-FBDD-BDDA-CECA302EB375}"/>
          </ac:spMkLst>
        </pc:spChg>
        <pc:spChg chg="mod topLvl">
          <ac:chgData name="Dalal, Mrinmoy" userId="397ff971-e778-44ea-ba08-c45f4dea36a7" providerId="ADAL" clId="{53BB99DD-E11A-4AC5-9DF7-93144241BC20}" dt="2023-03-30T03:46:58.463" v="29768" actId="1076"/>
          <ac:spMkLst>
            <pc:docMk/>
            <pc:sldMk cId="1681559922" sldId="313"/>
            <ac:spMk id="129" creationId="{8D569C03-1FC6-66C3-39B5-88359C265FD6}"/>
          </ac:spMkLst>
        </pc:spChg>
        <pc:spChg chg="mod topLvl">
          <ac:chgData name="Dalal, Mrinmoy" userId="397ff971-e778-44ea-ba08-c45f4dea36a7" providerId="ADAL" clId="{53BB99DD-E11A-4AC5-9DF7-93144241BC20}" dt="2023-03-30T03:46:58.463" v="29768" actId="1076"/>
          <ac:spMkLst>
            <pc:docMk/>
            <pc:sldMk cId="1681559922" sldId="313"/>
            <ac:spMk id="130" creationId="{23AF089E-6ECA-4601-77FE-899FD76CBB27}"/>
          </ac:spMkLst>
        </pc:spChg>
        <pc:spChg chg="del">
          <ac:chgData name="Dalal, Mrinmoy" userId="397ff971-e778-44ea-ba08-c45f4dea36a7" providerId="ADAL" clId="{53BB99DD-E11A-4AC5-9DF7-93144241BC20}" dt="2023-03-23T15:26:38.419" v="15797" actId="478"/>
          <ac:spMkLst>
            <pc:docMk/>
            <pc:sldMk cId="1681559922" sldId="313"/>
            <ac:spMk id="131" creationId="{878EA1F2-1132-F90A-34A1-AA0E4163E238}"/>
          </ac:spMkLst>
        </pc:spChg>
        <pc:spChg chg="del">
          <ac:chgData name="Dalal, Mrinmoy" userId="397ff971-e778-44ea-ba08-c45f4dea36a7" providerId="ADAL" clId="{53BB99DD-E11A-4AC5-9DF7-93144241BC20}" dt="2023-03-23T15:26:39.219" v="15798" actId="478"/>
          <ac:spMkLst>
            <pc:docMk/>
            <pc:sldMk cId="1681559922" sldId="313"/>
            <ac:spMk id="132" creationId="{6EF13C5A-5E77-7FE6-2A89-33BF38D80715}"/>
          </ac:spMkLst>
        </pc:spChg>
        <pc:spChg chg="del">
          <ac:chgData name="Dalal, Mrinmoy" userId="397ff971-e778-44ea-ba08-c45f4dea36a7" providerId="ADAL" clId="{53BB99DD-E11A-4AC5-9DF7-93144241BC20}" dt="2023-03-23T15:26:28.819" v="15791" actId="478"/>
          <ac:spMkLst>
            <pc:docMk/>
            <pc:sldMk cId="1681559922" sldId="313"/>
            <ac:spMk id="134" creationId="{049914CE-1291-7868-EA56-ADAE74FEC03D}"/>
          </ac:spMkLst>
        </pc:spChg>
        <pc:spChg chg="mod topLvl">
          <ac:chgData name="Dalal, Mrinmoy" userId="397ff971-e778-44ea-ba08-c45f4dea36a7" providerId="ADAL" clId="{53BB99DD-E11A-4AC5-9DF7-93144241BC20}" dt="2023-03-30T03:46:58.463" v="29768" actId="1076"/>
          <ac:spMkLst>
            <pc:docMk/>
            <pc:sldMk cId="1681559922" sldId="313"/>
            <ac:spMk id="135" creationId="{634C4DB3-71A9-09E8-7F05-486CF937FC8A}"/>
          </ac:spMkLst>
        </pc:spChg>
        <pc:spChg chg="mod topLvl">
          <ac:chgData name="Dalal, Mrinmoy" userId="397ff971-e778-44ea-ba08-c45f4dea36a7" providerId="ADAL" clId="{53BB99DD-E11A-4AC5-9DF7-93144241BC20}" dt="2023-03-30T03:46:58.463" v="29768" actId="1076"/>
          <ac:spMkLst>
            <pc:docMk/>
            <pc:sldMk cId="1681559922" sldId="313"/>
            <ac:spMk id="136" creationId="{BF7F41D4-0E5C-4133-D444-7A4063A50534}"/>
          </ac:spMkLst>
        </pc:spChg>
        <pc:spChg chg="del">
          <ac:chgData name="Dalal, Mrinmoy" userId="397ff971-e778-44ea-ba08-c45f4dea36a7" providerId="ADAL" clId="{53BB99DD-E11A-4AC5-9DF7-93144241BC20}" dt="2023-03-23T15:26:31.499" v="15793" actId="478"/>
          <ac:spMkLst>
            <pc:docMk/>
            <pc:sldMk cId="1681559922" sldId="313"/>
            <ac:spMk id="137" creationId="{2186E160-99A7-DD3E-F75A-ADF365EC46B3}"/>
          </ac:spMkLst>
        </pc:spChg>
        <pc:spChg chg="del">
          <ac:chgData name="Dalal, Mrinmoy" userId="397ff971-e778-44ea-ba08-c45f4dea36a7" providerId="ADAL" clId="{53BB99DD-E11A-4AC5-9DF7-93144241BC20}" dt="2023-03-23T15:26:29.989" v="15792" actId="478"/>
          <ac:spMkLst>
            <pc:docMk/>
            <pc:sldMk cId="1681559922" sldId="313"/>
            <ac:spMk id="138" creationId="{10A421F5-E460-F603-4F1E-0D9A2FCA4EF2}"/>
          </ac:spMkLst>
        </pc:spChg>
        <pc:spChg chg="del">
          <ac:chgData name="Dalal, Mrinmoy" userId="397ff971-e778-44ea-ba08-c45f4dea36a7" providerId="ADAL" clId="{53BB99DD-E11A-4AC5-9DF7-93144241BC20}" dt="2023-03-23T15:26:40.869" v="15800" actId="478"/>
          <ac:spMkLst>
            <pc:docMk/>
            <pc:sldMk cId="1681559922" sldId="313"/>
            <ac:spMk id="140" creationId="{B010C6A7-DC53-4FD5-812F-0672DD9CD14B}"/>
          </ac:spMkLst>
        </pc:spChg>
        <pc:spChg chg="mod topLvl">
          <ac:chgData name="Dalal, Mrinmoy" userId="397ff971-e778-44ea-ba08-c45f4dea36a7" providerId="ADAL" clId="{53BB99DD-E11A-4AC5-9DF7-93144241BC20}" dt="2023-03-30T03:46:58.463" v="29768" actId="1076"/>
          <ac:spMkLst>
            <pc:docMk/>
            <pc:sldMk cId="1681559922" sldId="313"/>
            <ac:spMk id="141" creationId="{6D3112D7-ABD5-90DC-E182-E1898533023E}"/>
          </ac:spMkLst>
        </pc:spChg>
        <pc:spChg chg="mod topLvl">
          <ac:chgData name="Dalal, Mrinmoy" userId="397ff971-e778-44ea-ba08-c45f4dea36a7" providerId="ADAL" clId="{53BB99DD-E11A-4AC5-9DF7-93144241BC20}" dt="2023-03-30T03:46:58.463" v="29768" actId="1076"/>
          <ac:spMkLst>
            <pc:docMk/>
            <pc:sldMk cId="1681559922" sldId="313"/>
            <ac:spMk id="142" creationId="{6247E618-0105-DE2C-505A-47142931F9CF}"/>
          </ac:spMkLst>
        </pc:spChg>
        <pc:spChg chg="del mod">
          <ac:chgData name="Dalal, Mrinmoy" userId="397ff971-e778-44ea-ba08-c45f4dea36a7" providerId="ADAL" clId="{53BB99DD-E11A-4AC5-9DF7-93144241BC20}" dt="2023-03-23T15:26:43.443" v="15804" actId="478"/>
          <ac:spMkLst>
            <pc:docMk/>
            <pc:sldMk cId="1681559922" sldId="313"/>
            <ac:spMk id="143" creationId="{CCDD0C52-5CF2-E253-D88F-AB83474E51B8}"/>
          </ac:spMkLst>
        </pc:spChg>
        <pc:spChg chg="del mod">
          <ac:chgData name="Dalal, Mrinmoy" userId="397ff971-e778-44ea-ba08-c45f4dea36a7" providerId="ADAL" clId="{53BB99DD-E11A-4AC5-9DF7-93144241BC20}" dt="2023-03-23T15:26:42.484" v="15802" actId="478"/>
          <ac:spMkLst>
            <pc:docMk/>
            <pc:sldMk cId="1681559922" sldId="313"/>
            <ac:spMk id="144" creationId="{2AEAFFF2-0AFE-3F4B-59D8-B12BBCAAF121}"/>
          </ac:spMkLst>
        </pc:spChg>
        <pc:spChg chg="add del mod">
          <ac:chgData name="Dalal, Mrinmoy" userId="397ff971-e778-44ea-ba08-c45f4dea36a7" providerId="ADAL" clId="{53BB99DD-E11A-4AC5-9DF7-93144241BC20}" dt="2023-03-23T18:17:39.582" v="17181" actId="21"/>
          <ac:spMkLst>
            <pc:docMk/>
            <pc:sldMk cId="1681559922" sldId="313"/>
            <ac:spMk id="147" creationId="{CFFA7862-7EB8-DAA1-5976-9ECD4D807625}"/>
          </ac:spMkLst>
        </pc:spChg>
        <pc:spChg chg="mod topLvl">
          <ac:chgData name="Dalal, Mrinmoy" userId="397ff971-e778-44ea-ba08-c45f4dea36a7" providerId="ADAL" clId="{53BB99DD-E11A-4AC5-9DF7-93144241BC20}" dt="2023-03-23T15:55:15.579" v="16383" actId="165"/>
          <ac:spMkLst>
            <pc:docMk/>
            <pc:sldMk cId="1681559922" sldId="313"/>
            <ac:spMk id="150" creationId="{4BD288EC-96C0-C8E3-E486-49DDE69779D4}"/>
          </ac:spMkLst>
        </pc:spChg>
        <pc:spChg chg="mod topLvl">
          <ac:chgData name="Dalal, Mrinmoy" userId="397ff971-e778-44ea-ba08-c45f4dea36a7" providerId="ADAL" clId="{53BB99DD-E11A-4AC5-9DF7-93144241BC20}" dt="2023-03-23T15:55:15.579" v="16383" actId="165"/>
          <ac:spMkLst>
            <pc:docMk/>
            <pc:sldMk cId="1681559922" sldId="313"/>
            <ac:spMk id="151" creationId="{633C8BAD-5D65-58F0-08B8-400CCEB70212}"/>
          </ac:spMkLst>
        </pc:spChg>
        <pc:spChg chg="mod topLvl">
          <ac:chgData name="Dalal, Mrinmoy" userId="397ff971-e778-44ea-ba08-c45f4dea36a7" providerId="ADAL" clId="{53BB99DD-E11A-4AC5-9DF7-93144241BC20}" dt="2023-03-23T15:55:15.579" v="16383" actId="165"/>
          <ac:spMkLst>
            <pc:docMk/>
            <pc:sldMk cId="1681559922" sldId="313"/>
            <ac:spMk id="152" creationId="{63505E09-04D5-5484-BFD1-B3E76A886453}"/>
          </ac:spMkLst>
        </pc:spChg>
        <pc:spChg chg="mod topLvl">
          <ac:chgData name="Dalal, Mrinmoy" userId="397ff971-e778-44ea-ba08-c45f4dea36a7" providerId="ADAL" clId="{53BB99DD-E11A-4AC5-9DF7-93144241BC20}" dt="2023-03-23T15:55:15.579" v="16383" actId="165"/>
          <ac:spMkLst>
            <pc:docMk/>
            <pc:sldMk cId="1681559922" sldId="313"/>
            <ac:spMk id="153" creationId="{3E25D050-2222-1598-5308-31A92FEA0D61}"/>
          </ac:spMkLst>
        </pc:spChg>
        <pc:spChg chg="mod topLvl">
          <ac:chgData name="Dalal, Mrinmoy" userId="397ff971-e778-44ea-ba08-c45f4dea36a7" providerId="ADAL" clId="{53BB99DD-E11A-4AC5-9DF7-93144241BC20}" dt="2023-03-23T15:55:15.579" v="16383" actId="165"/>
          <ac:spMkLst>
            <pc:docMk/>
            <pc:sldMk cId="1681559922" sldId="313"/>
            <ac:spMk id="154" creationId="{DC838473-9D90-D24F-E187-E6ED424F79CE}"/>
          </ac:spMkLst>
        </pc:spChg>
        <pc:spChg chg="mod topLvl">
          <ac:chgData name="Dalal, Mrinmoy" userId="397ff971-e778-44ea-ba08-c45f4dea36a7" providerId="ADAL" clId="{53BB99DD-E11A-4AC5-9DF7-93144241BC20}" dt="2023-03-23T15:55:15.579" v="16383" actId="165"/>
          <ac:spMkLst>
            <pc:docMk/>
            <pc:sldMk cId="1681559922" sldId="313"/>
            <ac:spMk id="155" creationId="{5B6CF3BC-E663-5A5B-0709-73E402BFED84}"/>
          </ac:spMkLst>
        </pc:spChg>
        <pc:spChg chg="mod topLvl">
          <ac:chgData name="Dalal, Mrinmoy" userId="397ff971-e778-44ea-ba08-c45f4dea36a7" providerId="ADAL" clId="{53BB99DD-E11A-4AC5-9DF7-93144241BC20}" dt="2023-03-23T15:55:18.593" v="16384" actId="165"/>
          <ac:spMkLst>
            <pc:docMk/>
            <pc:sldMk cId="1681559922" sldId="313"/>
            <ac:spMk id="161" creationId="{DFC332D0-8AB7-9874-52D1-79228ABCA5FC}"/>
          </ac:spMkLst>
        </pc:spChg>
        <pc:spChg chg="mod topLvl">
          <ac:chgData name="Dalal, Mrinmoy" userId="397ff971-e778-44ea-ba08-c45f4dea36a7" providerId="ADAL" clId="{53BB99DD-E11A-4AC5-9DF7-93144241BC20}" dt="2023-03-23T15:55:18.593" v="16384" actId="165"/>
          <ac:spMkLst>
            <pc:docMk/>
            <pc:sldMk cId="1681559922" sldId="313"/>
            <ac:spMk id="162" creationId="{BDE07C76-B224-6424-4BD5-7FCEEC1C70B9}"/>
          </ac:spMkLst>
        </pc:spChg>
        <pc:spChg chg="mod topLvl">
          <ac:chgData name="Dalal, Mrinmoy" userId="397ff971-e778-44ea-ba08-c45f4dea36a7" providerId="ADAL" clId="{53BB99DD-E11A-4AC5-9DF7-93144241BC20}" dt="2023-03-23T15:55:18.593" v="16384" actId="165"/>
          <ac:spMkLst>
            <pc:docMk/>
            <pc:sldMk cId="1681559922" sldId="313"/>
            <ac:spMk id="163" creationId="{A05BA166-5DED-249E-F7DD-3804F213E1C7}"/>
          </ac:spMkLst>
        </pc:spChg>
        <pc:spChg chg="mod topLvl">
          <ac:chgData name="Dalal, Mrinmoy" userId="397ff971-e778-44ea-ba08-c45f4dea36a7" providerId="ADAL" clId="{53BB99DD-E11A-4AC5-9DF7-93144241BC20}" dt="2023-03-23T15:55:18.593" v="16384" actId="165"/>
          <ac:spMkLst>
            <pc:docMk/>
            <pc:sldMk cId="1681559922" sldId="313"/>
            <ac:spMk id="164" creationId="{958A44EB-4A25-9348-1B38-1D788653A591}"/>
          </ac:spMkLst>
        </pc:spChg>
        <pc:spChg chg="mod topLvl">
          <ac:chgData name="Dalal, Mrinmoy" userId="397ff971-e778-44ea-ba08-c45f4dea36a7" providerId="ADAL" clId="{53BB99DD-E11A-4AC5-9DF7-93144241BC20}" dt="2023-03-23T15:55:18.593" v="16384" actId="165"/>
          <ac:spMkLst>
            <pc:docMk/>
            <pc:sldMk cId="1681559922" sldId="313"/>
            <ac:spMk id="165" creationId="{0C6A35A4-B534-EF68-DE29-936699C0977A}"/>
          </ac:spMkLst>
        </pc:spChg>
        <pc:spChg chg="mod topLvl">
          <ac:chgData name="Dalal, Mrinmoy" userId="397ff971-e778-44ea-ba08-c45f4dea36a7" providerId="ADAL" clId="{53BB99DD-E11A-4AC5-9DF7-93144241BC20}" dt="2023-03-23T15:55:18.593" v="16384" actId="165"/>
          <ac:spMkLst>
            <pc:docMk/>
            <pc:sldMk cId="1681559922" sldId="313"/>
            <ac:spMk id="166" creationId="{7F5B5DD7-2124-5C6E-E799-784E8A447F02}"/>
          </ac:spMkLst>
        </pc:spChg>
        <pc:spChg chg="mod topLvl">
          <ac:chgData name="Dalal, Mrinmoy" userId="397ff971-e778-44ea-ba08-c45f4dea36a7" providerId="ADAL" clId="{53BB99DD-E11A-4AC5-9DF7-93144241BC20}" dt="2023-03-23T15:55:18.593" v="16384" actId="165"/>
          <ac:spMkLst>
            <pc:docMk/>
            <pc:sldMk cId="1681559922" sldId="313"/>
            <ac:spMk id="167" creationId="{28986ADF-0B95-8F26-B003-E16F18C33198}"/>
          </ac:spMkLst>
        </pc:spChg>
        <pc:spChg chg="mod topLvl">
          <ac:chgData name="Dalal, Mrinmoy" userId="397ff971-e778-44ea-ba08-c45f4dea36a7" providerId="ADAL" clId="{53BB99DD-E11A-4AC5-9DF7-93144241BC20}" dt="2023-03-23T15:55:18.593" v="16384" actId="165"/>
          <ac:spMkLst>
            <pc:docMk/>
            <pc:sldMk cId="1681559922" sldId="313"/>
            <ac:spMk id="168" creationId="{CE7C274E-3DD8-A27E-55EB-B52FFFD9DB9C}"/>
          </ac:spMkLst>
        </pc:spChg>
        <pc:spChg chg="mod topLvl">
          <ac:chgData name="Dalal, Mrinmoy" userId="397ff971-e778-44ea-ba08-c45f4dea36a7" providerId="ADAL" clId="{53BB99DD-E11A-4AC5-9DF7-93144241BC20}" dt="2023-03-23T15:55:18.593" v="16384" actId="165"/>
          <ac:spMkLst>
            <pc:docMk/>
            <pc:sldMk cId="1681559922" sldId="313"/>
            <ac:spMk id="169" creationId="{320BDC14-14FC-D66E-232D-75E87A1E2C61}"/>
          </ac:spMkLst>
        </pc:spChg>
        <pc:spChg chg="mod topLvl">
          <ac:chgData name="Dalal, Mrinmoy" userId="397ff971-e778-44ea-ba08-c45f4dea36a7" providerId="ADAL" clId="{53BB99DD-E11A-4AC5-9DF7-93144241BC20}" dt="2023-03-23T15:55:18.593" v="16384" actId="165"/>
          <ac:spMkLst>
            <pc:docMk/>
            <pc:sldMk cId="1681559922" sldId="313"/>
            <ac:spMk id="170" creationId="{4B479F28-FAE4-6748-5382-63BDA2043979}"/>
          </ac:spMkLst>
        </pc:spChg>
        <pc:spChg chg="mod topLvl">
          <ac:chgData name="Dalal, Mrinmoy" userId="397ff971-e778-44ea-ba08-c45f4dea36a7" providerId="ADAL" clId="{53BB99DD-E11A-4AC5-9DF7-93144241BC20}" dt="2023-03-23T15:55:18.593" v="16384" actId="165"/>
          <ac:spMkLst>
            <pc:docMk/>
            <pc:sldMk cId="1681559922" sldId="313"/>
            <ac:spMk id="171" creationId="{C08088CE-AE4C-70A8-7703-B36B6AF5C89A}"/>
          </ac:spMkLst>
        </pc:spChg>
        <pc:spChg chg="mod topLvl">
          <ac:chgData name="Dalal, Mrinmoy" userId="397ff971-e778-44ea-ba08-c45f4dea36a7" providerId="ADAL" clId="{53BB99DD-E11A-4AC5-9DF7-93144241BC20}" dt="2023-03-23T15:55:18.593" v="16384" actId="165"/>
          <ac:spMkLst>
            <pc:docMk/>
            <pc:sldMk cId="1681559922" sldId="313"/>
            <ac:spMk id="172" creationId="{9155450B-5EF9-7FC0-AD4D-BA21339CFF1F}"/>
          </ac:spMkLst>
        </pc:spChg>
        <pc:spChg chg="mod topLvl">
          <ac:chgData name="Dalal, Mrinmoy" userId="397ff971-e778-44ea-ba08-c45f4dea36a7" providerId="ADAL" clId="{53BB99DD-E11A-4AC5-9DF7-93144241BC20}" dt="2023-03-23T15:55:18.593" v="16384" actId="165"/>
          <ac:spMkLst>
            <pc:docMk/>
            <pc:sldMk cId="1681559922" sldId="313"/>
            <ac:spMk id="173" creationId="{13D2EF18-C7AA-D83E-3977-300CE6C6D1F6}"/>
          </ac:spMkLst>
        </pc:spChg>
        <pc:spChg chg="mod topLvl">
          <ac:chgData name="Dalal, Mrinmoy" userId="397ff971-e778-44ea-ba08-c45f4dea36a7" providerId="ADAL" clId="{53BB99DD-E11A-4AC5-9DF7-93144241BC20}" dt="2023-03-23T15:55:18.593" v="16384" actId="165"/>
          <ac:spMkLst>
            <pc:docMk/>
            <pc:sldMk cId="1681559922" sldId="313"/>
            <ac:spMk id="174" creationId="{6592D4F4-BD01-CF1F-AA63-868442A339A9}"/>
          </ac:spMkLst>
        </pc:spChg>
        <pc:spChg chg="mod topLvl">
          <ac:chgData name="Dalal, Mrinmoy" userId="397ff971-e778-44ea-ba08-c45f4dea36a7" providerId="ADAL" clId="{53BB99DD-E11A-4AC5-9DF7-93144241BC20}" dt="2023-03-23T15:55:18.593" v="16384" actId="165"/>
          <ac:spMkLst>
            <pc:docMk/>
            <pc:sldMk cId="1681559922" sldId="313"/>
            <ac:spMk id="175" creationId="{BB20DB48-F292-04A9-A939-E283C48A1886}"/>
          </ac:spMkLst>
        </pc:spChg>
        <pc:spChg chg="mod topLvl">
          <ac:chgData name="Dalal, Mrinmoy" userId="397ff971-e778-44ea-ba08-c45f4dea36a7" providerId="ADAL" clId="{53BB99DD-E11A-4AC5-9DF7-93144241BC20}" dt="2023-03-23T15:55:18.593" v="16384" actId="165"/>
          <ac:spMkLst>
            <pc:docMk/>
            <pc:sldMk cId="1681559922" sldId="313"/>
            <ac:spMk id="176" creationId="{EE96EB7C-E643-5450-A13D-6DA83C8B3032}"/>
          </ac:spMkLst>
        </pc:spChg>
        <pc:spChg chg="mod topLvl">
          <ac:chgData name="Dalal, Mrinmoy" userId="397ff971-e778-44ea-ba08-c45f4dea36a7" providerId="ADAL" clId="{53BB99DD-E11A-4AC5-9DF7-93144241BC20}" dt="2023-03-23T15:55:18.593" v="16384" actId="165"/>
          <ac:spMkLst>
            <pc:docMk/>
            <pc:sldMk cId="1681559922" sldId="313"/>
            <ac:spMk id="177" creationId="{FCCE2D51-1D6F-0217-C45A-CD10E53DC23F}"/>
          </ac:spMkLst>
        </pc:spChg>
        <pc:spChg chg="mod topLvl">
          <ac:chgData name="Dalal, Mrinmoy" userId="397ff971-e778-44ea-ba08-c45f4dea36a7" providerId="ADAL" clId="{53BB99DD-E11A-4AC5-9DF7-93144241BC20}" dt="2023-03-23T15:55:18.593" v="16384" actId="165"/>
          <ac:spMkLst>
            <pc:docMk/>
            <pc:sldMk cId="1681559922" sldId="313"/>
            <ac:spMk id="178" creationId="{5AC86236-608F-90F9-3114-CE80C43620F1}"/>
          </ac:spMkLst>
        </pc:spChg>
        <pc:grpChg chg="add del mod topLvl">
          <ac:chgData name="Dalal, Mrinmoy" userId="397ff971-e778-44ea-ba08-c45f4dea36a7" providerId="ADAL" clId="{53BB99DD-E11A-4AC5-9DF7-93144241BC20}" dt="2023-03-23T15:28:52.689" v="15819" actId="165"/>
          <ac:grpSpMkLst>
            <pc:docMk/>
            <pc:sldMk cId="1681559922" sldId="313"/>
            <ac:grpSpMk id="3" creationId="{67727CE7-D7B2-37F7-D7C4-B8642F5A8BC8}"/>
          </ac:grpSpMkLst>
        </pc:grpChg>
        <pc:grpChg chg="add del mod topLvl">
          <ac:chgData name="Dalal, Mrinmoy" userId="397ff971-e778-44ea-ba08-c45f4dea36a7" providerId="ADAL" clId="{53BB99DD-E11A-4AC5-9DF7-93144241BC20}" dt="2023-03-23T15:28:52.689" v="15819" actId="165"/>
          <ac:grpSpMkLst>
            <pc:docMk/>
            <pc:sldMk cId="1681559922" sldId="313"/>
            <ac:grpSpMk id="4" creationId="{CBEDBF42-AB5E-4234-ED6B-16C4163776C6}"/>
          </ac:grpSpMkLst>
        </pc:grpChg>
        <pc:grpChg chg="add del mod topLvl">
          <ac:chgData name="Dalal, Mrinmoy" userId="397ff971-e778-44ea-ba08-c45f4dea36a7" providerId="ADAL" clId="{53BB99DD-E11A-4AC5-9DF7-93144241BC20}" dt="2023-03-23T15:28:52.689" v="15819" actId="165"/>
          <ac:grpSpMkLst>
            <pc:docMk/>
            <pc:sldMk cId="1681559922" sldId="313"/>
            <ac:grpSpMk id="7" creationId="{FE74BFED-1CDD-22C8-7954-98D20AD6E2D3}"/>
          </ac:grpSpMkLst>
        </pc:grpChg>
        <pc:grpChg chg="add del mod topLvl">
          <ac:chgData name="Dalal, Mrinmoy" userId="397ff971-e778-44ea-ba08-c45f4dea36a7" providerId="ADAL" clId="{53BB99DD-E11A-4AC5-9DF7-93144241BC20}" dt="2023-03-23T15:28:52.689" v="15819" actId="165"/>
          <ac:grpSpMkLst>
            <pc:docMk/>
            <pc:sldMk cId="1681559922" sldId="313"/>
            <ac:grpSpMk id="8" creationId="{2935F3C2-3C67-07D7-C1F1-E9208D97A6A8}"/>
          </ac:grpSpMkLst>
        </pc:grpChg>
        <pc:grpChg chg="add del mod">
          <ac:chgData name="Dalal, Mrinmoy" userId="397ff971-e778-44ea-ba08-c45f4dea36a7" providerId="ADAL" clId="{53BB99DD-E11A-4AC5-9DF7-93144241BC20}" dt="2023-03-23T15:28:46.529" v="15818" actId="165"/>
          <ac:grpSpMkLst>
            <pc:docMk/>
            <pc:sldMk cId="1681559922" sldId="313"/>
            <ac:grpSpMk id="9" creationId="{2BB763B0-9A2E-A5DC-EEA8-8D0A65F1F69A}"/>
          </ac:grpSpMkLst>
        </pc:grpChg>
        <pc:grpChg chg="add del mod ord topLvl">
          <ac:chgData name="Dalal, Mrinmoy" userId="397ff971-e778-44ea-ba08-c45f4dea36a7" providerId="ADAL" clId="{53BB99DD-E11A-4AC5-9DF7-93144241BC20}" dt="2023-03-23T15:55:38.284" v="16395" actId="21"/>
          <ac:grpSpMkLst>
            <pc:docMk/>
            <pc:sldMk cId="1681559922" sldId="313"/>
            <ac:grpSpMk id="10" creationId="{C74C9A68-0BCE-916A-E62E-7C24F0990496}"/>
          </ac:grpSpMkLst>
        </pc:grpChg>
        <pc:grpChg chg="add mod">
          <ac:chgData name="Dalal, Mrinmoy" userId="397ff971-e778-44ea-ba08-c45f4dea36a7" providerId="ADAL" clId="{53BB99DD-E11A-4AC5-9DF7-93144241BC20}" dt="2023-03-23T15:29:42.099" v="15827" actId="164"/>
          <ac:grpSpMkLst>
            <pc:docMk/>
            <pc:sldMk cId="1681559922" sldId="313"/>
            <ac:grpSpMk id="11" creationId="{3BEA5F94-2EB7-3077-A725-46D7CA330D60}"/>
          </ac:grpSpMkLst>
        </pc:grpChg>
        <pc:grpChg chg="add del mod topLvl">
          <ac:chgData name="Dalal, Mrinmoy" userId="397ff971-e778-44ea-ba08-c45f4dea36a7" providerId="ADAL" clId="{53BB99DD-E11A-4AC5-9DF7-93144241BC20}" dt="2023-03-23T15:55:44.279" v="16396" actId="478"/>
          <ac:grpSpMkLst>
            <pc:docMk/>
            <pc:sldMk cId="1681559922" sldId="313"/>
            <ac:grpSpMk id="12" creationId="{5F3B6A16-A455-AF48-81F1-07346B13F55E}"/>
          </ac:grpSpMkLst>
        </pc:grpChg>
        <pc:grpChg chg="add del mod topLvl">
          <ac:chgData name="Dalal, Mrinmoy" userId="397ff971-e778-44ea-ba08-c45f4dea36a7" providerId="ADAL" clId="{53BB99DD-E11A-4AC5-9DF7-93144241BC20}" dt="2023-03-23T15:56:11.671" v="16406" actId="165"/>
          <ac:grpSpMkLst>
            <pc:docMk/>
            <pc:sldMk cId="1681559922" sldId="313"/>
            <ac:grpSpMk id="13" creationId="{6EFEF557-B946-FE15-6A57-A5DAE5CF1D3A}"/>
          </ac:grpSpMkLst>
        </pc:grpChg>
        <pc:grpChg chg="add del mod">
          <ac:chgData name="Dalal, Mrinmoy" userId="397ff971-e778-44ea-ba08-c45f4dea36a7" providerId="ADAL" clId="{53BB99DD-E11A-4AC5-9DF7-93144241BC20}" dt="2023-03-23T15:37:17.676" v="15874" actId="165"/>
          <ac:grpSpMkLst>
            <pc:docMk/>
            <pc:sldMk cId="1681559922" sldId="313"/>
            <ac:grpSpMk id="14" creationId="{B036AD9E-0871-FCDC-3A6C-2A81C626AE13}"/>
          </ac:grpSpMkLst>
        </pc:grpChg>
        <pc:grpChg chg="add del mod">
          <ac:chgData name="Dalal, Mrinmoy" userId="397ff971-e778-44ea-ba08-c45f4dea36a7" providerId="ADAL" clId="{53BB99DD-E11A-4AC5-9DF7-93144241BC20}" dt="2023-03-23T15:39:54.831" v="15894" actId="165"/>
          <ac:grpSpMkLst>
            <pc:docMk/>
            <pc:sldMk cId="1681559922" sldId="313"/>
            <ac:grpSpMk id="15" creationId="{6F68C85A-9EE7-D05D-5A1F-DCE3169D758D}"/>
          </ac:grpSpMkLst>
        </pc:grpChg>
        <pc:grpChg chg="add del mod topLvl">
          <ac:chgData name="Dalal, Mrinmoy" userId="397ff971-e778-44ea-ba08-c45f4dea36a7" providerId="ADAL" clId="{53BB99DD-E11A-4AC5-9DF7-93144241BC20}" dt="2023-03-23T15:55:18.593" v="16384" actId="165"/>
          <ac:grpSpMkLst>
            <pc:docMk/>
            <pc:sldMk cId="1681559922" sldId="313"/>
            <ac:grpSpMk id="16" creationId="{56860900-C0DE-B0F2-F258-B314ADD86D80}"/>
          </ac:grpSpMkLst>
        </pc:grpChg>
        <pc:grpChg chg="add del mod">
          <ac:chgData name="Dalal, Mrinmoy" userId="397ff971-e778-44ea-ba08-c45f4dea36a7" providerId="ADAL" clId="{53BB99DD-E11A-4AC5-9DF7-93144241BC20}" dt="2023-03-23T15:32:17.809" v="15863" actId="478"/>
          <ac:grpSpMkLst>
            <pc:docMk/>
            <pc:sldMk cId="1681559922" sldId="313"/>
            <ac:grpSpMk id="17" creationId="{38DBB60E-BC3F-14F0-2BBD-A9CF876A4F11}"/>
          </ac:grpSpMkLst>
        </pc:grpChg>
        <pc:grpChg chg="mod">
          <ac:chgData name="Dalal, Mrinmoy" userId="397ff971-e778-44ea-ba08-c45f4dea36a7" providerId="ADAL" clId="{53BB99DD-E11A-4AC5-9DF7-93144241BC20}" dt="2023-03-23T15:31:10.691" v="15849" actId="1076"/>
          <ac:grpSpMkLst>
            <pc:docMk/>
            <pc:sldMk cId="1681559922" sldId="313"/>
            <ac:grpSpMk id="21" creationId="{5E6002DA-434E-76AB-D86D-E4F8BBE2F03A}"/>
          </ac:grpSpMkLst>
        </pc:grpChg>
        <pc:grpChg chg="mod">
          <ac:chgData name="Dalal, Mrinmoy" userId="397ff971-e778-44ea-ba08-c45f4dea36a7" providerId="ADAL" clId="{53BB99DD-E11A-4AC5-9DF7-93144241BC20}" dt="2023-03-23T15:31:10.691" v="15849" actId="1076"/>
          <ac:grpSpMkLst>
            <pc:docMk/>
            <pc:sldMk cId="1681559922" sldId="313"/>
            <ac:grpSpMk id="24" creationId="{487EF008-33A9-97A3-6E15-68E5D7E352CB}"/>
          </ac:grpSpMkLst>
        </pc:grpChg>
        <pc:grpChg chg="mod">
          <ac:chgData name="Dalal, Mrinmoy" userId="397ff971-e778-44ea-ba08-c45f4dea36a7" providerId="ADAL" clId="{53BB99DD-E11A-4AC5-9DF7-93144241BC20}" dt="2023-03-23T15:31:10.691" v="15849" actId="1076"/>
          <ac:grpSpMkLst>
            <pc:docMk/>
            <pc:sldMk cId="1681559922" sldId="313"/>
            <ac:grpSpMk id="27" creationId="{84A55E9C-EA62-2017-12A3-5419DE998F82}"/>
          </ac:grpSpMkLst>
        </pc:grpChg>
        <pc:grpChg chg="mod">
          <ac:chgData name="Dalal, Mrinmoy" userId="397ff971-e778-44ea-ba08-c45f4dea36a7" providerId="ADAL" clId="{53BB99DD-E11A-4AC5-9DF7-93144241BC20}" dt="2023-03-23T15:31:10.691" v="15849" actId="1076"/>
          <ac:grpSpMkLst>
            <pc:docMk/>
            <pc:sldMk cId="1681559922" sldId="313"/>
            <ac:grpSpMk id="30" creationId="{AF5AB111-906A-BB4C-CB9F-820F1956CD8C}"/>
          </ac:grpSpMkLst>
        </pc:grpChg>
        <pc:grpChg chg="mod">
          <ac:chgData name="Dalal, Mrinmoy" userId="397ff971-e778-44ea-ba08-c45f4dea36a7" providerId="ADAL" clId="{53BB99DD-E11A-4AC5-9DF7-93144241BC20}" dt="2023-03-23T15:31:10.691" v="15849" actId="1076"/>
          <ac:grpSpMkLst>
            <pc:docMk/>
            <pc:sldMk cId="1681559922" sldId="313"/>
            <ac:grpSpMk id="41" creationId="{73280C1C-62AD-5BDC-B049-DB1A4424920F}"/>
          </ac:grpSpMkLst>
        </pc:grpChg>
        <pc:grpChg chg="mod">
          <ac:chgData name="Dalal, Mrinmoy" userId="397ff971-e778-44ea-ba08-c45f4dea36a7" providerId="ADAL" clId="{53BB99DD-E11A-4AC5-9DF7-93144241BC20}" dt="2023-03-23T15:31:10.691" v="15849" actId="1076"/>
          <ac:grpSpMkLst>
            <pc:docMk/>
            <pc:sldMk cId="1681559922" sldId="313"/>
            <ac:grpSpMk id="45" creationId="{B0106E84-C815-37F2-5EA2-7D3389543B52}"/>
          </ac:grpSpMkLst>
        </pc:grpChg>
        <pc:grpChg chg="mod">
          <ac:chgData name="Dalal, Mrinmoy" userId="397ff971-e778-44ea-ba08-c45f4dea36a7" providerId="ADAL" clId="{53BB99DD-E11A-4AC5-9DF7-93144241BC20}" dt="2023-03-23T15:31:10.691" v="15849" actId="1076"/>
          <ac:grpSpMkLst>
            <pc:docMk/>
            <pc:sldMk cId="1681559922" sldId="313"/>
            <ac:grpSpMk id="49" creationId="{118626F6-69D3-CE50-03FD-433E61C277B2}"/>
          </ac:grpSpMkLst>
        </pc:grpChg>
        <pc:grpChg chg="mod">
          <ac:chgData name="Dalal, Mrinmoy" userId="397ff971-e778-44ea-ba08-c45f4dea36a7" providerId="ADAL" clId="{53BB99DD-E11A-4AC5-9DF7-93144241BC20}" dt="2023-03-23T15:31:10.691" v="15849" actId="1076"/>
          <ac:grpSpMkLst>
            <pc:docMk/>
            <pc:sldMk cId="1681559922" sldId="313"/>
            <ac:grpSpMk id="53" creationId="{D1C6EE97-0A41-6CBC-C9E1-AD80DF438150}"/>
          </ac:grpSpMkLst>
        </pc:grpChg>
        <pc:grpChg chg="add del mod">
          <ac:chgData name="Dalal, Mrinmoy" userId="397ff971-e778-44ea-ba08-c45f4dea36a7" providerId="ADAL" clId="{53BB99DD-E11A-4AC5-9DF7-93144241BC20}" dt="2023-03-23T15:37:36.769" v="15882" actId="27803"/>
          <ac:grpSpMkLst>
            <pc:docMk/>
            <pc:sldMk cId="1681559922" sldId="313"/>
            <ac:grpSpMk id="58" creationId="{AFEEBFFF-752F-60A5-47F9-785E1E630FAC}"/>
          </ac:grpSpMkLst>
        </pc:grpChg>
        <pc:grpChg chg="add mod topLvl">
          <ac:chgData name="Dalal, Mrinmoy" userId="397ff971-e778-44ea-ba08-c45f4dea36a7" providerId="ADAL" clId="{53BB99DD-E11A-4AC5-9DF7-93144241BC20}" dt="2023-03-30T03:46:58.463" v="29768" actId="1076"/>
          <ac:grpSpMkLst>
            <pc:docMk/>
            <pc:sldMk cId="1681559922" sldId="313"/>
            <ac:grpSpMk id="63" creationId="{2BA30583-E06E-F17D-C3B9-78F1503F9464}"/>
          </ac:grpSpMkLst>
        </pc:grpChg>
        <pc:grpChg chg="add del mod topLvl">
          <ac:chgData name="Dalal, Mrinmoy" userId="397ff971-e778-44ea-ba08-c45f4dea36a7" providerId="ADAL" clId="{53BB99DD-E11A-4AC5-9DF7-93144241BC20}" dt="2023-03-23T15:55:15.579" v="16383" actId="165"/>
          <ac:grpSpMkLst>
            <pc:docMk/>
            <pc:sldMk cId="1681559922" sldId="313"/>
            <ac:grpSpMk id="64" creationId="{866A3411-329C-B765-632D-CDD990FC7FE9}"/>
          </ac:grpSpMkLst>
        </pc:grpChg>
        <pc:grpChg chg="add mod">
          <ac:chgData name="Dalal, Mrinmoy" userId="397ff971-e778-44ea-ba08-c45f4dea36a7" providerId="ADAL" clId="{53BB99DD-E11A-4AC5-9DF7-93144241BC20}" dt="2023-03-23T15:41:09.449" v="15973" actId="164"/>
          <ac:grpSpMkLst>
            <pc:docMk/>
            <pc:sldMk cId="1681559922" sldId="313"/>
            <ac:grpSpMk id="65" creationId="{953E9B5A-D029-E869-57DF-FE597DD29098}"/>
          </ac:grpSpMkLst>
        </pc:grpChg>
        <pc:grpChg chg="add mod topLvl">
          <ac:chgData name="Dalal, Mrinmoy" userId="397ff971-e778-44ea-ba08-c45f4dea36a7" providerId="ADAL" clId="{53BB99DD-E11A-4AC5-9DF7-93144241BC20}" dt="2023-03-30T03:46:58.463" v="29768" actId="1076"/>
          <ac:grpSpMkLst>
            <pc:docMk/>
            <pc:sldMk cId="1681559922" sldId="313"/>
            <ac:grpSpMk id="66" creationId="{63980AF3-B7B4-ACC0-E169-D0FF3422321C}"/>
          </ac:grpSpMkLst>
        </pc:grpChg>
        <pc:grpChg chg="add del mod">
          <ac:chgData name="Dalal, Mrinmoy" userId="397ff971-e778-44ea-ba08-c45f4dea36a7" providerId="ADAL" clId="{53BB99DD-E11A-4AC5-9DF7-93144241BC20}" dt="2023-03-23T15:41:22.239" v="15978" actId="165"/>
          <ac:grpSpMkLst>
            <pc:docMk/>
            <pc:sldMk cId="1681559922" sldId="313"/>
            <ac:grpSpMk id="67" creationId="{2D59DEB0-7A57-28D7-9803-493F2A111FA6}"/>
          </ac:grpSpMkLst>
        </pc:grpChg>
        <pc:grpChg chg="add mod">
          <ac:chgData name="Dalal, Mrinmoy" userId="397ff971-e778-44ea-ba08-c45f4dea36a7" providerId="ADAL" clId="{53BB99DD-E11A-4AC5-9DF7-93144241BC20}" dt="2023-03-30T03:46:58.463" v="29768" actId="1076"/>
          <ac:grpSpMkLst>
            <pc:docMk/>
            <pc:sldMk cId="1681559922" sldId="313"/>
            <ac:grpSpMk id="74" creationId="{77F28869-3595-E045-9BEC-537126B7637C}"/>
          </ac:grpSpMkLst>
        </pc:grpChg>
        <pc:grpChg chg="add del mod">
          <ac:chgData name="Dalal, Mrinmoy" userId="397ff971-e778-44ea-ba08-c45f4dea36a7" providerId="ADAL" clId="{53BB99DD-E11A-4AC5-9DF7-93144241BC20}" dt="2023-03-23T15:58:22.429" v="16512" actId="478"/>
          <ac:grpSpMkLst>
            <pc:docMk/>
            <pc:sldMk cId="1681559922" sldId="313"/>
            <ac:grpSpMk id="75" creationId="{100B18BD-56D4-4376-221A-7BE5556B3096}"/>
          </ac:grpSpMkLst>
        </pc:grpChg>
        <pc:grpChg chg="add mod">
          <ac:chgData name="Dalal, Mrinmoy" userId="397ff971-e778-44ea-ba08-c45f4dea36a7" providerId="ADAL" clId="{53BB99DD-E11A-4AC5-9DF7-93144241BC20}" dt="2023-03-30T03:46:58.463" v="29768" actId="1076"/>
          <ac:grpSpMkLst>
            <pc:docMk/>
            <pc:sldMk cId="1681559922" sldId="313"/>
            <ac:grpSpMk id="78" creationId="{69768B0F-5898-9AF3-0219-27AEB9A50C21}"/>
          </ac:grpSpMkLst>
        </pc:grpChg>
        <pc:grpChg chg="add del mod">
          <ac:chgData name="Dalal, Mrinmoy" userId="397ff971-e778-44ea-ba08-c45f4dea36a7" providerId="ADAL" clId="{53BB99DD-E11A-4AC5-9DF7-93144241BC20}" dt="2023-03-23T15:56:11.671" v="16406" actId="165"/>
          <ac:grpSpMkLst>
            <pc:docMk/>
            <pc:sldMk cId="1681559922" sldId="313"/>
            <ac:grpSpMk id="82" creationId="{38CB19F7-5549-CE28-BA57-BA50807672F6}"/>
          </ac:grpSpMkLst>
        </pc:grpChg>
        <pc:grpChg chg="add mod">
          <ac:chgData name="Dalal, Mrinmoy" userId="397ff971-e778-44ea-ba08-c45f4dea36a7" providerId="ADAL" clId="{53BB99DD-E11A-4AC5-9DF7-93144241BC20}" dt="2023-03-30T03:46:58.463" v="29768" actId="1076"/>
          <ac:grpSpMkLst>
            <pc:docMk/>
            <pc:sldMk cId="1681559922" sldId="313"/>
            <ac:grpSpMk id="101" creationId="{FA014F7F-5DA7-A816-BF8C-7888428CDD4C}"/>
          </ac:grpSpMkLst>
        </pc:grpChg>
        <pc:grpChg chg="add mod">
          <ac:chgData name="Dalal, Mrinmoy" userId="397ff971-e778-44ea-ba08-c45f4dea36a7" providerId="ADAL" clId="{53BB99DD-E11A-4AC5-9DF7-93144241BC20}" dt="2023-03-30T03:46:58.463" v="29768" actId="1076"/>
          <ac:grpSpMkLst>
            <pc:docMk/>
            <pc:sldMk cId="1681559922" sldId="313"/>
            <ac:grpSpMk id="108" creationId="{67208682-C055-3EC0-91BB-2F5F44E9CAFB}"/>
          </ac:grpSpMkLst>
        </pc:grpChg>
        <pc:grpChg chg="add mod">
          <ac:chgData name="Dalal, Mrinmoy" userId="397ff971-e778-44ea-ba08-c45f4dea36a7" providerId="ADAL" clId="{53BB99DD-E11A-4AC5-9DF7-93144241BC20}" dt="2023-03-30T03:46:58.463" v="29768" actId="1076"/>
          <ac:grpSpMkLst>
            <pc:docMk/>
            <pc:sldMk cId="1681559922" sldId="313"/>
            <ac:grpSpMk id="109" creationId="{9FD44D8C-A052-45DA-5838-814B67D0595E}"/>
          </ac:grpSpMkLst>
        </pc:grpChg>
        <pc:grpChg chg="add mod">
          <ac:chgData name="Dalal, Mrinmoy" userId="397ff971-e778-44ea-ba08-c45f4dea36a7" providerId="ADAL" clId="{53BB99DD-E11A-4AC5-9DF7-93144241BC20}" dt="2023-03-30T03:46:58.463" v="29768" actId="1076"/>
          <ac:grpSpMkLst>
            <pc:docMk/>
            <pc:sldMk cId="1681559922" sldId="313"/>
            <ac:grpSpMk id="110" creationId="{2EAA2C9A-0432-BAA8-3635-27F0031B93BB}"/>
          </ac:grpSpMkLst>
        </pc:grpChg>
        <pc:grpChg chg="add del mod">
          <ac:chgData name="Dalal, Mrinmoy" userId="397ff971-e778-44ea-ba08-c45f4dea36a7" providerId="ADAL" clId="{53BB99DD-E11A-4AC5-9DF7-93144241BC20}" dt="2023-03-23T15:57:19.242" v="16447"/>
          <ac:grpSpMkLst>
            <pc:docMk/>
            <pc:sldMk cId="1681559922" sldId="313"/>
            <ac:grpSpMk id="111" creationId="{EC9A7523-6C51-8002-925D-77FFBD97249C}"/>
          </ac:grpSpMkLst>
        </pc:grpChg>
        <pc:grpChg chg="add mod">
          <ac:chgData name="Dalal, Mrinmoy" userId="397ff971-e778-44ea-ba08-c45f4dea36a7" providerId="ADAL" clId="{53BB99DD-E11A-4AC5-9DF7-93144241BC20}" dt="2023-03-23T15:59:03.519" v="16525" actId="164"/>
          <ac:grpSpMkLst>
            <pc:docMk/>
            <pc:sldMk cId="1681559922" sldId="313"/>
            <ac:grpSpMk id="118" creationId="{AE220976-7C7C-5973-6A00-870D582A29C7}"/>
          </ac:grpSpMkLst>
        </pc:grpChg>
        <pc:grpChg chg="add mod">
          <ac:chgData name="Dalal, Mrinmoy" userId="397ff971-e778-44ea-ba08-c45f4dea36a7" providerId="ADAL" clId="{53BB99DD-E11A-4AC5-9DF7-93144241BC20}" dt="2023-03-30T03:46:58.463" v="29768" actId="1076"/>
          <ac:grpSpMkLst>
            <pc:docMk/>
            <pc:sldMk cId="1681559922" sldId="313"/>
            <ac:grpSpMk id="119" creationId="{8BB00627-7F49-0261-B58E-1273475DB34B}"/>
          </ac:grpSpMkLst>
        </pc:grpChg>
        <pc:grpChg chg="add mod">
          <ac:chgData name="Dalal, Mrinmoy" userId="397ff971-e778-44ea-ba08-c45f4dea36a7" providerId="ADAL" clId="{53BB99DD-E11A-4AC5-9DF7-93144241BC20}" dt="2023-03-30T03:46:58.463" v="29768" actId="1076"/>
          <ac:grpSpMkLst>
            <pc:docMk/>
            <pc:sldMk cId="1681559922" sldId="313"/>
            <ac:grpSpMk id="120" creationId="{1E88B404-579C-DB80-AE69-997C53E975EA}"/>
          </ac:grpSpMkLst>
        </pc:grpChg>
        <pc:grpChg chg="add mod">
          <ac:chgData name="Dalal, Mrinmoy" userId="397ff971-e778-44ea-ba08-c45f4dea36a7" providerId="ADAL" clId="{53BB99DD-E11A-4AC5-9DF7-93144241BC20}" dt="2023-03-30T03:46:58.463" v="29768" actId="1076"/>
          <ac:grpSpMkLst>
            <pc:docMk/>
            <pc:sldMk cId="1681559922" sldId="313"/>
            <ac:grpSpMk id="121" creationId="{585CB1F3-506D-ED82-109C-99F40EA65FFB}"/>
          </ac:grpSpMkLst>
        </pc:grpChg>
        <pc:grpChg chg="add mod">
          <ac:chgData name="Dalal, Mrinmoy" userId="397ff971-e778-44ea-ba08-c45f4dea36a7" providerId="ADAL" clId="{53BB99DD-E11A-4AC5-9DF7-93144241BC20}" dt="2023-03-30T03:46:58.463" v="29768" actId="1076"/>
          <ac:grpSpMkLst>
            <pc:docMk/>
            <pc:sldMk cId="1681559922" sldId="313"/>
            <ac:grpSpMk id="127" creationId="{EB35A574-A0A2-7B55-8738-4CCC9D006545}"/>
          </ac:grpSpMkLst>
        </pc:grpChg>
        <pc:grpChg chg="add mod">
          <ac:chgData name="Dalal, Mrinmoy" userId="397ff971-e778-44ea-ba08-c45f4dea36a7" providerId="ADAL" clId="{53BB99DD-E11A-4AC5-9DF7-93144241BC20}" dt="2023-03-30T03:46:58.463" v="29768" actId="1076"/>
          <ac:grpSpMkLst>
            <pc:docMk/>
            <pc:sldMk cId="1681559922" sldId="313"/>
            <ac:grpSpMk id="133" creationId="{0ACB1567-8B9E-BCD9-65B5-A629784B0C1B}"/>
          </ac:grpSpMkLst>
        </pc:grpChg>
        <pc:grpChg chg="add mod">
          <ac:chgData name="Dalal, Mrinmoy" userId="397ff971-e778-44ea-ba08-c45f4dea36a7" providerId="ADAL" clId="{53BB99DD-E11A-4AC5-9DF7-93144241BC20}" dt="2023-03-30T03:46:58.463" v="29768" actId="1076"/>
          <ac:grpSpMkLst>
            <pc:docMk/>
            <pc:sldMk cId="1681559922" sldId="313"/>
            <ac:grpSpMk id="139" creationId="{BCF8255B-7ACC-1854-368B-B317048B34C5}"/>
          </ac:grpSpMkLst>
        </pc:grpChg>
        <pc:picChg chg="add mod">
          <ac:chgData name="Dalal, Mrinmoy" userId="397ff971-e778-44ea-ba08-c45f4dea36a7" providerId="ADAL" clId="{53BB99DD-E11A-4AC5-9DF7-93144241BC20}" dt="2023-03-28T17:39:39.785" v="18698"/>
          <ac:picMkLst>
            <pc:docMk/>
            <pc:sldMk cId="1681559922" sldId="313"/>
            <ac:picMk id="3" creationId="{BDFC3DAE-84F3-4CE3-277E-1CB6F745E2B3}"/>
          </ac:picMkLst>
        </pc:picChg>
        <pc:picChg chg="add mod">
          <ac:chgData name="Dalal, Mrinmoy" userId="397ff971-e778-44ea-ba08-c45f4dea36a7" providerId="ADAL" clId="{53BB99DD-E11A-4AC5-9DF7-93144241BC20}" dt="2023-03-28T17:39:39.785" v="18698"/>
          <ac:picMkLst>
            <pc:docMk/>
            <pc:sldMk cId="1681559922" sldId="313"/>
            <ac:picMk id="4" creationId="{4490CF1B-5968-39C3-722C-C1654C24D3E3}"/>
          </ac:picMkLst>
        </pc:picChg>
        <pc:picChg chg="mod">
          <ac:chgData name="Dalal, Mrinmoy" userId="397ff971-e778-44ea-ba08-c45f4dea36a7" providerId="ADAL" clId="{53BB99DD-E11A-4AC5-9DF7-93144241BC20}" dt="2023-03-23T15:31:10.691" v="15849" actId="1076"/>
          <ac:picMkLst>
            <pc:docMk/>
            <pc:sldMk cId="1681559922" sldId="313"/>
            <ac:picMk id="42" creationId="{56B89468-DBF6-6F25-7636-FB8E58653740}"/>
          </ac:picMkLst>
        </pc:picChg>
        <pc:picChg chg="mod">
          <ac:chgData name="Dalal, Mrinmoy" userId="397ff971-e778-44ea-ba08-c45f4dea36a7" providerId="ADAL" clId="{53BB99DD-E11A-4AC5-9DF7-93144241BC20}" dt="2023-03-23T15:31:10.691" v="15849" actId="1076"/>
          <ac:picMkLst>
            <pc:docMk/>
            <pc:sldMk cId="1681559922" sldId="313"/>
            <ac:picMk id="46" creationId="{580A80B2-FDC3-5772-B7FD-7F6EDC4FDE19}"/>
          </ac:picMkLst>
        </pc:picChg>
        <pc:picChg chg="mod">
          <ac:chgData name="Dalal, Mrinmoy" userId="397ff971-e778-44ea-ba08-c45f4dea36a7" providerId="ADAL" clId="{53BB99DD-E11A-4AC5-9DF7-93144241BC20}" dt="2023-03-23T15:31:10.691" v="15849" actId="1076"/>
          <ac:picMkLst>
            <pc:docMk/>
            <pc:sldMk cId="1681559922" sldId="313"/>
            <ac:picMk id="50" creationId="{2BF82A17-13DC-F101-F634-9CB401DD4827}"/>
          </ac:picMkLst>
        </pc:picChg>
        <pc:picChg chg="mod">
          <ac:chgData name="Dalal, Mrinmoy" userId="397ff971-e778-44ea-ba08-c45f4dea36a7" providerId="ADAL" clId="{53BB99DD-E11A-4AC5-9DF7-93144241BC20}" dt="2023-03-23T15:31:10.691" v="15849" actId="1076"/>
          <ac:picMkLst>
            <pc:docMk/>
            <pc:sldMk cId="1681559922" sldId="313"/>
            <ac:picMk id="54" creationId="{6971EBE3-C3FB-4249-D824-21A36C8A7226}"/>
          </ac:picMkLst>
        </pc:picChg>
        <pc:picChg chg="add del mod">
          <ac:chgData name="Dalal, Mrinmoy" userId="397ff971-e778-44ea-ba08-c45f4dea36a7" providerId="ADAL" clId="{53BB99DD-E11A-4AC5-9DF7-93144241BC20}" dt="2023-03-30T04:19:11.900" v="29905" actId="1076"/>
          <ac:picMkLst>
            <pc:docMk/>
            <pc:sldMk cId="1681559922" sldId="313"/>
            <ac:picMk id="57" creationId="{0C1F542C-F2AF-94EA-AC31-41678BD881B1}"/>
          </ac:picMkLst>
        </pc:picChg>
        <pc:picChg chg="add mod">
          <ac:chgData name="Dalal, Mrinmoy" userId="397ff971-e778-44ea-ba08-c45f4dea36a7" providerId="ADAL" clId="{53BB99DD-E11A-4AC5-9DF7-93144241BC20}" dt="2023-03-30T03:46:58.463" v="29768" actId="1076"/>
          <ac:picMkLst>
            <pc:docMk/>
            <pc:sldMk cId="1681559922" sldId="313"/>
            <ac:picMk id="62" creationId="{A3239D79-E2EF-01BB-D000-FE864D5B4999}"/>
          </ac:picMkLst>
        </pc:picChg>
        <pc:picChg chg="add del mod">
          <ac:chgData name="Dalal, Mrinmoy" userId="397ff971-e778-44ea-ba08-c45f4dea36a7" providerId="ADAL" clId="{53BB99DD-E11A-4AC5-9DF7-93144241BC20}" dt="2023-03-23T17:43:52.900" v="16915" actId="478"/>
          <ac:picMkLst>
            <pc:docMk/>
            <pc:sldMk cId="1681559922" sldId="313"/>
            <ac:picMk id="145" creationId="{E87003C3-3296-22E9-07F4-FE215EDCAE1A}"/>
          </ac:picMkLst>
        </pc:picChg>
        <pc:picChg chg="add mod">
          <ac:chgData name="Dalal, Mrinmoy" userId="397ff971-e778-44ea-ba08-c45f4dea36a7" providerId="ADAL" clId="{53BB99DD-E11A-4AC5-9DF7-93144241BC20}" dt="2023-03-23T17:43:53.162" v="16916"/>
          <ac:picMkLst>
            <pc:docMk/>
            <pc:sldMk cId="1681559922" sldId="313"/>
            <ac:picMk id="146" creationId="{FC4F8292-95D2-9D82-B2EF-375A94FDF079}"/>
          </ac:picMkLst>
        </pc:picChg>
        <pc:picChg chg="del mod topLvl">
          <ac:chgData name="Dalal, Mrinmoy" userId="397ff971-e778-44ea-ba08-c45f4dea36a7" providerId="ADAL" clId="{53BB99DD-E11A-4AC5-9DF7-93144241BC20}" dt="2023-03-23T15:37:44.539" v="15885" actId="478"/>
          <ac:picMkLst>
            <pc:docMk/>
            <pc:sldMk cId="1681559922" sldId="313"/>
            <ac:picMk id="180" creationId="{179E9418-3588-23B1-7BE2-9610A223775D}"/>
          </ac:picMkLst>
        </pc:picChg>
        <pc:picChg chg="del mod topLvl">
          <ac:chgData name="Dalal, Mrinmoy" userId="397ff971-e778-44ea-ba08-c45f4dea36a7" providerId="ADAL" clId="{53BB99DD-E11A-4AC5-9DF7-93144241BC20}" dt="2023-03-23T15:40:11.478" v="15899" actId="478"/>
          <ac:picMkLst>
            <pc:docMk/>
            <pc:sldMk cId="1681559922" sldId="313"/>
            <ac:picMk id="181" creationId="{3C3EC076-4BBE-4482-AA65-26C3FDF69855}"/>
          </ac:picMkLst>
        </pc:picChg>
        <pc:picChg chg="add del mod">
          <ac:chgData name="Dalal, Mrinmoy" userId="397ff971-e778-44ea-ba08-c45f4dea36a7" providerId="ADAL" clId="{53BB99DD-E11A-4AC5-9DF7-93144241BC20}" dt="2023-03-23T15:39:49.220" v="15892" actId="478"/>
          <ac:picMkLst>
            <pc:docMk/>
            <pc:sldMk cId="1681559922" sldId="313"/>
            <ac:picMk id="3074" creationId="{868F56C9-A485-3A11-0070-2A0C9EC29F7A}"/>
          </ac:picMkLst>
        </pc:picChg>
        <pc:cxnChg chg="mod">
          <ac:chgData name="Dalal, Mrinmoy" userId="397ff971-e778-44ea-ba08-c45f4dea36a7" providerId="ADAL" clId="{53BB99DD-E11A-4AC5-9DF7-93144241BC20}" dt="2023-03-23T15:31:10.691" v="15849" actId="1076"/>
          <ac:cxnSpMkLst>
            <pc:docMk/>
            <pc:sldMk cId="1681559922" sldId="313"/>
            <ac:cxnSpMk id="22" creationId="{EE2A7822-92CD-13DE-B8C8-027FD6452932}"/>
          </ac:cxnSpMkLst>
        </pc:cxnChg>
        <pc:cxnChg chg="mod">
          <ac:chgData name="Dalal, Mrinmoy" userId="397ff971-e778-44ea-ba08-c45f4dea36a7" providerId="ADAL" clId="{53BB99DD-E11A-4AC5-9DF7-93144241BC20}" dt="2023-03-23T15:31:10.691" v="15849" actId="1076"/>
          <ac:cxnSpMkLst>
            <pc:docMk/>
            <pc:sldMk cId="1681559922" sldId="313"/>
            <ac:cxnSpMk id="23" creationId="{FC69DBEF-641A-DEBD-369C-82E0EB60209C}"/>
          </ac:cxnSpMkLst>
        </pc:cxnChg>
        <pc:cxnChg chg="mod">
          <ac:chgData name="Dalal, Mrinmoy" userId="397ff971-e778-44ea-ba08-c45f4dea36a7" providerId="ADAL" clId="{53BB99DD-E11A-4AC5-9DF7-93144241BC20}" dt="2023-03-23T15:31:10.691" v="15849" actId="1076"/>
          <ac:cxnSpMkLst>
            <pc:docMk/>
            <pc:sldMk cId="1681559922" sldId="313"/>
            <ac:cxnSpMk id="25" creationId="{7A592989-CDBC-F152-C69F-5357106FF211}"/>
          </ac:cxnSpMkLst>
        </pc:cxnChg>
        <pc:cxnChg chg="mod">
          <ac:chgData name="Dalal, Mrinmoy" userId="397ff971-e778-44ea-ba08-c45f4dea36a7" providerId="ADAL" clId="{53BB99DD-E11A-4AC5-9DF7-93144241BC20}" dt="2023-03-23T15:31:10.691" v="15849" actId="1076"/>
          <ac:cxnSpMkLst>
            <pc:docMk/>
            <pc:sldMk cId="1681559922" sldId="313"/>
            <ac:cxnSpMk id="26" creationId="{B7E06D56-78F8-35D1-36D7-D72243E83985}"/>
          </ac:cxnSpMkLst>
        </pc:cxnChg>
        <pc:cxnChg chg="mod">
          <ac:chgData name="Dalal, Mrinmoy" userId="397ff971-e778-44ea-ba08-c45f4dea36a7" providerId="ADAL" clId="{53BB99DD-E11A-4AC5-9DF7-93144241BC20}" dt="2023-03-23T15:31:10.691" v="15849" actId="1076"/>
          <ac:cxnSpMkLst>
            <pc:docMk/>
            <pc:sldMk cId="1681559922" sldId="313"/>
            <ac:cxnSpMk id="28" creationId="{B45398CB-3B9A-9813-ADE9-A3693A1D3E7E}"/>
          </ac:cxnSpMkLst>
        </pc:cxnChg>
        <pc:cxnChg chg="mod">
          <ac:chgData name="Dalal, Mrinmoy" userId="397ff971-e778-44ea-ba08-c45f4dea36a7" providerId="ADAL" clId="{53BB99DD-E11A-4AC5-9DF7-93144241BC20}" dt="2023-03-23T15:31:10.691" v="15849" actId="1076"/>
          <ac:cxnSpMkLst>
            <pc:docMk/>
            <pc:sldMk cId="1681559922" sldId="313"/>
            <ac:cxnSpMk id="29" creationId="{9444EFFC-2C12-205A-C2D0-3EF8A786C733}"/>
          </ac:cxnSpMkLst>
        </pc:cxnChg>
        <pc:cxnChg chg="mod">
          <ac:chgData name="Dalal, Mrinmoy" userId="397ff971-e778-44ea-ba08-c45f4dea36a7" providerId="ADAL" clId="{53BB99DD-E11A-4AC5-9DF7-93144241BC20}" dt="2023-03-23T15:31:10.691" v="15849" actId="1076"/>
          <ac:cxnSpMkLst>
            <pc:docMk/>
            <pc:sldMk cId="1681559922" sldId="313"/>
            <ac:cxnSpMk id="31" creationId="{7209FED3-7C5A-F76A-7C3E-E7720A2AF194}"/>
          </ac:cxnSpMkLst>
        </pc:cxnChg>
        <pc:cxnChg chg="mod">
          <ac:chgData name="Dalal, Mrinmoy" userId="397ff971-e778-44ea-ba08-c45f4dea36a7" providerId="ADAL" clId="{53BB99DD-E11A-4AC5-9DF7-93144241BC20}" dt="2023-03-23T15:31:10.691" v="15849" actId="1076"/>
          <ac:cxnSpMkLst>
            <pc:docMk/>
            <pc:sldMk cId="1681559922" sldId="313"/>
            <ac:cxnSpMk id="32" creationId="{D8A123FF-0F9E-BD5B-8121-AF18F4B246D4}"/>
          </ac:cxnSpMkLst>
        </pc:cxnChg>
      </pc:sldChg>
      <pc:sldChg chg="addSp delSp modSp add del mod ord modTransition">
        <pc:chgData name="Dalal, Mrinmoy" userId="397ff971-e778-44ea-ba08-c45f4dea36a7" providerId="ADAL" clId="{53BB99DD-E11A-4AC5-9DF7-93144241BC20}" dt="2023-03-30T03:41:42.885" v="29635" actId="47"/>
        <pc:sldMkLst>
          <pc:docMk/>
          <pc:sldMk cId="3650285055" sldId="314"/>
        </pc:sldMkLst>
        <pc:spChg chg="mod">
          <ac:chgData name="Dalal, Mrinmoy" userId="397ff971-e778-44ea-ba08-c45f4dea36a7" providerId="ADAL" clId="{53BB99DD-E11A-4AC5-9DF7-93144241BC20}" dt="2023-03-23T16:03:59.420" v="16553"/>
          <ac:spMkLst>
            <pc:docMk/>
            <pc:sldMk cId="3650285055" sldId="314"/>
            <ac:spMk id="4" creationId="{CD40A88A-FFE1-0034-AE6D-9F5A70AC5A96}"/>
          </ac:spMkLst>
        </pc:spChg>
        <pc:spChg chg="mod">
          <ac:chgData name="Dalal, Mrinmoy" userId="397ff971-e778-44ea-ba08-c45f4dea36a7" providerId="ADAL" clId="{53BB99DD-E11A-4AC5-9DF7-93144241BC20}" dt="2023-03-29T02:17:32.539" v="21303" actId="1076"/>
          <ac:spMkLst>
            <pc:docMk/>
            <pc:sldMk cId="3650285055" sldId="314"/>
            <ac:spMk id="6" creationId="{87755B78-3F78-C154-A176-FD6D0C1DA75A}"/>
          </ac:spMkLst>
        </pc:spChg>
        <pc:spChg chg="mod">
          <ac:chgData name="Dalal, Mrinmoy" userId="397ff971-e778-44ea-ba08-c45f4dea36a7" providerId="ADAL" clId="{53BB99DD-E11A-4AC5-9DF7-93144241BC20}" dt="2023-03-23T16:03:59.420" v="16553"/>
          <ac:spMkLst>
            <pc:docMk/>
            <pc:sldMk cId="3650285055" sldId="314"/>
            <ac:spMk id="7" creationId="{1D6B323E-A761-72DC-764B-CFFFEBC7BB9B}"/>
          </ac:spMkLst>
        </pc:spChg>
        <pc:spChg chg="mod">
          <ac:chgData name="Dalal, Mrinmoy" userId="397ff971-e778-44ea-ba08-c45f4dea36a7" providerId="ADAL" clId="{53BB99DD-E11A-4AC5-9DF7-93144241BC20}" dt="2023-03-23T16:03:59.420" v="16553"/>
          <ac:spMkLst>
            <pc:docMk/>
            <pc:sldMk cId="3650285055" sldId="314"/>
            <ac:spMk id="8" creationId="{30F35806-BC92-4DFE-090F-102DE25CF9AD}"/>
          </ac:spMkLst>
        </pc:spChg>
        <pc:spChg chg="mod">
          <ac:chgData name="Dalal, Mrinmoy" userId="397ff971-e778-44ea-ba08-c45f4dea36a7" providerId="ADAL" clId="{53BB99DD-E11A-4AC5-9DF7-93144241BC20}" dt="2023-03-29T02:17:32.539" v="21303" actId="1076"/>
          <ac:spMkLst>
            <pc:docMk/>
            <pc:sldMk cId="3650285055" sldId="314"/>
            <ac:spMk id="8" creationId="{CDBF5A8E-718C-7C0A-6E17-C44020001CD9}"/>
          </ac:spMkLst>
        </pc:spChg>
        <pc:spChg chg="mod">
          <ac:chgData name="Dalal, Mrinmoy" userId="397ff971-e778-44ea-ba08-c45f4dea36a7" providerId="ADAL" clId="{53BB99DD-E11A-4AC5-9DF7-93144241BC20}" dt="2023-03-23T16:03:59.420" v="16553"/>
          <ac:spMkLst>
            <pc:docMk/>
            <pc:sldMk cId="3650285055" sldId="314"/>
            <ac:spMk id="9" creationId="{0E39C07E-6A1B-9490-A048-FB4C6A7D390D}"/>
          </ac:spMkLst>
        </pc:spChg>
        <pc:spChg chg="mod">
          <ac:chgData name="Dalal, Mrinmoy" userId="397ff971-e778-44ea-ba08-c45f4dea36a7" providerId="ADAL" clId="{53BB99DD-E11A-4AC5-9DF7-93144241BC20}" dt="2023-03-29T02:17:32.539" v="21303" actId="1076"/>
          <ac:spMkLst>
            <pc:docMk/>
            <pc:sldMk cId="3650285055" sldId="314"/>
            <ac:spMk id="9" creationId="{BA8AA51A-C4BC-86D4-D49A-54595FEF5BEE}"/>
          </ac:spMkLst>
        </pc:spChg>
        <pc:spChg chg="mod">
          <ac:chgData name="Dalal, Mrinmoy" userId="397ff971-e778-44ea-ba08-c45f4dea36a7" providerId="ADAL" clId="{53BB99DD-E11A-4AC5-9DF7-93144241BC20}" dt="2023-03-29T02:17:32.539" v="21303" actId="1076"/>
          <ac:spMkLst>
            <pc:docMk/>
            <pc:sldMk cId="3650285055" sldId="314"/>
            <ac:spMk id="10" creationId="{38B03635-C4FD-010C-4438-B8239B292A65}"/>
          </ac:spMkLst>
        </pc:spChg>
        <pc:spChg chg="mod">
          <ac:chgData name="Dalal, Mrinmoy" userId="397ff971-e778-44ea-ba08-c45f4dea36a7" providerId="ADAL" clId="{53BB99DD-E11A-4AC5-9DF7-93144241BC20}" dt="2023-03-29T02:17:32.539" v="21303" actId="1076"/>
          <ac:spMkLst>
            <pc:docMk/>
            <pc:sldMk cId="3650285055" sldId="314"/>
            <ac:spMk id="11" creationId="{26C84247-DB94-8B84-8240-0E528AFF2843}"/>
          </ac:spMkLst>
        </pc:spChg>
        <pc:spChg chg="mod">
          <ac:chgData name="Dalal, Mrinmoy" userId="397ff971-e778-44ea-ba08-c45f4dea36a7" providerId="ADAL" clId="{53BB99DD-E11A-4AC5-9DF7-93144241BC20}" dt="2023-03-23T16:03:59.420" v="16553"/>
          <ac:spMkLst>
            <pc:docMk/>
            <pc:sldMk cId="3650285055" sldId="314"/>
            <ac:spMk id="12" creationId="{7914C32B-3C98-2A91-F7C8-3A8B46B9DDD6}"/>
          </ac:spMkLst>
        </pc:spChg>
        <pc:spChg chg="mod">
          <ac:chgData name="Dalal, Mrinmoy" userId="397ff971-e778-44ea-ba08-c45f4dea36a7" providerId="ADAL" clId="{53BB99DD-E11A-4AC5-9DF7-93144241BC20}" dt="2023-03-29T02:17:32.539" v="21303" actId="1076"/>
          <ac:spMkLst>
            <pc:docMk/>
            <pc:sldMk cId="3650285055" sldId="314"/>
            <ac:spMk id="12" creationId="{8E209B1C-B0C8-8F22-587D-E7A79D68F847}"/>
          </ac:spMkLst>
        </pc:spChg>
        <pc:spChg chg="mod">
          <ac:chgData name="Dalal, Mrinmoy" userId="397ff971-e778-44ea-ba08-c45f4dea36a7" providerId="ADAL" clId="{53BB99DD-E11A-4AC5-9DF7-93144241BC20}" dt="2023-03-23T16:03:59.420" v="16553"/>
          <ac:spMkLst>
            <pc:docMk/>
            <pc:sldMk cId="3650285055" sldId="314"/>
            <ac:spMk id="13" creationId="{2FF9AD53-AED6-DA95-1F6D-B441232C78BF}"/>
          </ac:spMkLst>
        </pc:spChg>
        <pc:spChg chg="mod">
          <ac:chgData name="Dalal, Mrinmoy" userId="397ff971-e778-44ea-ba08-c45f4dea36a7" providerId="ADAL" clId="{53BB99DD-E11A-4AC5-9DF7-93144241BC20}" dt="2023-03-29T02:17:32.539" v="21303" actId="1076"/>
          <ac:spMkLst>
            <pc:docMk/>
            <pc:sldMk cId="3650285055" sldId="314"/>
            <ac:spMk id="13" creationId="{CE2F2A1B-1F5D-F3BC-4C8B-A5D4BD293EE0}"/>
          </ac:spMkLst>
        </pc:spChg>
        <pc:spChg chg="mod">
          <ac:chgData name="Dalal, Mrinmoy" userId="397ff971-e778-44ea-ba08-c45f4dea36a7" providerId="ADAL" clId="{53BB99DD-E11A-4AC5-9DF7-93144241BC20}" dt="2023-03-23T16:03:59.420" v="16553"/>
          <ac:spMkLst>
            <pc:docMk/>
            <pc:sldMk cId="3650285055" sldId="314"/>
            <ac:spMk id="14" creationId="{A6409A96-3986-976D-70F6-76BC15CB6EBC}"/>
          </ac:spMkLst>
        </pc:spChg>
        <pc:spChg chg="mod">
          <ac:chgData name="Dalal, Mrinmoy" userId="397ff971-e778-44ea-ba08-c45f4dea36a7" providerId="ADAL" clId="{53BB99DD-E11A-4AC5-9DF7-93144241BC20}" dt="2023-03-23T16:03:59.420" v="16553"/>
          <ac:spMkLst>
            <pc:docMk/>
            <pc:sldMk cId="3650285055" sldId="314"/>
            <ac:spMk id="23" creationId="{A758AD8D-8432-0F4A-0220-C07DDD2BD012}"/>
          </ac:spMkLst>
        </pc:spChg>
        <pc:spChg chg="mod">
          <ac:chgData name="Dalal, Mrinmoy" userId="397ff971-e778-44ea-ba08-c45f4dea36a7" providerId="ADAL" clId="{53BB99DD-E11A-4AC5-9DF7-93144241BC20}" dt="2023-03-23T16:03:59.420" v="16553"/>
          <ac:spMkLst>
            <pc:docMk/>
            <pc:sldMk cId="3650285055" sldId="314"/>
            <ac:spMk id="25" creationId="{A40FB7EC-FF7E-2DAA-2416-6B8A4959177F}"/>
          </ac:spMkLst>
        </pc:spChg>
        <pc:spChg chg="mod">
          <ac:chgData name="Dalal, Mrinmoy" userId="397ff971-e778-44ea-ba08-c45f4dea36a7" providerId="ADAL" clId="{53BB99DD-E11A-4AC5-9DF7-93144241BC20}" dt="2023-03-23T16:03:59.420" v="16553"/>
          <ac:spMkLst>
            <pc:docMk/>
            <pc:sldMk cId="3650285055" sldId="314"/>
            <ac:spMk id="27" creationId="{F1A3F79A-9408-FBF1-2460-9975A455DDB6}"/>
          </ac:spMkLst>
        </pc:spChg>
        <pc:spChg chg="mod">
          <ac:chgData name="Dalal, Mrinmoy" userId="397ff971-e778-44ea-ba08-c45f4dea36a7" providerId="ADAL" clId="{53BB99DD-E11A-4AC5-9DF7-93144241BC20}" dt="2023-03-23T16:03:59.420" v="16553"/>
          <ac:spMkLst>
            <pc:docMk/>
            <pc:sldMk cId="3650285055" sldId="314"/>
            <ac:spMk id="29" creationId="{D9880097-21E6-6DF6-3603-22A8D981B83C}"/>
          </ac:spMkLst>
        </pc:spChg>
        <pc:spChg chg="mod">
          <ac:chgData name="Dalal, Mrinmoy" userId="397ff971-e778-44ea-ba08-c45f4dea36a7" providerId="ADAL" clId="{53BB99DD-E11A-4AC5-9DF7-93144241BC20}" dt="2023-03-23T16:03:59.420" v="16553"/>
          <ac:spMkLst>
            <pc:docMk/>
            <pc:sldMk cId="3650285055" sldId="314"/>
            <ac:spMk id="31" creationId="{76339C4C-ED83-8C5D-6E2A-417C3593C0D6}"/>
          </ac:spMkLst>
        </pc:spChg>
        <pc:spChg chg="mod">
          <ac:chgData name="Dalal, Mrinmoy" userId="397ff971-e778-44ea-ba08-c45f4dea36a7" providerId="ADAL" clId="{53BB99DD-E11A-4AC5-9DF7-93144241BC20}" dt="2023-03-23T16:03:59.420" v="16553"/>
          <ac:spMkLst>
            <pc:docMk/>
            <pc:sldMk cId="3650285055" sldId="314"/>
            <ac:spMk id="33" creationId="{52FA6383-CA89-BF2D-04FE-91D15CA5FDAB}"/>
          </ac:spMkLst>
        </pc:spChg>
        <pc:spChg chg="mod">
          <ac:chgData name="Dalal, Mrinmoy" userId="397ff971-e778-44ea-ba08-c45f4dea36a7" providerId="ADAL" clId="{53BB99DD-E11A-4AC5-9DF7-93144241BC20}" dt="2023-03-23T16:03:59.420" v="16553"/>
          <ac:spMkLst>
            <pc:docMk/>
            <pc:sldMk cId="3650285055" sldId="314"/>
            <ac:spMk id="35" creationId="{2619C9BD-4AB4-F568-F247-E3796BDFD961}"/>
          </ac:spMkLst>
        </pc:spChg>
        <pc:spChg chg="mod">
          <ac:chgData name="Dalal, Mrinmoy" userId="397ff971-e778-44ea-ba08-c45f4dea36a7" providerId="ADAL" clId="{53BB99DD-E11A-4AC5-9DF7-93144241BC20}" dt="2023-03-23T16:03:59.420" v="16553"/>
          <ac:spMkLst>
            <pc:docMk/>
            <pc:sldMk cId="3650285055" sldId="314"/>
            <ac:spMk id="37" creationId="{763A0FAC-E786-E360-FFCC-76AB4157085E}"/>
          </ac:spMkLst>
        </pc:spChg>
        <pc:spChg chg="mod">
          <ac:chgData name="Dalal, Mrinmoy" userId="397ff971-e778-44ea-ba08-c45f4dea36a7" providerId="ADAL" clId="{53BB99DD-E11A-4AC5-9DF7-93144241BC20}" dt="2023-03-23T16:03:59.420" v="16553"/>
          <ac:spMkLst>
            <pc:docMk/>
            <pc:sldMk cId="3650285055" sldId="314"/>
            <ac:spMk id="39" creationId="{0ED18A3A-C5F1-304E-910B-DD7586A603D7}"/>
          </ac:spMkLst>
        </pc:spChg>
        <pc:spChg chg="mod">
          <ac:chgData name="Dalal, Mrinmoy" userId="397ff971-e778-44ea-ba08-c45f4dea36a7" providerId="ADAL" clId="{53BB99DD-E11A-4AC5-9DF7-93144241BC20}" dt="2023-03-23T16:03:59.420" v="16553"/>
          <ac:spMkLst>
            <pc:docMk/>
            <pc:sldMk cId="3650285055" sldId="314"/>
            <ac:spMk id="41" creationId="{D6F4159F-F14B-7894-E9C0-1C3C88CC18FF}"/>
          </ac:spMkLst>
        </pc:spChg>
        <pc:spChg chg="mod">
          <ac:chgData name="Dalal, Mrinmoy" userId="397ff971-e778-44ea-ba08-c45f4dea36a7" providerId="ADAL" clId="{53BB99DD-E11A-4AC5-9DF7-93144241BC20}" dt="2023-03-23T16:03:59.420" v="16553"/>
          <ac:spMkLst>
            <pc:docMk/>
            <pc:sldMk cId="3650285055" sldId="314"/>
            <ac:spMk id="43" creationId="{C2538D41-1D5D-AA0A-56A5-7A913514B179}"/>
          </ac:spMkLst>
        </pc:spChg>
        <pc:spChg chg="mod">
          <ac:chgData name="Dalal, Mrinmoy" userId="397ff971-e778-44ea-ba08-c45f4dea36a7" providerId="ADAL" clId="{53BB99DD-E11A-4AC5-9DF7-93144241BC20}" dt="2023-03-23T16:03:59.420" v="16553"/>
          <ac:spMkLst>
            <pc:docMk/>
            <pc:sldMk cId="3650285055" sldId="314"/>
            <ac:spMk id="45" creationId="{F48B941B-8075-88B2-4DF9-490B9146F887}"/>
          </ac:spMkLst>
        </pc:spChg>
        <pc:spChg chg="mod">
          <ac:chgData name="Dalal, Mrinmoy" userId="397ff971-e778-44ea-ba08-c45f4dea36a7" providerId="ADAL" clId="{53BB99DD-E11A-4AC5-9DF7-93144241BC20}" dt="2023-03-23T16:03:59.420" v="16553"/>
          <ac:spMkLst>
            <pc:docMk/>
            <pc:sldMk cId="3650285055" sldId="314"/>
            <ac:spMk id="47" creationId="{F6D9385E-C00D-E44A-5A49-75FC7579B402}"/>
          </ac:spMkLst>
        </pc:spChg>
        <pc:spChg chg="mod">
          <ac:chgData name="Dalal, Mrinmoy" userId="397ff971-e778-44ea-ba08-c45f4dea36a7" providerId="ADAL" clId="{53BB99DD-E11A-4AC5-9DF7-93144241BC20}" dt="2023-03-23T16:03:59.420" v="16553"/>
          <ac:spMkLst>
            <pc:docMk/>
            <pc:sldMk cId="3650285055" sldId="314"/>
            <ac:spMk id="49" creationId="{B099E28A-63B6-8577-2A4B-EA2BB339590C}"/>
          </ac:spMkLst>
        </pc:spChg>
        <pc:spChg chg="mod">
          <ac:chgData name="Dalal, Mrinmoy" userId="397ff971-e778-44ea-ba08-c45f4dea36a7" providerId="ADAL" clId="{53BB99DD-E11A-4AC5-9DF7-93144241BC20}" dt="2023-03-23T16:03:59.420" v="16553"/>
          <ac:spMkLst>
            <pc:docMk/>
            <pc:sldMk cId="3650285055" sldId="314"/>
            <ac:spMk id="52" creationId="{9FDAC877-001A-0435-A055-5F10ECE22CA8}"/>
          </ac:spMkLst>
        </pc:spChg>
        <pc:spChg chg="mod">
          <ac:chgData name="Dalal, Mrinmoy" userId="397ff971-e778-44ea-ba08-c45f4dea36a7" providerId="ADAL" clId="{53BB99DD-E11A-4AC5-9DF7-93144241BC20}" dt="2023-03-23T16:03:59.420" v="16553"/>
          <ac:spMkLst>
            <pc:docMk/>
            <pc:sldMk cId="3650285055" sldId="314"/>
            <ac:spMk id="53" creationId="{D1FD1A2C-693B-55DB-E821-9C98686769C0}"/>
          </ac:spMkLst>
        </pc:spChg>
        <pc:spChg chg="mod">
          <ac:chgData name="Dalal, Mrinmoy" userId="397ff971-e778-44ea-ba08-c45f4dea36a7" providerId="ADAL" clId="{53BB99DD-E11A-4AC5-9DF7-93144241BC20}" dt="2023-03-23T16:03:59.420" v="16553"/>
          <ac:spMkLst>
            <pc:docMk/>
            <pc:sldMk cId="3650285055" sldId="314"/>
            <ac:spMk id="55" creationId="{99E154D4-E848-9C84-7741-4E0F10D85FE8}"/>
          </ac:spMkLst>
        </pc:spChg>
        <pc:spChg chg="mod">
          <ac:chgData name="Dalal, Mrinmoy" userId="397ff971-e778-44ea-ba08-c45f4dea36a7" providerId="ADAL" clId="{53BB99DD-E11A-4AC5-9DF7-93144241BC20}" dt="2023-03-23T16:03:59.420" v="16553"/>
          <ac:spMkLst>
            <pc:docMk/>
            <pc:sldMk cId="3650285055" sldId="314"/>
            <ac:spMk id="56" creationId="{169F0C28-4825-3DC6-40B4-E1630DFA11B3}"/>
          </ac:spMkLst>
        </pc:spChg>
        <pc:spChg chg="mod">
          <ac:chgData name="Dalal, Mrinmoy" userId="397ff971-e778-44ea-ba08-c45f4dea36a7" providerId="ADAL" clId="{53BB99DD-E11A-4AC5-9DF7-93144241BC20}" dt="2023-03-23T16:03:59.420" v="16553"/>
          <ac:spMkLst>
            <pc:docMk/>
            <pc:sldMk cId="3650285055" sldId="314"/>
            <ac:spMk id="57" creationId="{A53A3A96-40C4-74A5-D212-2EAC48A4E7CA}"/>
          </ac:spMkLst>
        </pc:spChg>
        <pc:spChg chg="mod">
          <ac:chgData name="Dalal, Mrinmoy" userId="397ff971-e778-44ea-ba08-c45f4dea36a7" providerId="ADAL" clId="{53BB99DD-E11A-4AC5-9DF7-93144241BC20}" dt="2023-03-23T16:03:59.420" v="16553"/>
          <ac:spMkLst>
            <pc:docMk/>
            <pc:sldMk cId="3650285055" sldId="314"/>
            <ac:spMk id="58" creationId="{75057181-CDB7-D356-70DA-4EB253C802A5}"/>
          </ac:spMkLst>
        </pc:spChg>
        <pc:spChg chg="mod topLvl">
          <ac:chgData name="Dalal, Mrinmoy" userId="397ff971-e778-44ea-ba08-c45f4dea36a7" providerId="ADAL" clId="{53BB99DD-E11A-4AC5-9DF7-93144241BC20}" dt="2023-03-23T16:12:48.669" v="16678" actId="1076"/>
          <ac:spMkLst>
            <pc:docMk/>
            <pc:sldMk cId="3650285055" sldId="314"/>
            <ac:spMk id="60" creationId="{1A512EF7-07E9-8927-F00E-DBCE5DB1375C}"/>
          </ac:spMkLst>
        </pc:spChg>
        <pc:spChg chg="mod topLvl">
          <ac:chgData name="Dalal, Mrinmoy" userId="397ff971-e778-44ea-ba08-c45f4dea36a7" providerId="ADAL" clId="{53BB99DD-E11A-4AC5-9DF7-93144241BC20}" dt="2023-03-23T16:09:20.357" v="16611" actId="1076"/>
          <ac:spMkLst>
            <pc:docMk/>
            <pc:sldMk cId="3650285055" sldId="314"/>
            <ac:spMk id="61" creationId="{B890C317-B7CD-7047-07A1-3CE8965B01CF}"/>
          </ac:spMkLst>
        </pc:spChg>
        <pc:spChg chg="mod topLvl">
          <ac:chgData name="Dalal, Mrinmoy" userId="397ff971-e778-44ea-ba08-c45f4dea36a7" providerId="ADAL" clId="{53BB99DD-E11A-4AC5-9DF7-93144241BC20}" dt="2023-03-23T16:09:20.357" v="16611" actId="1076"/>
          <ac:spMkLst>
            <pc:docMk/>
            <pc:sldMk cId="3650285055" sldId="314"/>
            <ac:spMk id="62" creationId="{3196C092-4250-4EA2-64EA-49A129858A31}"/>
          </ac:spMkLst>
        </pc:spChg>
        <pc:spChg chg="del mod topLvl">
          <ac:chgData name="Dalal, Mrinmoy" userId="397ff971-e778-44ea-ba08-c45f4dea36a7" providerId="ADAL" clId="{53BB99DD-E11A-4AC5-9DF7-93144241BC20}" dt="2023-03-23T16:07:04.580" v="16586" actId="478"/>
          <ac:spMkLst>
            <pc:docMk/>
            <pc:sldMk cId="3650285055" sldId="314"/>
            <ac:spMk id="63" creationId="{F7A3B838-2EA4-ED29-0042-12ECFA6AB286}"/>
          </ac:spMkLst>
        </pc:spChg>
        <pc:spChg chg="mod topLvl">
          <ac:chgData name="Dalal, Mrinmoy" userId="397ff971-e778-44ea-ba08-c45f4dea36a7" providerId="ADAL" clId="{53BB99DD-E11A-4AC5-9DF7-93144241BC20}" dt="2023-03-23T16:21:48.223" v="16771" actId="1076"/>
          <ac:spMkLst>
            <pc:docMk/>
            <pc:sldMk cId="3650285055" sldId="314"/>
            <ac:spMk id="66" creationId="{720AE23B-F944-5C35-2C6F-0ECE83EBA9E2}"/>
          </ac:spMkLst>
        </pc:spChg>
        <pc:spChg chg="mod topLvl">
          <ac:chgData name="Dalal, Mrinmoy" userId="397ff971-e778-44ea-ba08-c45f4dea36a7" providerId="ADAL" clId="{53BB99DD-E11A-4AC5-9DF7-93144241BC20}" dt="2023-03-23T16:22:16.520" v="16779" actId="1038"/>
          <ac:spMkLst>
            <pc:docMk/>
            <pc:sldMk cId="3650285055" sldId="314"/>
            <ac:spMk id="67" creationId="{95F27FC1-DA8B-AA5D-0197-58FFB5F26466}"/>
          </ac:spMkLst>
        </pc:spChg>
        <pc:spChg chg="mod topLvl">
          <ac:chgData name="Dalal, Mrinmoy" userId="397ff971-e778-44ea-ba08-c45f4dea36a7" providerId="ADAL" clId="{53BB99DD-E11A-4AC5-9DF7-93144241BC20}" dt="2023-03-23T16:22:16.520" v="16779" actId="1038"/>
          <ac:spMkLst>
            <pc:docMk/>
            <pc:sldMk cId="3650285055" sldId="314"/>
            <ac:spMk id="68" creationId="{69B17357-6FFF-02C4-ABE6-83C74A6893D1}"/>
          </ac:spMkLst>
        </pc:spChg>
        <pc:spChg chg="mod">
          <ac:chgData name="Dalal, Mrinmoy" userId="397ff971-e778-44ea-ba08-c45f4dea36a7" providerId="ADAL" clId="{53BB99DD-E11A-4AC5-9DF7-93144241BC20}" dt="2023-03-23T16:04:22.660" v="16561" actId="165"/>
          <ac:spMkLst>
            <pc:docMk/>
            <pc:sldMk cId="3650285055" sldId="314"/>
            <ac:spMk id="77" creationId="{1EDDBBAF-6833-43AE-7BA4-ADDACC287AB3}"/>
          </ac:spMkLst>
        </pc:spChg>
        <pc:spChg chg="mod">
          <ac:chgData name="Dalal, Mrinmoy" userId="397ff971-e778-44ea-ba08-c45f4dea36a7" providerId="ADAL" clId="{53BB99DD-E11A-4AC5-9DF7-93144241BC20}" dt="2023-03-23T16:04:22.660" v="16561" actId="165"/>
          <ac:spMkLst>
            <pc:docMk/>
            <pc:sldMk cId="3650285055" sldId="314"/>
            <ac:spMk id="79" creationId="{76112FB9-BC34-DBC3-101F-B00D52088156}"/>
          </ac:spMkLst>
        </pc:spChg>
        <pc:spChg chg="mod">
          <ac:chgData name="Dalal, Mrinmoy" userId="397ff971-e778-44ea-ba08-c45f4dea36a7" providerId="ADAL" clId="{53BB99DD-E11A-4AC5-9DF7-93144241BC20}" dt="2023-03-23T16:04:22.660" v="16561" actId="165"/>
          <ac:spMkLst>
            <pc:docMk/>
            <pc:sldMk cId="3650285055" sldId="314"/>
            <ac:spMk id="81" creationId="{7E569358-09A8-1D2F-B381-F4B2F4E38A41}"/>
          </ac:spMkLst>
        </pc:spChg>
        <pc:spChg chg="mod">
          <ac:chgData name="Dalal, Mrinmoy" userId="397ff971-e778-44ea-ba08-c45f4dea36a7" providerId="ADAL" clId="{53BB99DD-E11A-4AC5-9DF7-93144241BC20}" dt="2023-03-23T16:04:22.660" v="16561" actId="165"/>
          <ac:spMkLst>
            <pc:docMk/>
            <pc:sldMk cId="3650285055" sldId="314"/>
            <ac:spMk id="83" creationId="{CD2A2E57-2C2E-0318-7D18-9F09FB346A89}"/>
          </ac:spMkLst>
        </pc:spChg>
        <pc:spChg chg="mod">
          <ac:chgData name="Dalal, Mrinmoy" userId="397ff971-e778-44ea-ba08-c45f4dea36a7" providerId="ADAL" clId="{53BB99DD-E11A-4AC5-9DF7-93144241BC20}" dt="2023-03-23T16:04:22.660" v="16561" actId="165"/>
          <ac:spMkLst>
            <pc:docMk/>
            <pc:sldMk cId="3650285055" sldId="314"/>
            <ac:spMk id="85" creationId="{D91A478A-B137-3DA9-78F9-7299CA30E890}"/>
          </ac:spMkLst>
        </pc:spChg>
        <pc:spChg chg="mod">
          <ac:chgData name="Dalal, Mrinmoy" userId="397ff971-e778-44ea-ba08-c45f4dea36a7" providerId="ADAL" clId="{53BB99DD-E11A-4AC5-9DF7-93144241BC20}" dt="2023-03-23T16:04:22.660" v="16561" actId="165"/>
          <ac:spMkLst>
            <pc:docMk/>
            <pc:sldMk cId="3650285055" sldId="314"/>
            <ac:spMk id="87" creationId="{1393ED8A-31EB-DD05-8D13-DE2B8D1C3D27}"/>
          </ac:spMkLst>
        </pc:spChg>
        <pc:spChg chg="mod">
          <ac:chgData name="Dalal, Mrinmoy" userId="397ff971-e778-44ea-ba08-c45f4dea36a7" providerId="ADAL" clId="{53BB99DD-E11A-4AC5-9DF7-93144241BC20}" dt="2023-03-23T16:04:22.660" v="16561" actId="165"/>
          <ac:spMkLst>
            <pc:docMk/>
            <pc:sldMk cId="3650285055" sldId="314"/>
            <ac:spMk id="89" creationId="{0673587F-21A3-0E97-B8B7-40932AC1FA74}"/>
          </ac:spMkLst>
        </pc:spChg>
        <pc:spChg chg="mod">
          <ac:chgData name="Dalal, Mrinmoy" userId="397ff971-e778-44ea-ba08-c45f4dea36a7" providerId="ADAL" clId="{53BB99DD-E11A-4AC5-9DF7-93144241BC20}" dt="2023-03-23T16:04:22.660" v="16561" actId="165"/>
          <ac:spMkLst>
            <pc:docMk/>
            <pc:sldMk cId="3650285055" sldId="314"/>
            <ac:spMk id="91" creationId="{DB33A5D9-7068-0382-6F00-831C0641A780}"/>
          </ac:spMkLst>
        </pc:spChg>
        <pc:spChg chg="mod topLvl">
          <ac:chgData name="Dalal, Mrinmoy" userId="397ff971-e778-44ea-ba08-c45f4dea36a7" providerId="ADAL" clId="{53BB99DD-E11A-4AC5-9DF7-93144241BC20}" dt="2023-03-23T16:20:15.619" v="16750" actId="164"/>
          <ac:spMkLst>
            <pc:docMk/>
            <pc:sldMk cId="3650285055" sldId="314"/>
            <ac:spMk id="93" creationId="{2859C6E9-2EBA-A061-D0AF-4EC04F98283A}"/>
          </ac:spMkLst>
        </pc:spChg>
        <pc:spChg chg="mod">
          <ac:chgData name="Dalal, Mrinmoy" userId="397ff971-e778-44ea-ba08-c45f4dea36a7" providerId="ADAL" clId="{53BB99DD-E11A-4AC5-9DF7-93144241BC20}" dt="2023-03-23T16:07:20.748" v="16588" actId="165"/>
          <ac:spMkLst>
            <pc:docMk/>
            <pc:sldMk cId="3650285055" sldId="314"/>
            <ac:spMk id="95" creationId="{D6282D2E-B038-ADBE-D478-05CE5C301B7B}"/>
          </ac:spMkLst>
        </pc:spChg>
        <pc:spChg chg="mod topLvl">
          <ac:chgData name="Dalal, Mrinmoy" userId="397ff971-e778-44ea-ba08-c45f4dea36a7" providerId="ADAL" clId="{53BB99DD-E11A-4AC5-9DF7-93144241BC20}" dt="2023-03-23T16:20:04.458" v="16747" actId="164"/>
          <ac:spMkLst>
            <pc:docMk/>
            <pc:sldMk cId="3650285055" sldId="314"/>
            <ac:spMk id="97" creationId="{FD61D81C-7293-3D7C-7AE5-D3A27037872F}"/>
          </ac:spMkLst>
        </pc:spChg>
        <pc:spChg chg="mod">
          <ac:chgData name="Dalal, Mrinmoy" userId="397ff971-e778-44ea-ba08-c45f4dea36a7" providerId="ADAL" clId="{53BB99DD-E11A-4AC5-9DF7-93144241BC20}" dt="2023-03-23T16:07:20.748" v="16588" actId="165"/>
          <ac:spMkLst>
            <pc:docMk/>
            <pc:sldMk cId="3650285055" sldId="314"/>
            <ac:spMk id="99" creationId="{A37AFA8E-5A49-DEE8-61A5-CB4E41C4E926}"/>
          </ac:spMkLst>
        </pc:spChg>
        <pc:spChg chg="mod topLvl">
          <ac:chgData name="Dalal, Mrinmoy" userId="397ff971-e778-44ea-ba08-c45f4dea36a7" providerId="ADAL" clId="{53BB99DD-E11A-4AC5-9DF7-93144241BC20}" dt="2023-03-23T16:19:56.780" v="16745" actId="164"/>
          <ac:spMkLst>
            <pc:docMk/>
            <pc:sldMk cId="3650285055" sldId="314"/>
            <ac:spMk id="101" creationId="{16CBF5E8-5A5E-00B9-1ED1-786BD91BBDD6}"/>
          </ac:spMkLst>
        </pc:spChg>
        <pc:spChg chg="mod">
          <ac:chgData name="Dalal, Mrinmoy" userId="397ff971-e778-44ea-ba08-c45f4dea36a7" providerId="ADAL" clId="{53BB99DD-E11A-4AC5-9DF7-93144241BC20}" dt="2023-03-23T16:07:20.748" v="16588" actId="165"/>
          <ac:spMkLst>
            <pc:docMk/>
            <pc:sldMk cId="3650285055" sldId="314"/>
            <ac:spMk id="103" creationId="{35C88D88-8324-7795-4F94-31AA284C7737}"/>
          </ac:spMkLst>
        </pc:spChg>
        <pc:spChg chg="mod topLvl">
          <ac:chgData name="Dalal, Mrinmoy" userId="397ff971-e778-44ea-ba08-c45f4dea36a7" providerId="ADAL" clId="{53BB99DD-E11A-4AC5-9DF7-93144241BC20}" dt="2023-03-23T16:19:50.543" v="16743" actId="164"/>
          <ac:spMkLst>
            <pc:docMk/>
            <pc:sldMk cId="3650285055" sldId="314"/>
            <ac:spMk id="106" creationId="{C6B2F0DA-8FA8-2A93-1561-B7A0F95EFD3F}"/>
          </ac:spMkLst>
        </pc:spChg>
        <pc:spChg chg="mod">
          <ac:chgData name="Dalal, Mrinmoy" userId="397ff971-e778-44ea-ba08-c45f4dea36a7" providerId="ADAL" clId="{53BB99DD-E11A-4AC5-9DF7-93144241BC20}" dt="2023-03-23T16:07:20.748" v="16588" actId="165"/>
          <ac:spMkLst>
            <pc:docMk/>
            <pc:sldMk cId="3650285055" sldId="314"/>
            <ac:spMk id="107" creationId="{22BC9429-50BB-9D34-6438-7DCB55876BB2}"/>
          </ac:spMkLst>
        </pc:spChg>
        <pc:spChg chg="mod topLvl">
          <ac:chgData name="Dalal, Mrinmoy" userId="397ff971-e778-44ea-ba08-c45f4dea36a7" providerId="ADAL" clId="{53BB99DD-E11A-4AC5-9DF7-93144241BC20}" dt="2023-03-23T16:12:11.469" v="16674" actId="164"/>
          <ac:spMkLst>
            <pc:docMk/>
            <pc:sldMk cId="3650285055" sldId="314"/>
            <ac:spMk id="109" creationId="{65D51D70-B7A1-3B91-2EF5-DAFE0FF49088}"/>
          </ac:spMkLst>
        </pc:spChg>
        <pc:spChg chg="mod topLvl">
          <ac:chgData name="Dalal, Mrinmoy" userId="397ff971-e778-44ea-ba08-c45f4dea36a7" providerId="ADAL" clId="{53BB99DD-E11A-4AC5-9DF7-93144241BC20}" dt="2023-03-23T16:12:11.469" v="16674" actId="164"/>
          <ac:spMkLst>
            <pc:docMk/>
            <pc:sldMk cId="3650285055" sldId="314"/>
            <ac:spMk id="110" creationId="{A17C6DE6-01BE-35D2-12CF-EC7A782134A3}"/>
          </ac:spMkLst>
        </pc:spChg>
        <pc:spChg chg="mod topLvl">
          <ac:chgData name="Dalal, Mrinmoy" userId="397ff971-e778-44ea-ba08-c45f4dea36a7" providerId="ADAL" clId="{53BB99DD-E11A-4AC5-9DF7-93144241BC20}" dt="2023-03-23T16:12:09.419" v="16673" actId="164"/>
          <ac:spMkLst>
            <pc:docMk/>
            <pc:sldMk cId="3650285055" sldId="314"/>
            <ac:spMk id="111" creationId="{9794AED1-D217-68CF-7FA7-7C8421D7F66D}"/>
          </ac:spMkLst>
        </pc:spChg>
        <pc:spChg chg="mod topLvl">
          <ac:chgData name="Dalal, Mrinmoy" userId="397ff971-e778-44ea-ba08-c45f4dea36a7" providerId="ADAL" clId="{53BB99DD-E11A-4AC5-9DF7-93144241BC20}" dt="2023-03-23T16:12:09.419" v="16673" actId="164"/>
          <ac:spMkLst>
            <pc:docMk/>
            <pc:sldMk cId="3650285055" sldId="314"/>
            <ac:spMk id="112" creationId="{0372BEE7-8A12-F210-22B0-8A6AC938584C}"/>
          </ac:spMkLst>
        </pc:spChg>
        <pc:spChg chg="del">
          <ac:chgData name="Dalal, Mrinmoy" userId="397ff971-e778-44ea-ba08-c45f4dea36a7" providerId="ADAL" clId="{53BB99DD-E11A-4AC5-9DF7-93144241BC20}" dt="2023-03-23T16:03:54.302" v="16551" actId="478"/>
          <ac:spMkLst>
            <pc:docMk/>
            <pc:sldMk cId="3650285055" sldId="314"/>
            <ac:spMk id="164" creationId="{1320041B-5FEB-0DF4-BFDD-8F9E4B685733}"/>
          </ac:spMkLst>
        </pc:spChg>
        <pc:spChg chg="del">
          <ac:chgData name="Dalal, Mrinmoy" userId="397ff971-e778-44ea-ba08-c45f4dea36a7" providerId="ADAL" clId="{53BB99DD-E11A-4AC5-9DF7-93144241BC20}" dt="2023-03-23T16:03:51.530" v="16550" actId="478"/>
          <ac:spMkLst>
            <pc:docMk/>
            <pc:sldMk cId="3650285055" sldId="314"/>
            <ac:spMk id="165" creationId="{17F160D8-0B50-0E15-7D81-A16AED03C330}"/>
          </ac:spMkLst>
        </pc:spChg>
        <pc:spChg chg="del">
          <ac:chgData name="Dalal, Mrinmoy" userId="397ff971-e778-44ea-ba08-c45f4dea36a7" providerId="ADAL" clId="{53BB99DD-E11A-4AC5-9DF7-93144241BC20}" dt="2023-03-23T16:03:51.530" v="16550" actId="478"/>
          <ac:spMkLst>
            <pc:docMk/>
            <pc:sldMk cId="3650285055" sldId="314"/>
            <ac:spMk id="166" creationId="{D8C83C73-C7CD-B2D9-E7C5-C445BCADC6F5}"/>
          </ac:spMkLst>
        </pc:spChg>
        <pc:spChg chg="mod">
          <ac:chgData name="Dalal, Mrinmoy" userId="397ff971-e778-44ea-ba08-c45f4dea36a7" providerId="ADAL" clId="{53BB99DD-E11A-4AC5-9DF7-93144241BC20}" dt="2023-03-23T16:10:15.385" v="16630" actId="571"/>
          <ac:spMkLst>
            <pc:docMk/>
            <pc:sldMk cId="3650285055" sldId="314"/>
            <ac:spMk id="171" creationId="{EE768C4C-3BFC-5156-B1A6-B86A81A52DD5}"/>
          </ac:spMkLst>
        </pc:spChg>
        <pc:spChg chg="mod">
          <ac:chgData name="Dalal, Mrinmoy" userId="397ff971-e778-44ea-ba08-c45f4dea36a7" providerId="ADAL" clId="{53BB99DD-E11A-4AC5-9DF7-93144241BC20}" dt="2023-03-23T16:10:15.385" v="16630" actId="571"/>
          <ac:spMkLst>
            <pc:docMk/>
            <pc:sldMk cId="3650285055" sldId="314"/>
            <ac:spMk id="172" creationId="{C5217013-63A2-E8A1-BE7A-5D184792BCD0}"/>
          </ac:spMkLst>
        </pc:spChg>
        <pc:spChg chg="add del mod">
          <ac:chgData name="Dalal, Mrinmoy" userId="397ff971-e778-44ea-ba08-c45f4dea36a7" providerId="ADAL" clId="{53BB99DD-E11A-4AC5-9DF7-93144241BC20}" dt="2023-03-23T16:13:11.079" v="16687" actId="478"/>
          <ac:spMkLst>
            <pc:docMk/>
            <pc:sldMk cId="3650285055" sldId="314"/>
            <ac:spMk id="175" creationId="{45000DE7-F873-C838-1F5A-DE348795C96A}"/>
          </ac:spMkLst>
        </pc:spChg>
        <pc:spChg chg="add mod ord">
          <ac:chgData name="Dalal, Mrinmoy" userId="397ff971-e778-44ea-ba08-c45f4dea36a7" providerId="ADAL" clId="{53BB99DD-E11A-4AC5-9DF7-93144241BC20}" dt="2023-03-23T16:19:46.334" v="16742" actId="1076"/>
          <ac:spMkLst>
            <pc:docMk/>
            <pc:sldMk cId="3650285055" sldId="314"/>
            <ac:spMk id="176" creationId="{C0E80A86-4DFF-70DB-BE78-FC32AC73E775}"/>
          </ac:spMkLst>
        </pc:spChg>
        <pc:spChg chg="add mod ord">
          <ac:chgData name="Dalal, Mrinmoy" userId="397ff971-e778-44ea-ba08-c45f4dea36a7" providerId="ADAL" clId="{53BB99DD-E11A-4AC5-9DF7-93144241BC20}" dt="2023-03-23T16:19:18.060" v="16737" actId="1035"/>
          <ac:spMkLst>
            <pc:docMk/>
            <pc:sldMk cId="3650285055" sldId="314"/>
            <ac:spMk id="177" creationId="{1FBEA319-4251-8063-0F9C-C5FD3E028638}"/>
          </ac:spMkLst>
        </pc:spChg>
        <pc:spChg chg="add del mod ord">
          <ac:chgData name="Dalal, Mrinmoy" userId="397ff971-e778-44ea-ba08-c45f4dea36a7" providerId="ADAL" clId="{53BB99DD-E11A-4AC5-9DF7-93144241BC20}" dt="2023-03-23T16:21:33.120" v="16765" actId="478"/>
          <ac:spMkLst>
            <pc:docMk/>
            <pc:sldMk cId="3650285055" sldId="314"/>
            <ac:spMk id="182" creationId="{A671AECC-0046-E332-DF2A-55998F91403E}"/>
          </ac:spMkLst>
        </pc:spChg>
        <pc:spChg chg="add del mod">
          <ac:chgData name="Dalal, Mrinmoy" userId="397ff971-e778-44ea-ba08-c45f4dea36a7" providerId="ADAL" clId="{53BB99DD-E11A-4AC5-9DF7-93144241BC20}" dt="2023-03-23T16:24:34.051" v="16815" actId="478"/>
          <ac:spMkLst>
            <pc:docMk/>
            <pc:sldMk cId="3650285055" sldId="314"/>
            <ac:spMk id="183" creationId="{ACE30DBD-68FC-288A-A0BB-2E48EC5BCD5C}"/>
          </ac:spMkLst>
        </pc:spChg>
        <pc:spChg chg="add del mod">
          <ac:chgData name="Dalal, Mrinmoy" userId="397ff971-e778-44ea-ba08-c45f4dea36a7" providerId="ADAL" clId="{53BB99DD-E11A-4AC5-9DF7-93144241BC20}" dt="2023-03-23T16:24:32.080" v="16814" actId="478"/>
          <ac:spMkLst>
            <pc:docMk/>
            <pc:sldMk cId="3650285055" sldId="314"/>
            <ac:spMk id="184" creationId="{BE4A65D2-C11A-FFAA-C1D2-D85E389B2F86}"/>
          </ac:spMkLst>
        </pc:spChg>
        <pc:grpChg chg="add del mod">
          <ac:chgData name="Dalal, Mrinmoy" userId="397ff971-e778-44ea-ba08-c45f4dea36a7" providerId="ADAL" clId="{53BB99DD-E11A-4AC5-9DF7-93144241BC20}" dt="2023-03-23T16:04:01.490" v="16554"/>
          <ac:grpSpMkLst>
            <pc:docMk/>
            <pc:sldMk cId="3650285055" sldId="314"/>
            <ac:grpSpMk id="3" creationId="{D86E14FA-AE70-A8D5-A21F-64D2EDCF99C5}"/>
          </ac:grpSpMkLst>
        </pc:grpChg>
        <pc:grpChg chg="add del mod">
          <ac:chgData name="Dalal, Mrinmoy" userId="397ff971-e778-44ea-ba08-c45f4dea36a7" providerId="ADAL" clId="{53BB99DD-E11A-4AC5-9DF7-93144241BC20}" dt="2023-03-29T02:50:38.391" v="21314" actId="21"/>
          <ac:grpSpMkLst>
            <pc:docMk/>
            <pc:sldMk cId="3650285055" sldId="314"/>
            <ac:grpSpMk id="5" creationId="{0A0AF952-FB42-061C-980F-BC1394C74876}"/>
          </ac:grpSpMkLst>
        </pc:grpChg>
        <pc:grpChg chg="mod">
          <ac:chgData name="Dalal, Mrinmoy" userId="397ff971-e778-44ea-ba08-c45f4dea36a7" providerId="ADAL" clId="{53BB99DD-E11A-4AC5-9DF7-93144241BC20}" dt="2023-03-29T02:17:32.539" v="21303" actId="1076"/>
          <ac:grpSpMkLst>
            <pc:docMk/>
            <pc:sldMk cId="3650285055" sldId="314"/>
            <ac:grpSpMk id="7" creationId="{8E6CED0E-2FAC-A598-FD35-AAADF56826B4}"/>
          </ac:grpSpMkLst>
        </pc:grpChg>
        <pc:grpChg chg="mod">
          <ac:chgData name="Dalal, Mrinmoy" userId="397ff971-e778-44ea-ba08-c45f4dea36a7" providerId="ADAL" clId="{53BB99DD-E11A-4AC5-9DF7-93144241BC20}" dt="2023-03-23T16:03:59.420" v="16553"/>
          <ac:grpSpMkLst>
            <pc:docMk/>
            <pc:sldMk cId="3650285055" sldId="314"/>
            <ac:grpSpMk id="10" creationId="{A5A05F3A-79EE-1430-2E9A-1753023C8EE8}"/>
          </ac:grpSpMkLst>
        </pc:grpChg>
        <pc:grpChg chg="mod">
          <ac:chgData name="Dalal, Mrinmoy" userId="397ff971-e778-44ea-ba08-c45f4dea36a7" providerId="ADAL" clId="{53BB99DD-E11A-4AC5-9DF7-93144241BC20}" dt="2023-03-23T16:03:59.420" v="16553"/>
          <ac:grpSpMkLst>
            <pc:docMk/>
            <pc:sldMk cId="3650285055" sldId="314"/>
            <ac:grpSpMk id="11" creationId="{27C3A039-6722-B9B3-429A-6790711B376E}"/>
          </ac:grpSpMkLst>
        </pc:grpChg>
        <pc:grpChg chg="mod">
          <ac:chgData name="Dalal, Mrinmoy" userId="397ff971-e778-44ea-ba08-c45f4dea36a7" providerId="ADAL" clId="{53BB99DD-E11A-4AC5-9DF7-93144241BC20}" dt="2023-03-23T16:03:59.420" v="16553"/>
          <ac:grpSpMkLst>
            <pc:docMk/>
            <pc:sldMk cId="3650285055" sldId="314"/>
            <ac:grpSpMk id="15" creationId="{F08C3B1E-664A-659F-16CC-4354555B5EC2}"/>
          </ac:grpSpMkLst>
        </pc:grpChg>
        <pc:grpChg chg="mod">
          <ac:chgData name="Dalal, Mrinmoy" userId="397ff971-e778-44ea-ba08-c45f4dea36a7" providerId="ADAL" clId="{53BB99DD-E11A-4AC5-9DF7-93144241BC20}" dt="2023-03-23T16:03:59.420" v="16553"/>
          <ac:grpSpMkLst>
            <pc:docMk/>
            <pc:sldMk cId="3650285055" sldId="314"/>
            <ac:grpSpMk id="16" creationId="{4DF02191-281F-7224-B313-D772C8A61142}"/>
          </ac:grpSpMkLst>
        </pc:grpChg>
        <pc:grpChg chg="mod">
          <ac:chgData name="Dalal, Mrinmoy" userId="397ff971-e778-44ea-ba08-c45f4dea36a7" providerId="ADAL" clId="{53BB99DD-E11A-4AC5-9DF7-93144241BC20}" dt="2023-03-23T16:03:59.420" v="16553"/>
          <ac:grpSpMkLst>
            <pc:docMk/>
            <pc:sldMk cId="3650285055" sldId="314"/>
            <ac:grpSpMk id="17" creationId="{88ED8926-AB41-C6D1-3264-A6AB7A8CB561}"/>
          </ac:grpSpMkLst>
        </pc:grpChg>
        <pc:grpChg chg="mod">
          <ac:chgData name="Dalal, Mrinmoy" userId="397ff971-e778-44ea-ba08-c45f4dea36a7" providerId="ADAL" clId="{53BB99DD-E11A-4AC5-9DF7-93144241BC20}" dt="2023-03-23T16:03:59.420" v="16553"/>
          <ac:grpSpMkLst>
            <pc:docMk/>
            <pc:sldMk cId="3650285055" sldId="314"/>
            <ac:grpSpMk id="18" creationId="{FABE3E85-D382-81E6-26CB-A41E3FFBDE3C}"/>
          </ac:grpSpMkLst>
        </pc:grpChg>
        <pc:grpChg chg="mod">
          <ac:chgData name="Dalal, Mrinmoy" userId="397ff971-e778-44ea-ba08-c45f4dea36a7" providerId="ADAL" clId="{53BB99DD-E11A-4AC5-9DF7-93144241BC20}" dt="2023-03-23T16:03:59.420" v="16553"/>
          <ac:grpSpMkLst>
            <pc:docMk/>
            <pc:sldMk cId="3650285055" sldId="314"/>
            <ac:grpSpMk id="19" creationId="{70716F05-513B-3F07-1E24-8779DCCA5EC6}"/>
          </ac:grpSpMkLst>
        </pc:grpChg>
        <pc:grpChg chg="mod">
          <ac:chgData name="Dalal, Mrinmoy" userId="397ff971-e778-44ea-ba08-c45f4dea36a7" providerId="ADAL" clId="{53BB99DD-E11A-4AC5-9DF7-93144241BC20}" dt="2023-03-23T16:03:59.420" v="16553"/>
          <ac:grpSpMkLst>
            <pc:docMk/>
            <pc:sldMk cId="3650285055" sldId="314"/>
            <ac:grpSpMk id="20" creationId="{5158A37B-38B2-3B57-41E1-A49F619FC8F9}"/>
          </ac:grpSpMkLst>
        </pc:grpChg>
        <pc:grpChg chg="mod">
          <ac:chgData name="Dalal, Mrinmoy" userId="397ff971-e778-44ea-ba08-c45f4dea36a7" providerId="ADAL" clId="{53BB99DD-E11A-4AC5-9DF7-93144241BC20}" dt="2023-03-23T16:03:59.420" v="16553"/>
          <ac:grpSpMkLst>
            <pc:docMk/>
            <pc:sldMk cId="3650285055" sldId="314"/>
            <ac:grpSpMk id="21" creationId="{419D0E78-F998-F8E6-6F11-CA9371A3E892}"/>
          </ac:grpSpMkLst>
        </pc:grpChg>
        <pc:grpChg chg="mod">
          <ac:chgData name="Dalal, Mrinmoy" userId="397ff971-e778-44ea-ba08-c45f4dea36a7" providerId="ADAL" clId="{53BB99DD-E11A-4AC5-9DF7-93144241BC20}" dt="2023-03-23T16:03:59.420" v="16553"/>
          <ac:grpSpMkLst>
            <pc:docMk/>
            <pc:sldMk cId="3650285055" sldId="314"/>
            <ac:grpSpMk id="22" creationId="{6DEA8A9D-FDF4-0611-2161-865C01834468}"/>
          </ac:grpSpMkLst>
        </pc:grpChg>
        <pc:grpChg chg="mod">
          <ac:chgData name="Dalal, Mrinmoy" userId="397ff971-e778-44ea-ba08-c45f4dea36a7" providerId="ADAL" clId="{53BB99DD-E11A-4AC5-9DF7-93144241BC20}" dt="2023-03-23T16:03:59.420" v="16553"/>
          <ac:grpSpMkLst>
            <pc:docMk/>
            <pc:sldMk cId="3650285055" sldId="314"/>
            <ac:grpSpMk id="24" creationId="{F3E02C79-4971-F80C-F876-AA3D24F9F988}"/>
          </ac:grpSpMkLst>
        </pc:grpChg>
        <pc:grpChg chg="mod">
          <ac:chgData name="Dalal, Mrinmoy" userId="397ff971-e778-44ea-ba08-c45f4dea36a7" providerId="ADAL" clId="{53BB99DD-E11A-4AC5-9DF7-93144241BC20}" dt="2023-03-23T16:03:59.420" v="16553"/>
          <ac:grpSpMkLst>
            <pc:docMk/>
            <pc:sldMk cId="3650285055" sldId="314"/>
            <ac:grpSpMk id="28" creationId="{5BBDEE17-CBD1-8B73-9F6D-9A19F6B1AB47}"/>
          </ac:grpSpMkLst>
        </pc:grpChg>
        <pc:grpChg chg="mod">
          <ac:chgData name="Dalal, Mrinmoy" userId="397ff971-e778-44ea-ba08-c45f4dea36a7" providerId="ADAL" clId="{53BB99DD-E11A-4AC5-9DF7-93144241BC20}" dt="2023-03-23T16:03:59.420" v="16553"/>
          <ac:grpSpMkLst>
            <pc:docMk/>
            <pc:sldMk cId="3650285055" sldId="314"/>
            <ac:grpSpMk id="32" creationId="{DDDCAEFB-A641-390E-41CD-9F8282116760}"/>
          </ac:grpSpMkLst>
        </pc:grpChg>
        <pc:grpChg chg="mod">
          <ac:chgData name="Dalal, Mrinmoy" userId="397ff971-e778-44ea-ba08-c45f4dea36a7" providerId="ADAL" clId="{53BB99DD-E11A-4AC5-9DF7-93144241BC20}" dt="2023-03-23T16:03:59.420" v="16553"/>
          <ac:grpSpMkLst>
            <pc:docMk/>
            <pc:sldMk cId="3650285055" sldId="314"/>
            <ac:grpSpMk id="36" creationId="{9EBAFCDC-78C5-B2B7-7F04-F49CFC29B9B3}"/>
          </ac:grpSpMkLst>
        </pc:grpChg>
        <pc:grpChg chg="mod">
          <ac:chgData name="Dalal, Mrinmoy" userId="397ff971-e778-44ea-ba08-c45f4dea36a7" providerId="ADAL" clId="{53BB99DD-E11A-4AC5-9DF7-93144241BC20}" dt="2023-03-23T16:03:59.420" v="16553"/>
          <ac:grpSpMkLst>
            <pc:docMk/>
            <pc:sldMk cId="3650285055" sldId="314"/>
            <ac:grpSpMk id="40" creationId="{FF487EBC-E66D-C57C-ED44-990BFCBAB247}"/>
          </ac:grpSpMkLst>
        </pc:grpChg>
        <pc:grpChg chg="mod">
          <ac:chgData name="Dalal, Mrinmoy" userId="397ff971-e778-44ea-ba08-c45f4dea36a7" providerId="ADAL" clId="{53BB99DD-E11A-4AC5-9DF7-93144241BC20}" dt="2023-03-23T16:03:59.420" v="16553"/>
          <ac:grpSpMkLst>
            <pc:docMk/>
            <pc:sldMk cId="3650285055" sldId="314"/>
            <ac:grpSpMk id="44" creationId="{043E4B00-8223-35BB-D6C5-0C2C634B1551}"/>
          </ac:grpSpMkLst>
        </pc:grpChg>
        <pc:grpChg chg="mod">
          <ac:chgData name="Dalal, Mrinmoy" userId="397ff971-e778-44ea-ba08-c45f4dea36a7" providerId="ADAL" clId="{53BB99DD-E11A-4AC5-9DF7-93144241BC20}" dt="2023-03-23T16:03:59.420" v="16553"/>
          <ac:grpSpMkLst>
            <pc:docMk/>
            <pc:sldMk cId="3650285055" sldId="314"/>
            <ac:grpSpMk id="48" creationId="{38EC248B-5A14-E3AE-4C6A-D58E3C770CE2}"/>
          </ac:grpSpMkLst>
        </pc:grpChg>
        <pc:grpChg chg="mod">
          <ac:chgData name="Dalal, Mrinmoy" userId="397ff971-e778-44ea-ba08-c45f4dea36a7" providerId="ADAL" clId="{53BB99DD-E11A-4AC5-9DF7-93144241BC20}" dt="2023-03-23T16:03:59.420" v="16553"/>
          <ac:grpSpMkLst>
            <pc:docMk/>
            <pc:sldMk cId="3650285055" sldId="314"/>
            <ac:grpSpMk id="51" creationId="{DB1374C7-67F4-DF39-B6B9-3A95B3B6E663}"/>
          </ac:grpSpMkLst>
        </pc:grpChg>
        <pc:grpChg chg="add del mod">
          <ac:chgData name="Dalal, Mrinmoy" userId="397ff971-e778-44ea-ba08-c45f4dea36a7" providerId="ADAL" clId="{53BB99DD-E11A-4AC5-9DF7-93144241BC20}" dt="2023-03-23T16:04:22.660" v="16561" actId="165"/>
          <ac:grpSpMkLst>
            <pc:docMk/>
            <pc:sldMk cId="3650285055" sldId="314"/>
            <ac:grpSpMk id="59" creationId="{96211F9D-9BF6-9539-F5E2-5487F0DE0F19}"/>
          </ac:grpSpMkLst>
        </pc:grpChg>
        <pc:grpChg chg="del mod topLvl">
          <ac:chgData name="Dalal, Mrinmoy" userId="397ff971-e778-44ea-ba08-c45f4dea36a7" providerId="ADAL" clId="{53BB99DD-E11A-4AC5-9DF7-93144241BC20}" dt="2023-03-23T16:09:27.898" v="16613" actId="165"/>
          <ac:grpSpMkLst>
            <pc:docMk/>
            <pc:sldMk cId="3650285055" sldId="314"/>
            <ac:grpSpMk id="64" creationId="{D8285EF4-A27B-634D-3627-BEF83C2426EC}"/>
          </ac:grpSpMkLst>
        </pc:grpChg>
        <pc:grpChg chg="del mod topLvl">
          <ac:chgData name="Dalal, Mrinmoy" userId="397ff971-e778-44ea-ba08-c45f4dea36a7" providerId="ADAL" clId="{53BB99DD-E11A-4AC5-9DF7-93144241BC20}" dt="2023-03-23T16:09:35.039" v="16615" actId="165"/>
          <ac:grpSpMkLst>
            <pc:docMk/>
            <pc:sldMk cId="3650285055" sldId="314"/>
            <ac:grpSpMk id="65" creationId="{23B8C340-3129-9EED-7A82-97526AA2B9D9}"/>
          </ac:grpSpMkLst>
        </pc:grpChg>
        <pc:grpChg chg="del mod topLvl">
          <ac:chgData name="Dalal, Mrinmoy" userId="397ff971-e778-44ea-ba08-c45f4dea36a7" providerId="ADAL" clId="{53BB99DD-E11A-4AC5-9DF7-93144241BC20}" dt="2023-03-23T16:07:20.748" v="16588" actId="165"/>
          <ac:grpSpMkLst>
            <pc:docMk/>
            <pc:sldMk cId="3650285055" sldId="314"/>
            <ac:grpSpMk id="69" creationId="{420C1DA8-E26A-63FF-5660-16DED9B9E532}"/>
          </ac:grpSpMkLst>
        </pc:grpChg>
        <pc:grpChg chg="del mod topLvl">
          <ac:chgData name="Dalal, Mrinmoy" userId="397ff971-e778-44ea-ba08-c45f4dea36a7" providerId="ADAL" clId="{53BB99DD-E11A-4AC5-9DF7-93144241BC20}" dt="2023-03-23T16:07:20.748" v="16588" actId="165"/>
          <ac:grpSpMkLst>
            <pc:docMk/>
            <pc:sldMk cId="3650285055" sldId="314"/>
            <ac:grpSpMk id="70" creationId="{206EBF35-C190-7429-C33B-F7A767DCDCAB}"/>
          </ac:grpSpMkLst>
        </pc:grpChg>
        <pc:grpChg chg="del mod topLvl">
          <ac:chgData name="Dalal, Mrinmoy" userId="397ff971-e778-44ea-ba08-c45f4dea36a7" providerId="ADAL" clId="{53BB99DD-E11A-4AC5-9DF7-93144241BC20}" dt="2023-03-23T16:07:20.748" v="16588" actId="165"/>
          <ac:grpSpMkLst>
            <pc:docMk/>
            <pc:sldMk cId="3650285055" sldId="314"/>
            <ac:grpSpMk id="71" creationId="{9F952EA7-1EA9-5139-E352-CAB774FA6E7A}"/>
          </ac:grpSpMkLst>
        </pc:grpChg>
        <pc:grpChg chg="del mod topLvl">
          <ac:chgData name="Dalal, Mrinmoy" userId="397ff971-e778-44ea-ba08-c45f4dea36a7" providerId="ADAL" clId="{53BB99DD-E11A-4AC5-9DF7-93144241BC20}" dt="2023-03-23T16:07:20.748" v="16588" actId="165"/>
          <ac:grpSpMkLst>
            <pc:docMk/>
            <pc:sldMk cId="3650285055" sldId="314"/>
            <ac:grpSpMk id="72" creationId="{180A92F4-ACF0-0D82-6B50-1B4DCD797715}"/>
          </ac:grpSpMkLst>
        </pc:grpChg>
        <pc:grpChg chg="mod topLvl">
          <ac:chgData name="Dalal, Mrinmoy" userId="397ff971-e778-44ea-ba08-c45f4dea36a7" providerId="ADAL" clId="{53BB99DD-E11A-4AC5-9DF7-93144241BC20}" dt="2023-03-23T16:18:46.931" v="16728" actId="1076"/>
          <ac:grpSpMkLst>
            <pc:docMk/>
            <pc:sldMk cId="3650285055" sldId="314"/>
            <ac:grpSpMk id="73" creationId="{75C97CED-6AF0-0F8F-C75A-78DA34F5DB55}"/>
          </ac:grpSpMkLst>
        </pc:grpChg>
        <pc:grpChg chg="mod topLvl">
          <ac:chgData name="Dalal, Mrinmoy" userId="397ff971-e778-44ea-ba08-c45f4dea36a7" providerId="ADAL" clId="{53BB99DD-E11A-4AC5-9DF7-93144241BC20}" dt="2023-03-23T16:18:55.736" v="16729" actId="1076"/>
          <ac:grpSpMkLst>
            <pc:docMk/>
            <pc:sldMk cId="3650285055" sldId="314"/>
            <ac:grpSpMk id="74" creationId="{E296F996-1DFF-E25F-1202-B56D09F79110}"/>
          </ac:grpSpMkLst>
        </pc:grpChg>
        <pc:grpChg chg="mod topLvl">
          <ac:chgData name="Dalal, Mrinmoy" userId="397ff971-e778-44ea-ba08-c45f4dea36a7" providerId="ADAL" clId="{53BB99DD-E11A-4AC5-9DF7-93144241BC20}" dt="2023-03-23T16:18:59.703" v="16730" actId="1076"/>
          <ac:grpSpMkLst>
            <pc:docMk/>
            <pc:sldMk cId="3650285055" sldId="314"/>
            <ac:grpSpMk id="75" creationId="{D29CF4A5-8BBE-5C09-700C-A6DA6B496F80}"/>
          </ac:grpSpMkLst>
        </pc:grpChg>
        <pc:grpChg chg="mod topLvl">
          <ac:chgData name="Dalal, Mrinmoy" userId="397ff971-e778-44ea-ba08-c45f4dea36a7" providerId="ADAL" clId="{53BB99DD-E11A-4AC5-9DF7-93144241BC20}" dt="2023-03-23T16:19:05.368" v="16731" actId="1076"/>
          <ac:grpSpMkLst>
            <pc:docMk/>
            <pc:sldMk cId="3650285055" sldId="314"/>
            <ac:grpSpMk id="76" creationId="{A8CDD4E9-4147-2059-BB8C-AE1ED545B2D7}"/>
          </ac:grpSpMkLst>
        </pc:grpChg>
        <pc:grpChg chg="mod">
          <ac:chgData name="Dalal, Mrinmoy" userId="397ff971-e778-44ea-ba08-c45f4dea36a7" providerId="ADAL" clId="{53BB99DD-E11A-4AC5-9DF7-93144241BC20}" dt="2023-03-23T16:04:22.660" v="16561" actId="165"/>
          <ac:grpSpMkLst>
            <pc:docMk/>
            <pc:sldMk cId="3650285055" sldId="314"/>
            <ac:grpSpMk id="78" creationId="{3FED9EF0-718C-60C1-640C-B0CA3A1BA4CB}"/>
          </ac:grpSpMkLst>
        </pc:grpChg>
        <pc:grpChg chg="mod">
          <ac:chgData name="Dalal, Mrinmoy" userId="397ff971-e778-44ea-ba08-c45f4dea36a7" providerId="ADAL" clId="{53BB99DD-E11A-4AC5-9DF7-93144241BC20}" dt="2023-03-23T16:04:22.660" v="16561" actId="165"/>
          <ac:grpSpMkLst>
            <pc:docMk/>
            <pc:sldMk cId="3650285055" sldId="314"/>
            <ac:grpSpMk id="82" creationId="{AC3B5F7E-62ED-9F6C-41E5-D22C57F581A2}"/>
          </ac:grpSpMkLst>
        </pc:grpChg>
        <pc:grpChg chg="mod">
          <ac:chgData name="Dalal, Mrinmoy" userId="397ff971-e778-44ea-ba08-c45f4dea36a7" providerId="ADAL" clId="{53BB99DD-E11A-4AC5-9DF7-93144241BC20}" dt="2023-03-23T16:04:22.660" v="16561" actId="165"/>
          <ac:grpSpMkLst>
            <pc:docMk/>
            <pc:sldMk cId="3650285055" sldId="314"/>
            <ac:grpSpMk id="86" creationId="{717C5B8B-73C4-2F93-EB45-21757D4625B8}"/>
          </ac:grpSpMkLst>
        </pc:grpChg>
        <pc:grpChg chg="mod">
          <ac:chgData name="Dalal, Mrinmoy" userId="397ff971-e778-44ea-ba08-c45f4dea36a7" providerId="ADAL" clId="{53BB99DD-E11A-4AC5-9DF7-93144241BC20}" dt="2023-03-23T16:04:22.660" v="16561" actId="165"/>
          <ac:grpSpMkLst>
            <pc:docMk/>
            <pc:sldMk cId="3650285055" sldId="314"/>
            <ac:grpSpMk id="90" creationId="{EC8335D8-7A07-3FA5-7002-B07C624C502B}"/>
          </ac:grpSpMkLst>
        </pc:grpChg>
        <pc:grpChg chg="mod topLvl">
          <ac:chgData name="Dalal, Mrinmoy" userId="397ff971-e778-44ea-ba08-c45f4dea36a7" providerId="ADAL" clId="{53BB99DD-E11A-4AC5-9DF7-93144241BC20}" dt="2023-03-23T16:20:15.619" v="16750" actId="164"/>
          <ac:grpSpMkLst>
            <pc:docMk/>
            <pc:sldMk cId="3650285055" sldId="314"/>
            <ac:grpSpMk id="94" creationId="{0E6EA068-F363-0848-09AC-D2F5B803CE3C}"/>
          </ac:grpSpMkLst>
        </pc:grpChg>
        <pc:grpChg chg="mod topLvl">
          <ac:chgData name="Dalal, Mrinmoy" userId="397ff971-e778-44ea-ba08-c45f4dea36a7" providerId="ADAL" clId="{53BB99DD-E11A-4AC5-9DF7-93144241BC20}" dt="2023-03-23T16:20:04.458" v="16747" actId="164"/>
          <ac:grpSpMkLst>
            <pc:docMk/>
            <pc:sldMk cId="3650285055" sldId="314"/>
            <ac:grpSpMk id="98" creationId="{48603B0C-9D6E-03F2-9571-04EA2165EB69}"/>
          </ac:grpSpMkLst>
        </pc:grpChg>
        <pc:grpChg chg="mod topLvl">
          <ac:chgData name="Dalal, Mrinmoy" userId="397ff971-e778-44ea-ba08-c45f4dea36a7" providerId="ADAL" clId="{53BB99DD-E11A-4AC5-9DF7-93144241BC20}" dt="2023-03-23T16:19:56.780" v="16745" actId="164"/>
          <ac:grpSpMkLst>
            <pc:docMk/>
            <pc:sldMk cId="3650285055" sldId="314"/>
            <ac:grpSpMk id="102" creationId="{D1E045C0-9859-35CE-3DAD-4CDA4BA24055}"/>
          </ac:grpSpMkLst>
        </pc:grpChg>
        <pc:grpChg chg="mod topLvl">
          <ac:chgData name="Dalal, Mrinmoy" userId="397ff971-e778-44ea-ba08-c45f4dea36a7" providerId="ADAL" clId="{53BB99DD-E11A-4AC5-9DF7-93144241BC20}" dt="2023-03-23T16:19:50.543" v="16743" actId="164"/>
          <ac:grpSpMkLst>
            <pc:docMk/>
            <pc:sldMk cId="3650285055" sldId="314"/>
            <ac:grpSpMk id="105" creationId="{310B9D19-1AD5-6681-A92B-3E25E9C7E62B}"/>
          </ac:grpSpMkLst>
        </pc:grpChg>
        <pc:grpChg chg="add del mod">
          <ac:chgData name="Dalal, Mrinmoy" userId="397ff971-e778-44ea-ba08-c45f4dea36a7" providerId="ADAL" clId="{53BB99DD-E11A-4AC5-9DF7-93144241BC20}" dt="2023-03-23T16:07:02.313" v="16585" actId="165"/>
          <ac:grpSpMkLst>
            <pc:docMk/>
            <pc:sldMk cId="3650285055" sldId="314"/>
            <ac:grpSpMk id="113" creationId="{01A8712D-0897-AEA9-08B6-368D8CE1AEA3}"/>
          </ac:grpSpMkLst>
        </pc:grpChg>
        <pc:grpChg chg="del">
          <ac:chgData name="Dalal, Mrinmoy" userId="397ff971-e778-44ea-ba08-c45f4dea36a7" providerId="ADAL" clId="{53BB99DD-E11A-4AC5-9DF7-93144241BC20}" dt="2023-03-23T16:03:58.520" v="16552" actId="478"/>
          <ac:grpSpMkLst>
            <pc:docMk/>
            <pc:sldMk cId="3650285055" sldId="314"/>
            <ac:grpSpMk id="114" creationId="{5715591C-4FB3-C0BF-1CAB-57556333EE2D}"/>
          </ac:grpSpMkLst>
        </pc:grpChg>
        <pc:grpChg chg="add del mod">
          <ac:chgData name="Dalal, Mrinmoy" userId="397ff971-e778-44ea-ba08-c45f4dea36a7" providerId="ADAL" clId="{53BB99DD-E11A-4AC5-9DF7-93144241BC20}" dt="2023-03-23T16:05:27.849" v="16574" actId="165"/>
          <ac:grpSpMkLst>
            <pc:docMk/>
            <pc:sldMk cId="3650285055" sldId="314"/>
            <ac:grpSpMk id="167" creationId="{ADF550C7-3E1B-2F6B-8F04-F433B0FD5D4C}"/>
          </ac:grpSpMkLst>
        </pc:grpChg>
        <pc:grpChg chg="add del mod">
          <ac:chgData name="Dalal, Mrinmoy" userId="397ff971-e778-44ea-ba08-c45f4dea36a7" providerId="ADAL" clId="{53BB99DD-E11A-4AC5-9DF7-93144241BC20}" dt="2023-03-23T16:11:46.640" v="16668" actId="165"/>
          <ac:grpSpMkLst>
            <pc:docMk/>
            <pc:sldMk cId="3650285055" sldId="314"/>
            <ac:grpSpMk id="168" creationId="{38B109A4-42EE-3D0C-B3D3-0FB0C4FF8D56}"/>
          </ac:grpSpMkLst>
        </pc:grpChg>
        <pc:grpChg chg="add del mod">
          <ac:chgData name="Dalal, Mrinmoy" userId="397ff971-e778-44ea-ba08-c45f4dea36a7" providerId="ADAL" clId="{53BB99DD-E11A-4AC5-9DF7-93144241BC20}" dt="2023-03-23T16:11:46.640" v="16668" actId="165"/>
          <ac:grpSpMkLst>
            <pc:docMk/>
            <pc:sldMk cId="3650285055" sldId="314"/>
            <ac:grpSpMk id="169" creationId="{BF5E9656-E690-D238-5A3B-42D51F19501F}"/>
          </ac:grpSpMkLst>
        </pc:grpChg>
        <pc:grpChg chg="add mod">
          <ac:chgData name="Dalal, Mrinmoy" userId="397ff971-e778-44ea-ba08-c45f4dea36a7" providerId="ADAL" clId="{53BB99DD-E11A-4AC5-9DF7-93144241BC20}" dt="2023-03-23T16:10:15.385" v="16630" actId="571"/>
          <ac:grpSpMkLst>
            <pc:docMk/>
            <pc:sldMk cId="3650285055" sldId="314"/>
            <ac:grpSpMk id="170" creationId="{26E5F46A-8A5B-7E5A-663A-A536AD6C6AF6}"/>
          </ac:grpSpMkLst>
        </pc:grpChg>
        <pc:grpChg chg="add mod">
          <ac:chgData name="Dalal, Mrinmoy" userId="397ff971-e778-44ea-ba08-c45f4dea36a7" providerId="ADAL" clId="{53BB99DD-E11A-4AC5-9DF7-93144241BC20}" dt="2023-03-23T16:24:42.209" v="16816" actId="1076"/>
          <ac:grpSpMkLst>
            <pc:docMk/>
            <pc:sldMk cId="3650285055" sldId="314"/>
            <ac:grpSpMk id="173" creationId="{9898ED1F-0BBD-5FB0-3995-1B4CDF372AB1}"/>
          </ac:grpSpMkLst>
        </pc:grpChg>
        <pc:grpChg chg="add mod">
          <ac:chgData name="Dalal, Mrinmoy" userId="397ff971-e778-44ea-ba08-c45f4dea36a7" providerId="ADAL" clId="{53BB99DD-E11A-4AC5-9DF7-93144241BC20}" dt="2023-03-23T16:24:42.209" v="16816" actId="1076"/>
          <ac:grpSpMkLst>
            <pc:docMk/>
            <pc:sldMk cId="3650285055" sldId="314"/>
            <ac:grpSpMk id="174" creationId="{063AC7F6-850F-F81E-92FB-AFFC112E3169}"/>
          </ac:grpSpMkLst>
        </pc:grpChg>
        <pc:grpChg chg="add mod">
          <ac:chgData name="Dalal, Mrinmoy" userId="397ff971-e778-44ea-ba08-c45f4dea36a7" providerId="ADAL" clId="{53BB99DD-E11A-4AC5-9DF7-93144241BC20}" dt="2023-03-23T16:19:54.247" v="16744" actId="1076"/>
          <ac:grpSpMkLst>
            <pc:docMk/>
            <pc:sldMk cId="3650285055" sldId="314"/>
            <ac:grpSpMk id="178" creationId="{76AA11EA-FAD2-29DE-A6D7-E980A717FCC8}"/>
          </ac:grpSpMkLst>
        </pc:grpChg>
        <pc:grpChg chg="add mod">
          <ac:chgData name="Dalal, Mrinmoy" userId="397ff971-e778-44ea-ba08-c45f4dea36a7" providerId="ADAL" clId="{53BB99DD-E11A-4AC5-9DF7-93144241BC20}" dt="2023-03-23T16:20:01.758" v="16746" actId="1076"/>
          <ac:grpSpMkLst>
            <pc:docMk/>
            <pc:sldMk cId="3650285055" sldId="314"/>
            <ac:grpSpMk id="179" creationId="{1B0AEC4F-8A98-4B2C-E462-109F32A1DFBA}"/>
          </ac:grpSpMkLst>
        </pc:grpChg>
        <pc:grpChg chg="add mod">
          <ac:chgData name="Dalal, Mrinmoy" userId="397ff971-e778-44ea-ba08-c45f4dea36a7" providerId="ADAL" clId="{53BB99DD-E11A-4AC5-9DF7-93144241BC20}" dt="2023-03-23T16:20:32.940" v="16752" actId="1076"/>
          <ac:grpSpMkLst>
            <pc:docMk/>
            <pc:sldMk cId="3650285055" sldId="314"/>
            <ac:grpSpMk id="180" creationId="{7A4F165F-51E9-1CEE-D686-4D03E8C25271}"/>
          </ac:grpSpMkLst>
        </pc:grpChg>
        <pc:grpChg chg="add mod">
          <ac:chgData name="Dalal, Mrinmoy" userId="397ff971-e778-44ea-ba08-c45f4dea36a7" providerId="ADAL" clId="{53BB99DD-E11A-4AC5-9DF7-93144241BC20}" dt="2023-03-23T16:20:23.257" v="16751" actId="1076"/>
          <ac:grpSpMkLst>
            <pc:docMk/>
            <pc:sldMk cId="3650285055" sldId="314"/>
            <ac:grpSpMk id="181" creationId="{C6264253-57EC-9C58-5793-11370FDFD89E}"/>
          </ac:grpSpMkLst>
        </pc:grpChg>
        <pc:picChg chg="add mod">
          <ac:chgData name="Dalal, Mrinmoy" userId="397ff971-e778-44ea-ba08-c45f4dea36a7" providerId="ADAL" clId="{53BB99DD-E11A-4AC5-9DF7-93144241BC20}" dt="2023-03-28T17:39:38.498" v="18697"/>
          <ac:picMkLst>
            <pc:docMk/>
            <pc:sldMk cId="3650285055" sldId="314"/>
            <ac:picMk id="3" creationId="{5F7785A1-D1B1-F9BB-A0B9-8039C069FE44}"/>
          </ac:picMkLst>
        </pc:picChg>
        <pc:picChg chg="add mod">
          <ac:chgData name="Dalal, Mrinmoy" userId="397ff971-e778-44ea-ba08-c45f4dea36a7" providerId="ADAL" clId="{53BB99DD-E11A-4AC5-9DF7-93144241BC20}" dt="2023-03-28T17:39:38.498" v="18697"/>
          <ac:picMkLst>
            <pc:docMk/>
            <pc:sldMk cId="3650285055" sldId="314"/>
            <ac:picMk id="4" creationId="{ADEF84AA-1855-B80A-F7F1-B2201338D893}"/>
          </ac:picMkLst>
        </pc:picChg>
        <pc:picChg chg="mod">
          <ac:chgData name="Dalal, Mrinmoy" userId="397ff971-e778-44ea-ba08-c45f4dea36a7" providerId="ADAL" clId="{53BB99DD-E11A-4AC5-9DF7-93144241BC20}" dt="2023-03-29T02:17:32.539" v="21303" actId="1076"/>
          <ac:picMkLst>
            <pc:docMk/>
            <pc:sldMk cId="3650285055" sldId="314"/>
            <ac:picMk id="14" creationId="{7745D53C-4EDA-BBB1-47B7-DC6C65640067}"/>
          </ac:picMkLst>
        </pc:picChg>
        <pc:picChg chg="mod">
          <ac:chgData name="Dalal, Mrinmoy" userId="397ff971-e778-44ea-ba08-c45f4dea36a7" providerId="ADAL" clId="{53BB99DD-E11A-4AC5-9DF7-93144241BC20}" dt="2023-03-29T02:17:32.539" v="21303" actId="1076"/>
          <ac:picMkLst>
            <pc:docMk/>
            <pc:sldMk cId="3650285055" sldId="314"/>
            <ac:picMk id="15" creationId="{422BAB51-28D7-EBE9-065C-24221D612618}"/>
          </ac:picMkLst>
        </pc:picChg>
        <pc:picChg chg="mod">
          <ac:chgData name="Dalal, Mrinmoy" userId="397ff971-e778-44ea-ba08-c45f4dea36a7" providerId="ADAL" clId="{53BB99DD-E11A-4AC5-9DF7-93144241BC20}" dt="2023-03-29T02:17:32.539" v="21303" actId="1076"/>
          <ac:picMkLst>
            <pc:docMk/>
            <pc:sldMk cId="3650285055" sldId="314"/>
            <ac:picMk id="16" creationId="{CEEC4217-1384-4CB9-3108-6CB0B51516FF}"/>
          </ac:picMkLst>
        </pc:picChg>
        <pc:picChg chg="mod">
          <ac:chgData name="Dalal, Mrinmoy" userId="397ff971-e778-44ea-ba08-c45f4dea36a7" providerId="ADAL" clId="{53BB99DD-E11A-4AC5-9DF7-93144241BC20}" dt="2023-03-23T16:03:59.420" v="16553"/>
          <ac:picMkLst>
            <pc:docMk/>
            <pc:sldMk cId="3650285055" sldId="314"/>
            <ac:picMk id="26" creationId="{EEE0C172-7B03-4DA7-264C-03FE5C797538}"/>
          </ac:picMkLst>
        </pc:picChg>
        <pc:picChg chg="mod">
          <ac:chgData name="Dalal, Mrinmoy" userId="397ff971-e778-44ea-ba08-c45f4dea36a7" providerId="ADAL" clId="{53BB99DD-E11A-4AC5-9DF7-93144241BC20}" dt="2023-03-23T16:03:59.420" v="16553"/>
          <ac:picMkLst>
            <pc:docMk/>
            <pc:sldMk cId="3650285055" sldId="314"/>
            <ac:picMk id="30" creationId="{18498B64-DCCA-D2D5-14E8-7760D8DF44D5}"/>
          </ac:picMkLst>
        </pc:picChg>
        <pc:picChg chg="mod">
          <ac:chgData name="Dalal, Mrinmoy" userId="397ff971-e778-44ea-ba08-c45f4dea36a7" providerId="ADAL" clId="{53BB99DD-E11A-4AC5-9DF7-93144241BC20}" dt="2023-03-23T16:03:59.420" v="16553"/>
          <ac:picMkLst>
            <pc:docMk/>
            <pc:sldMk cId="3650285055" sldId="314"/>
            <ac:picMk id="34" creationId="{59F0151B-C7A9-083C-B2FB-1E32AFE8FD49}"/>
          </ac:picMkLst>
        </pc:picChg>
        <pc:picChg chg="mod">
          <ac:chgData name="Dalal, Mrinmoy" userId="397ff971-e778-44ea-ba08-c45f4dea36a7" providerId="ADAL" clId="{53BB99DD-E11A-4AC5-9DF7-93144241BC20}" dt="2023-03-23T16:03:59.420" v="16553"/>
          <ac:picMkLst>
            <pc:docMk/>
            <pc:sldMk cId="3650285055" sldId="314"/>
            <ac:picMk id="38" creationId="{A7F9FB6C-E456-FC01-A98B-3CB7FB08890C}"/>
          </ac:picMkLst>
        </pc:picChg>
        <pc:picChg chg="mod">
          <ac:chgData name="Dalal, Mrinmoy" userId="397ff971-e778-44ea-ba08-c45f4dea36a7" providerId="ADAL" clId="{53BB99DD-E11A-4AC5-9DF7-93144241BC20}" dt="2023-03-23T16:03:59.420" v="16553"/>
          <ac:picMkLst>
            <pc:docMk/>
            <pc:sldMk cId="3650285055" sldId="314"/>
            <ac:picMk id="42" creationId="{BCF00F44-D1CC-4CD8-663A-E69F2BCEBA9A}"/>
          </ac:picMkLst>
        </pc:picChg>
        <pc:picChg chg="mod">
          <ac:chgData name="Dalal, Mrinmoy" userId="397ff971-e778-44ea-ba08-c45f4dea36a7" providerId="ADAL" clId="{53BB99DD-E11A-4AC5-9DF7-93144241BC20}" dt="2023-03-23T16:03:59.420" v="16553"/>
          <ac:picMkLst>
            <pc:docMk/>
            <pc:sldMk cId="3650285055" sldId="314"/>
            <ac:picMk id="46" creationId="{E1FF7017-15D0-6E55-1043-1CFB190B0808}"/>
          </ac:picMkLst>
        </pc:picChg>
        <pc:picChg chg="mod">
          <ac:chgData name="Dalal, Mrinmoy" userId="397ff971-e778-44ea-ba08-c45f4dea36a7" providerId="ADAL" clId="{53BB99DD-E11A-4AC5-9DF7-93144241BC20}" dt="2023-03-23T16:03:59.420" v="16553"/>
          <ac:picMkLst>
            <pc:docMk/>
            <pc:sldMk cId="3650285055" sldId="314"/>
            <ac:picMk id="50" creationId="{B1C829E8-B0AA-4CDC-F03B-47A9AF703578}"/>
          </ac:picMkLst>
        </pc:picChg>
        <pc:picChg chg="mod">
          <ac:chgData name="Dalal, Mrinmoy" userId="397ff971-e778-44ea-ba08-c45f4dea36a7" providerId="ADAL" clId="{53BB99DD-E11A-4AC5-9DF7-93144241BC20}" dt="2023-03-23T16:03:59.420" v="16553"/>
          <ac:picMkLst>
            <pc:docMk/>
            <pc:sldMk cId="3650285055" sldId="314"/>
            <ac:picMk id="54" creationId="{8BE0B17E-FC8C-236D-E739-A1E215424DC1}"/>
          </ac:picMkLst>
        </pc:picChg>
        <pc:picChg chg="mod">
          <ac:chgData name="Dalal, Mrinmoy" userId="397ff971-e778-44ea-ba08-c45f4dea36a7" providerId="ADAL" clId="{53BB99DD-E11A-4AC5-9DF7-93144241BC20}" dt="2023-03-23T16:04:22.660" v="16561" actId="165"/>
          <ac:picMkLst>
            <pc:docMk/>
            <pc:sldMk cId="3650285055" sldId="314"/>
            <ac:picMk id="80" creationId="{1AB3352C-3E37-E3EA-0133-44FDB258144F}"/>
          </ac:picMkLst>
        </pc:picChg>
        <pc:picChg chg="mod">
          <ac:chgData name="Dalal, Mrinmoy" userId="397ff971-e778-44ea-ba08-c45f4dea36a7" providerId="ADAL" clId="{53BB99DD-E11A-4AC5-9DF7-93144241BC20}" dt="2023-03-23T16:04:22.660" v="16561" actId="165"/>
          <ac:picMkLst>
            <pc:docMk/>
            <pc:sldMk cId="3650285055" sldId="314"/>
            <ac:picMk id="84" creationId="{919F0CEA-C601-D3BF-6A21-A237D9CC70A3}"/>
          </ac:picMkLst>
        </pc:picChg>
        <pc:picChg chg="mod">
          <ac:chgData name="Dalal, Mrinmoy" userId="397ff971-e778-44ea-ba08-c45f4dea36a7" providerId="ADAL" clId="{53BB99DD-E11A-4AC5-9DF7-93144241BC20}" dt="2023-03-23T16:04:22.660" v="16561" actId="165"/>
          <ac:picMkLst>
            <pc:docMk/>
            <pc:sldMk cId="3650285055" sldId="314"/>
            <ac:picMk id="88" creationId="{D0F3C9D8-855A-FA38-C34F-6D8A2F4DAAB7}"/>
          </ac:picMkLst>
        </pc:picChg>
        <pc:picChg chg="mod">
          <ac:chgData name="Dalal, Mrinmoy" userId="397ff971-e778-44ea-ba08-c45f4dea36a7" providerId="ADAL" clId="{53BB99DD-E11A-4AC5-9DF7-93144241BC20}" dt="2023-03-23T16:04:22.660" v="16561" actId="165"/>
          <ac:picMkLst>
            <pc:docMk/>
            <pc:sldMk cId="3650285055" sldId="314"/>
            <ac:picMk id="92" creationId="{825CDD8E-6ABC-BA50-8E8C-9212C190D0F6}"/>
          </ac:picMkLst>
        </pc:picChg>
        <pc:picChg chg="mod">
          <ac:chgData name="Dalal, Mrinmoy" userId="397ff971-e778-44ea-ba08-c45f4dea36a7" providerId="ADAL" clId="{53BB99DD-E11A-4AC5-9DF7-93144241BC20}" dt="2023-03-23T16:07:20.748" v="16588" actId="165"/>
          <ac:picMkLst>
            <pc:docMk/>
            <pc:sldMk cId="3650285055" sldId="314"/>
            <ac:picMk id="96" creationId="{69693C23-4641-F2C0-C0D6-35A04704D4A7}"/>
          </ac:picMkLst>
        </pc:picChg>
        <pc:picChg chg="mod">
          <ac:chgData name="Dalal, Mrinmoy" userId="397ff971-e778-44ea-ba08-c45f4dea36a7" providerId="ADAL" clId="{53BB99DD-E11A-4AC5-9DF7-93144241BC20}" dt="2023-03-23T16:07:20.748" v="16588" actId="165"/>
          <ac:picMkLst>
            <pc:docMk/>
            <pc:sldMk cId="3650285055" sldId="314"/>
            <ac:picMk id="100" creationId="{7FCB8530-A557-52CD-8085-876ECFF8F6E7}"/>
          </ac:picMkLst>
        </pc:picChg>
        <pc:picChg chg="mod">
          <ac:chgData name="Dalal, Mrinmoy" userId="397ff971-e778-44ea-ba08-c45f4dea36a7" providerId="ADAL" clId="{53BB99DD-E11A-4AC5-9DF7-93144241BC20}" dt="2023-03-23T16:07:20.748" v="16588" actId="165"/>
          <ac:picMkLst>
            <pc:docMk/>
            <pc:sldMk cId="3650285055" sldId="314"/>
            <ac:picMk id="104" creationId="{90870536-B3EC-32B2-1EA7-6848C75F6414}"/>
          </ac:picMkLst>
        </pc:picChg>
        <pc:picChg chg="mod">
          <ac:chgData name="Dalal, Mrinmoy" userId="397ff971-e778-44ea-ba08-c45f4dea36a7" providerId="ADAL" clId="{53BB99DD-E11A-4AC5-9DF7-93144241BC20}" dt="2023-03-23T16:07:20.748" v="16588" actId="165"/>
          <ac:picMkLst>
            <pc:docMk/>
            <pc:sldMk cId="3650285055" sldId="314"/>
            <ac:picMk id="108" creationId="{DCFADD9F-59FE-D269-A1F7-8480C633C989}"/>
          </ac:picMkLst>
        </pc:picChg>
        <pc:picChg chg="add del mod">
          <ac:chgData name="Dalal, Mrinmoy" userId="397ff971-e778-44ea-ba08-c45f4dea36a7" providerId="ADAL" clId="{53BB99DD-E11A-4AC5-9DF7-93144241BC20}" dt="2023-03-23T17:43:47.400" v="16913" actId="478"/>
          <ac:picMkLst>
            <pc:docMk/>
            <pc:sldMk cId="3650285055" sldId="314"/>
            <ac:picMk id="185" creationId="{52D28DDA-B1C0-CF8C-6860-7A97026EC7BD}"/>
          </ac:picMkLst>
        </pc:picChg>
        <pc:picChg chg="add del mod">
          <ac:chgData name="Dalal, Mrinmoy" userId="397ff971-e778-44ea-ba08-c45f4dea36a7" providerId="ADAL" clId="{53BB99DD-E11A-4AC5-9DF7-93144241BC20}" dt="2023-03-23T17:43:46.190" v="16912" actId="21"/>
          <ac:picMkLst>
            <pc:docMk/>
            <pc:sldMk cId="3650285055" sldId="314"/>
            <ac:picMk id="186" creationId="{D27BA057-5C76-C1A5-644C-C9C999E5C054}"/>
          </ac:picMkLst>
        </pc:picChg>
        <pc:picChg chg="add mod">
          <ac:chgData name="Dalal, Mrinmoy" userId="397ff971-e778-44ea-ba08-c45f4dea36a7" providerId="ADAL" clId="{53BB99DD-E11A-4AC5-9DF7-93144241BC20}" dt="2023-03-23T17:43:47.781" v="16914"/>
          <ac:picMkLst>
            <pc:docMk/>
            <pc:sldMk cId="3650285055" sldId="314"/>
            <ac:picMk id="187" creationId="{DC74DA4B-3860-F6E8-A986-E100AFF25B4B}"/>
          </ac:picMkLst>
        </pc:picChg>
      </pc:sldChg>
      <pc:sldChg chg="addSp delSp modSp new mod modTransition">
        <pc:chgData name="Dalal, Mrinmoy" userId="397ff971-e778-44ea-ba08-c45f4dea36a7" providerId="ADAL" clId="{53BB99DD-E11A-4AC5-9DF7-93144241BC20}" dt="2023-03-28T18:17:07.600" v="20173"/>
        <pc:sldMkLst>
          <pc:docMk/>
          <pc:sldMk cId="1528054273" sldId="315"/>
        </pc:sldMkLst>
        <pc:spChg chg="mod">
          <ac:chgData name="Dalal, Mrinmoy" userId="397ff971-e778-44ea-ba08-c45f4dea36a7" providerId="ADAL" clId="{53BB99DD-E11A-4AC5-9DF7-93144241BC20}" dt="2023-03-23T18:07:11.059" v="17032" actId="12789"/>
          <ac:spMkLst>
            <pc:docMk/>
            <pc:sldMk cId="1528054273" sldId="315"/>
            <ac:spMk id="2" creationId="{E1AE78C3-DC3E-19BE-B1AA-302B25B607C0}"/>
          </ac:spMkLst>
        </pc:spChg>
        <pc:spChg chg="del">
          <ac:chgData name="Dalal, Mrinmoy" userId="397ff971-e778-44ea-ba08-c45f4dea36a7" providerId="ADAL" clId="{53BB99DD-E11A-4AC5-9DF7-93144241BC20}" dt="2023-03-23T17:51:56.180" v="16945" actId="478"/>
          <ac:spMkLst>
            <pc:docMk/>
            <pc:sldMk cId="1528054273" sldId="315"/>
            <ac:spMk id="3" creationId="{1977F8F7-1489-EEAF-1D89-675FF6C8134D}"/>
          </ac:spMkLst>
        </pc:spChg>
        <pc:spChg chg="del">
          <ac:chgData name="Dalal, Mrinmoy" userId="397ff971-e778-44ea-ba08-c45f4dea36a7" providerId="ADAL" clId="{53BB99DD-E11A-4AC5-9DF7-93144241BC20}" dt="2023-03-23T18:07:16.061" v="17033" actId="478"/>
          <ac:spMkLst>
            <pc:docMk/>
            <pc:sldMk cId="1528054273" sldId="315"/>
            <ac:spMk id="4" creationId="{AD170CE1-B637-F956-2C4D-A8B1476D985E}"/>
          </ac:spMkLst>
        </pc:spChg>
        <pc:spChg chg="del">
          <ac:chgData name="Dalal, Mrinmoy" userId="397ff971-e778-44ea-ba08-c45f4dea36a7" providerId="ADAL" clId="{53BB99DD-E11A-4AC5-9DF7-93144241BC20}" dt="2023-03-23T18:07:16.061" v="17033" actId="478"/>
          <ac:spMkLst>
            <pc:docMk/>
            <pc:sldMk cId="1528054273" sldId="315"/>
            <ac:spMk id="5" creationId="{896E14BC-BC77-4A50-950D-017776839141}"/>
          </ac:spMkLst>
        </pc:spChg>
        <pc:picChg chg="add mod">
          <ac:chgData name="Dalal, Mrinmoy" userId="397ff971-e778-44ea-ba08-c45f4dea36a7" providerId="ADAL" clId="{53BB99DD-E11A-4AC5-9DF7-93144241BC20}" dt="2023-03-23T18:07:24.939" v="17034" actId="1076"/>
          <ac:picMkLst>
            <pc:docMk/>
            <pc:sldMk cId="1528054273" sldId="315"/>
            <ac:picMk id="6" creationId="{4E130075-FAFF-F05E-DF27-43277AF7C0B5}"/>
          </ac:picMkLst>
        </pc:picChg>
      </pc:sldChg>
      <pc:sldChg chg="addSp delSp modSp add del mod modTransition">
        <pc:chgData name="Dalal, Mrinmoy" userId="397ff971-e778-44ea-ba08-c45f4dea36a7" providerId="ADAL" clId="{53BB99DD-E11A-4AC5-9DF7-93144241BC20}" dt="2023-03-30T14:41:28.971" v="30220" actId="47"/>
        <pc:sldMkLst>
          <pc:docMk/>
          <pc:sldMk cId="628501108" sldId="316"/>
        </pc:sldMkLst>
        <pc:spChg chg="add del mod">
          <ac:chgData name="Dalal, Mrinmoy" userId="397ff971-e778-44ea-ba08-c45f4dea36a7" providerId="ADAL" clId="{53BB99DD-E11A-4AC5-9DF7-93144241BC20}" dt="2023-03-23T18:18:08.301" v="17188"/>
          <ac:spMkLst>
            <pc:docMk/>
            <pc:sldMk cId="628501108" sldId="316"/>
            <ac:spMk id="31" creationId="{600C55D6-AEC7-1C69-4591-B5E8321B147D}"/>
          </ac:spMkLst>
        </pc:spChg>
        <pc:spChg chg="add del mod">
          <ac:chgData name="Dalal, Mrinmoy" userId="397ff971-e778-44ea-ba08-c45f4dea36a7" providerId="ADAL" clId="{53BB99DD-E11A-4AC5-9DF7-93144241BC20}" dt="2023-03-30T14:33:00.783" v="30057" actId="478"/>
          <ac:spMkLst>
            <pc:docMk/>
            <pc:sldMk cId="628501108" sldId="316"/>
            <ac:spMk id="32" creationId="{AF518FE0-53EB-637B-8F46-E517152F36FF}"/>
          </ac:spMkLst>
        </pc:spChg>
        <pc:grpChg chg="add mod">
          <ac:chgData name="Dalal, Mrinmoy" userId="397ff971-e778-44ea-ba08-c45f4dea36a7" providerId="ADAL" clId="{53BB99DD-E11A-4AC5-9DF7-93144241BC20}" dt="2023-03-23T18:04:44.721" v="17021" actId="164"/>
          <ac:grpSpMkLst>
            <pc:docMk/>
            <pc:sldMk cId="628501108" sldId="316"/>
            <ac:grpSpMk id="27" creationId="{1D276973-D396-13B6-F090-6DBECB54E55F}"/>
          </ac:grpSpMkLst>
        </pc:grpChg>
        <pc:grpChg chg="add mod">
          <ac:chgData name="Dalal, Mrinmoy" userId="397ff971-e778-44ea-ba08-c45f4dea36a7" providerId="ADAL" clId="{53BB99DD-E11A-4AC5-9DF7-93144241BC20}" dt="2023-03-23T18:04:44.721" v="17021" actId="164"/>
          <ac:grpSpMkLst>
            <pc:docMk/>
            <pc:sldMk cId="628501108" sldId="316"/>
            <ac:grpSpMk id="28" creationId="{F2B22190-8005-9D65-E95A-C7A9E514E58A}"/>
          </ac:grpSpMkLst>
        </pc:grpChg>
        <pc:grpChg chg="add mod">
          <ac:chgData name="Dalal, Mrinmoy" userId="397ff971-e778-44ea-ba08-c45f4dea36a7" providerId="ADAL" clId="{53BB99DD-E11A-4AC5-9DF7-93144241BC20}" dt="2023-03-23T18:04:44.721" v="17021" actId="164"/>
          <ac:grpSpMkLst>
            <pc:docMk/>
            <pc:sldMk cId="628501108" sldId="316"/>
            <ac:grpSpMk id="29" creationId="{1C4B4B0B-1E90-B3FF-CD6A-F0DA8B3BFF57}"/>
          </ac:grpSpMkLst>
        </pc:grpChg>
        <pc:grpChg chg="add mod">
          <ac:chgData name="Dalal, Mrinmoy" userId="397ff971-e778-44ea-ba08-c45f4dea36a7" providerId="ADAL" clId="{53BB99DD-E11A-4AC5-9DF7-93144241BC20}" dt="2023-03-23T18:04:49.182" v="17022" actId="12788"/>
          <ac:grpSpMkLst>
            <pc:docMk/>
            <pc:sldMk cId="628501108" sldId="316"/>
            <ac:grpSpMk id="30" creationId="{898998AA-B970-710F-6B1C-BFA4B0BD9866}"/>
          </ac:grpSpMkLst>
        </pc:grpChg>
        <pc:picChg chg="add mod">
          <ac:chgData name="Dalal, Mrinmoy" userId="397ff971-e778-44ea-ba08-c45f4dea36a7" providerId="ADAL" clId="{53BB99DD-E11A-4AC5-9DF7-93144241BC20}" dt="2023-03-23T18:04:31.556" v="17017" actId="164"/>
          <ac:picMkLst>
            <pc:docMk/>
            <pc:sldMk cId="628501108" sldId="316"/>
            <ac:picMk id="3" creationId="{BACCDE77-6FB1-7EA6-1274-D0739CA731E4}"/>
          </ac:picMkLst>
        </pc:picChg>
        <pc:picChg chg="add mod">
          <ac:chgData name="Dalal, Mrinmoy" userId="397ff971-e778-44ea-ba08-c45f4dea36a7" providerId="ADAL" clId="{53BB99DD-E11A-4AC5-9DF7-93144241BC20}" dt="2023-03-23T18:04:31.556" v="17017" actId="164"/>
          <ac:picMkLst>
            <pc:docMk/>
            <pc:sldMk cId="628501108" sldId="316"/>
            <ac:picMk id="7" creationId="{6B30156B-0304-6A08-5FAF-BD48AC239EA7}"/>
          </ac:picMkLst>
        </pc:picChg>
        <pc:picChg chg="add mod">
          <ac:chgData name="Dalal, Mrinmoy" userId="397ff971-e778-44ea-ba08-c45f4dea36a7" providerId="ADAL" clId="{53BB99DD-E11A-4AC5-9DF7-93144241BC20}" dt="2023-03-23T18:04:31.556" v="17017" actId="164"/>
          <ac:picMkLst>
            <pc:docMk/>
            <pc:sldMk cId="628501108" sldId="316"/>
            <ac:picMk id="8" creationId="{64342754-EC32-2A63-8A35-E308C63C5E10}"/>
          </ac:picMkLst>
        </pc:picChg>
        <pc:picChg chg="add mod">
          <ac:chgData name="Dalal, Mrinmoy" userId="397ff971-e778-44ea-ba08-c45f4dea36a7" providerId="ADAL" clId="{53BB99DD-E11A-4AC5-9DF7-93144241BC20}" dt="2023-03-23T18:04:31.556" v="17017" actId="164"/>
          <ac:picMkLst>
            <pc:docMk/>
            <pc:sldMk cId="628501108" sldId="316"/>
            <ac:picMk id="9" creationId="{1C6695DC-F701-65BD-B1B4-247B8981D406}"/>
          </ac:picMkLst>
        </pc:picChg>
        <pc:picChg chg="add mod">
          <ac:chgData name="Dalal, Mrinmoy" userId="397ff971-e778-44ea-ba08-c45f4dea36a7" providerId="ADAL" clId="{53BB99DD-E11A-4AC5-9DF7-93144241BC20}" dt="2023-03-23T18:04:31.556" v="17017" actId="164"/>
          <ac:picMkLst>
            <pc:docMk/>
            <pc:sldMk cId="628501108" sldId="316"/>
            <ac:picMk id="10" creationId="{324FE00D-98F1-2D81-579C-386682CC739A}"/>
          </ac:picMkLst>
        </pc:picChg>
        <pc:picChg chg="add mod">
          <ac:chgData name="Dalal, Mrinmoy" userId="397ff971-e778-44ea-ba08-c45f4dea36a7" providerId="ADAL" clId="{53BB99DD-E11A-4AC5-9DF7-93144241BC20}" dt="2023-03-23T18:04:31.556" v="17017" actId="164"/>
          <ac:picMkLst>
            <pc:docMk/>
            <pc:sldMk cId="628501108" sldId="316"/>
            <ac:picMk id="11" creationId="{C423A662-F594-E509-4B49-8439CBBD0C4A}"/>
          </ac:picMkLst>
        </pc:picChg>
        <pc:picChg chg="add mod">
          <ac:chgData name="Dalal, Mrinmoy" userId="397ff971-e778-44ea-ba08-c45f4dea36a7" providerId="ADAL" clId="{53BB99DD-E11A-4AC5-9DF7-93144241BC20}" dt="2023-03-23T18:04:31.556" v="17017" actId="164"/>
          <ac:picMkLst>
            <pc:docMk/>
            <pc:sldMk cId="628501108" sldId="316"/>
            <ac:picMk id="12" creationId="{20A6D264-D8B9-1124-35E4-1917FE931ECD}"/>
          </ac:picMkLst>
        </pc:picChg>
        <pc:picChg chg="add mod">
          <ac:chgData name="Dalal, Mrinmoy" userId="397ff971-e778-44ea-ba08-c45f4dea36a7" providerId="ADAL" clId="{53BB99DD-E11A-4AC5-9DF7-93144241BC20}" dt="2023-03-23T18:04:35.331" v="17018" actId="164"/>
          <ac:picMkLst>
            <pc:docMk/>
            <pc:sldMk cId="628501108" sldId="316"/>
            <ac:picMk id="13" creationId="{73BCD19B-D2BA-601C-24E4-D16EA40D2D96}"/>
          </ac:picMkLst>
        </pc:picChg>
        <pc:picChg chg="add mod">
          <ac:chgData name="Dalal, Mrinmoy" userId="397ff971-e778-44ea-ba08-c45f4dea36a7" providerId="ADAL" clId="{53BB99DD-E11A-4AC5-9DF7-93144241BC20}" dt="2023-03-23T18:04:35.331" v="17018" actId="164"/>
          <ac:picMkLst>
            <pc:docMk/>
            <pc:sldMk cId="628501108" sldId="316"/>
            <ac:picMk id="14" creationId="{14C9AD87-6965-8D89-893D-0027B53DBEA2}"/>
          </ac:picMkLst>
        </pc:picChg>
        <pc:picChg chg="add mod">
          <ac:chgData name="Dalal, Mrinmoy" userId="397ff971-e778-44ea-ba08-c45f4dea36a7" providerId="ADAL" clId="{53BB99DD-E11A-4AC5-9DF7-93144241BC20}" dt="2023-03-23T18:04:35.331" v="17018" actId="164"/>
          <ac:picMkLst>
            <pc:docMk/>
            <pc:sldMk cId="628501108" sldId="316"/>
            <ac:picMk id="15" creationId="{5F7E4632-741F-F638-B4EC-720D3359C3E4}"/>
          </ac:picMkLst>
        </pc:picChg>
        <pc:picChg chg="add mod">
          <ac:chgData name="Dalal, Mrinmoy" userId="397ff971-e778-44ea-ba08-c45f4dea36a7" providerId="ADAL" clId="{53BB99DD-E11A-4AC5-9DF7-93144241BC20}" dt="2023-03-23T18:04:35.331" v="17018" actId="164"/>
          <ac:picMkLst>
            <pc:docMk/>
            <pc:sldMk cId="628501108" sldId="316"/>
            <ac:picMk id="16" creationId="{1156CA5A-36C1-9BEA-D60B-5EF20AAE4C91}"/>
          </ac:picMkLst>
        </pc:picChg>
        <pc:picChg chg="add mod">
          <ac:chgData name="Dalal, Mrinmoy" userId="397ff971-e778-44ea-ba08-c45f4dea36a7" providerId="ADAL" clId="{53BB99DD-E11A-4AC5-9DF7-93144241BC20}" dt="2023-03-23T18:04:35.331" v="17018" actId="164"/>
          <ac:picMkLst>
            <pc:docMk/>
            <pc:sldMk cId="628501108" sldId="316"/>
            <ac:picMk id="17" creationId="{A1B8F4DB-3EFB-A269-C121-98B87E21982B}"/>
          </ac:picMkLst>
        </pc:picChg>
        <pc:picChg chg="add mod">
          <ac:chgData name="Dalal, Mrinmoy" userId="397ff971-e778-44ea-ba08-c45f4dea36a7" providerId="ADAL" clId="{53BB99DD-E11A-4AC5-9DF7-93144241BC20}" dt="2023-03-23T18:04:35.331" v="17018" actId="164"/>
          <ac:picMkLst>
            <pc:docMk/>
            <pc:sldMk cId="628501108" sldId="316"/>
            <ac:picMk id="18" creationId="{F73811FA-CF58-16C1-7B5D-2502791D1464}"/>
          </ac:picMkLst>
        </pc:picChg>
        <pc:picChg chg="add mod">
          <ac:chgData name="Dalal, Mrinmoy" userId="397ff971-e778-44ea-ba08-c45f4dea36a7" providerId="ADAL" clId="{53BB99DD-E11A-4AC5-9DF7-93144241BC20}" dt="2023-03-23T18:04:35.331" v="17018" actId="164"/>
          <ac:picMkLst>
            <pc:docMk/>
            <pc:sldMk cId="628501108" sldId="316"/>
            <ac:picMk id="19" creationId="{720A9F61-1695-171B-1572-EE7DD4ED94C5}"/>
          </ac:picMkLst>
        </pc:picChg>
        <pc:picChg chg="add mod">
          <ac:chgData name="Dalal, Mrinmoy" userId="397ff971-e778-44ea-ba08-c45f4dea36a7" providerId="ADAL" clId="{53BB99DD-E11A-4AC5-9DF7-93144241BC20}" dt="2023-03-23T18:04:38.215" v="17019" actId="164"/>
          <ac:picMkLst>
            <pc:docMk/>
            <pc:sldMk cId="628501108" sldId="316"/>
            <ac:picMk id="20" creationId="{74AE52A4-02F0-507E-7943-580E308E1C2A}"/>
          </ac:picMkLst>
        </pc:picChg>
        <pc:picChg chg="add mod">
          <ac:chgData name="Dalal, Mrinmoy" userId="397ff971-e778-44ea-ba08-c45f4dea36a7" providerId="ADAL" clId="{53BB99DD-E11A-4AC5-9DF7-93144241BC20}" dt="2023-03-23T18:04:38.215" v="17019" actId="164"/>
          <ac:picMkLst>
            <pc:docMk/>
            <pc:sldMk cId="628501108" sldId="316"/>
            <ac:picMk id="21" creationId="{3F5A4A99-7F3E-9A28-53DF-A413874FC431}"/>
          </ac:picMkLst>
        </pc:picChg>
        <pc:picChg chg="add mod">
          <ac:chgData name="Dalal, Mrinmoy" userId="397ff971-e778-44ea-ba08-c45f4dea36a7" providerId="ADAL" clId="{53BB99DD-E11A-4AC5-9DF7-93144241BC20}" dt="2023-03-23T18:04:38.215" v="17019" actId="164"/>
          <ac:picMkLst>
            <pc:docMk/>
            <pc:sldMk cId="628501108" sldId="316"/>
            <ac:picMk id="22" creationId="{BF052B40-1646-20A0-E119-2D09EE040CC2}"/>
          </ac:picMkLst>
        </pc:picChg>
        <pc:picChg chg="add mod">
          <ac:chgData name="Dalal, Mrinmoy" userId="397ff971-e778-44ea-ba08-c45f4dea36a7" providerId="ADAL" clId="{53BB99DD-E11A-4AC5-9DF7-93144241BC20}" dt="2023-03-23T18:04:38.215" v="17019" actId="164"/>
          <ac:picMkLst>
            <pc:docMk/>
            <pc:sldMk cId="628501108" sldId="316"/>
            <ac:picMk id="23" creationId="{89CEF494-F4DA-EDF5-DFCB-544E8A30BBF7}"/>
          </ac:picMkLst>
        </pc:picChg>
        <pc:picChg chg="add mod">
          <ac:chgData name="Dalal, Mrinmoy" userId="397ff971-e778-44ea-ba08-c45f4dea36a7" providerId="ADAL" clId="{53BB99DD-E11A-4AC5-9DF7-93144241BC20}" dt="2023-03-23T18:04:38.215" v="17019" actId="164"/>
          <ac:picMkLst>
            <pc:docMk/>
            <pc:sldMk cId="628501108" sldId="316"/>
            <ac:picMk id="24" creationId="{DDD48550-DA15-2AF9-6DAF-E36E02DC6693}"/>
          </ac:picMkLst>
        </pc:picChg>
        <pc:picChg chg="add mod">
          <ac:chgData name="Dalal, Mrinmoy" userId="397ff971-e778-44ea-ba08-c45f4dea36a7" providerId="ADAL" clId="{53BB99DD-E11A-4AC5-9DF7-93144241BC20}" dt="2023-03-23T18:04:38.215" v="17019" actId="164"/>
          <ac:picMkLst>
            <pc:docMk/>
            <pc:sldMk cId="628501108" sldId="316"/>
            <ac:picMk id="25" creationId="{7A1ADC28-F9B5-32E4-75DE-B48D70E80F6F}"/>
          </ac:picMkLst>
        </pc:picChg>
        <pc:picChg chg="add mod">
          <ac:chgData name="Dalal, Mrinmoy" userId="397ff971-e778-44ea-ba08-c45f4dea36a7" providerId="ADAL" clId="{53BB99DD-E11A-4AC5-9DF7-93144241BC20}" dt="2023-03-23T18:04:38.215" v="17019" actId="164"/>
          <ac:picMkLst>
            <pc:docMk/>
            <pc:sldMk cId="628501108" sldId="316"/>
            <ac:picMk id="26" creationId="{DD2C65BC-61BF-F6DD-A7F2-C9362F618AB4}"/>
          </ac:picMkLst>
        </pc:picChg>
        <pc:picChg chg="add mod">
          <ac:chgData name="Dalal, Mrinmoy" userId="397ff971-e778-44ea-ba08-c45f4dea36a7" providerId="ADAL" clId="{53BB99DD-E11A-4AC5-9DF7-93144241BC20}" dt="2023-03-28T17:39:34.156" v="18695"/>
          <ac:picMkLst>
            <pc:docMk/>
            <pc:sldMk cId="628501108" sldId="316"/>
            <ac:picMk id="31" creationId="{4BC43F99-E882-4C79-4328-4D0E7C73A1CF}"/>
          </ac:picMkLst>
        </pc:picChg>
        <pc:picChg chg="add mod">
          <ac:chgData name="Dalal, Mrinmoy" userId="397ff971-e778-44ea-ba08-c45f4dea36a7" providerId="ADAL" clId="{53BB99DD-E11A-4AC5-9DF7-93144241BC20}" dt="2023-03-28T17:39:34.156" v="18695"/>
          <ac:picMkLst>
            <pc:docMk/>
            <pc:sldMk cId="628501108" sldId="316"/>
            <ac:picMk id="33" creationId="{0266DD49-3AEB-C922-CEDB-C848DE6B39F1}"/>
          </ac:picMkLst>
        </pc:picChg>
      </pc:sldChg>
      <pc:sldChg chg="delSp modSp add mod ord modTransition">
        <pc:chgData name="Dalal, Mrinmoy" userId="397ff971-e778-44ea-ba08-c45f4dea36a7" providerId="ADAL" clId="{53BB99DD-E11A-4AC5-9DF7-93144241BC20}" dt="2023-03-28T18:17:07.600" v="20173"/>
        <pc:sldMkLst>
          <pc:docMk/>
          <pc:sldMk cId="368092495" sldId="317"/>
        </pc:sldMkLst>
        <pc:spChg chg="mod topLvl">
          <ac:chgData name="Dalal, Mrinmoy" userId="397ff971-e778-44ea-ba08-c45f4dea36a7" providerId="ADAL" clId="{53BB99DD-E11A-4AC5-9DF7-93144241BC20}" dt="2023-03-23T18:09:30.735" v="17091" actId="1076"/>
          <ac:spMkLst>
            <pc:docMk/>
            <pc:sldMk cId="368092495" sldId="317"/>
            <ac:spMk id="62" creationId="{681A8510-C9A3-0896-9E4D-48E09BF31B7D}"/>
          </ac:spMkLst>
        </pc:spChg>
        <pc:spChg chg="mod topLvl">
          <ac:chgData name="Dalal, Mrinmoy" userId="397ff971-e778-44ea-ba08-c45f4dea36a7" providerId="ADAL" clId="{53BB99DD-E11A-4AC5-9DF7-93144241BC20}" dt="2023-03-23T18:09:30.735" v="17091" actId="1076"/>
          <ac:spMkLst>
            <pc:docMk/>
            <pc:sldMk cId="368092495" sldId="317"/>
            <ac:spMk id="1024" creationId="{3D438047-9C57-0C10-B9CC-9749DE53F99D}"/>
          </ac:spMkLst>
        </pc:spChg>
        <pc:spChg chg="mod">
          <ac:chgData name="Dalal, Mrinmoy" userId="397ff971-e778-44ea-ba08-c45f4dea36a7" providerId="ADAL" clId="{53BB99DD-E11A-4AC5-9DF7-93144241BC20}" dt="2023-03-23T18:08:52.148" v="17084" actId="20577"/>
          <ac:spMkLst>
            <pc:docMk/>
            <pc:sldMk cId="368092495" sldId="317"/>
            <ac:spMk id="1027" creationId="{9A5CC1B8-29D5-971D-6E44-119A226E75E7}"/>
          </ac:spMkLst>
        </pc:spChg>
        <pc:spChg chg="mod">
          <ac:chgData name="Dalal, Mrinmoy" userId="397ff971-e778-44ea-ba08-c45f4dea36a7" providerId="ADAL" clId="{53BB99DD-E11A-4AC5-9DF7-93144241BC20}" dt="2023-03-23T18:09:02.243" v="17085" actId="20577"/>
          <ac:spMkLst>
            <pc:docMk/>
            <pc:sldMk cId="368092495" sldId="317"/>
            <ac:spMk id="1029" creationId="{AAD8E95B-CCDA-8FFA-E8FD-07930295FDC3}"/>
          </ac:spMkLst>
        </pc:spChg>
        <pc:spChg chg="mod">
          <ac:chgData name="Dalal, Mrinmoy" userId="397ff971-e778-44ea-ba08-c45f4dea36a7" providerId="ADAL" clId="{53BB99DD-E11A-4AC5-9DF7-93144241BC20}" dt="2023-03-23T18:09:05.236" v="17086" actId="20577"/>
          <ac:spMkLst>
            <pc:docMk/>
            <pc:sldMk cId="368092495" sldId="317"/>
            <ac:spMk id="1031" creationId="{92F142CA-0159-9107-5358-EE91B39401C6}"/>
          </ac:spMkLst>
        </pc:spChg>
        <pc:spChg chg="mod">
          <ac:chgData name="Dalal, Mrinmoy" userId="397ff971-e778-44ea-ba08-c45f4dea36a7" providerId="ADAL" clId="{53BB99DD-E11A-4AC5-9DF7-93144241BC20}" dt="2023-03-23T18:09:07.617" v="17087" actId="20577"/>
          <ac:spMkLst>
            <pc:docMk/>
            <pc:sldMk cId="368092495" sldId="317"/>
            <ac:spMk id="1033" creationId="{2D2F4F94-77E5-332F-5C83-C1B26798012B}"/>
          </ac:spMkLst>
        </pc:spChg>
        <pc:spChg chg="mod">
          <ac:chgData name="Dalal, Mrinmoy" userId="397ff971-e778-44ea-ba08-c45f4dea36a7" providerId="ADAL" clId="{53BB99DD-E11A-4AC5-9DF7-93144241BC20}" dt="2023-03-23T18:09:11.219" v="17088" actId="20577"/>
          <ac:spMkLst>
            <pc:docMk/>
            <pc:sldMk cId="368092495" sldId="317"/>
            <ac:spMk id="1035" creationId="{81C14832-4ED0-55B9-29E6-3FBCC95E7AB0}"/>
          </ac:spMkLst>
        </pc:spChg>
        <pc:spChg chg="mod">
          <ac:chgData name="Dalal, Mrinmoy" userId="397ff971-e778-44ea-ba08-c45f4dea36a7" providerId="ADAL" clId="{53BB99DD-E11A-4AC5-9DF7-93144241BC20}" dt="2023-03-23T18:09:14.450" v="17089" actId="20577"/>
          <ac:spMkLst>
            <pc:docMk/>
            <pc:sldMk cId="368092495" sldId="317"/>
            <ac:spMk id="1037" creationId="{2EFFBC30-7E93-9378-579E-7D3A258D3C17}"/>
          </ac:spMkLst>
        </pc:spChg>
        <pc:spChg chg="del mod topLvl">
          <ac:chgData name="Dalal, Mrinmoy" userId="397ff971-e778-44ea-ba08-c45f4dea36a7" providerId="ADAL" clId="{53BB99DD-E11A-4AC5-9DF7-93144241BC20}" dt="2023-03-23T18:08:47.163" v="17083" actId="478"/>
          <ac:spMkLst>
            <pc:docMk/>
            <pc:sldMk cId="368092495" sldId="317"/>
            <ac:spMk id="1040" creationId="{6D20A5EA-A6C2-42BE-7117-9B2267B3575C}"/>
          </ac:spMkLst>
        </pc:spChg>
        <pc:grpChg chg="mod">
          <ac:chgData name="Dalal, Mrinmoy" userId="397ff971-e778-44ea-ba08-c45f4dea36a7" providerId="ADAL" clId="{53BB99DD-E11A-4AC5-9DF7-93144241BC20}" dt="2023-03-23T18:08:41.572" v="17082" actId="165"/>
          <ac:grpSpMkLst>
            <pc:docMk/>
            <pc:sldMk cId="368092495" sldId="317"/>
            <ac:grpSpMk id="7" creationId="{74194355-5CEC-3E21-D251-C21FD52060AC}"/>
          </ac:grpSpMkLst>
        </pc:grpChg>
        <pc:grpChg chg="mod">
          <ac:chgData name="Dalal, Mrinmoy" userId="397ff971-e778-44ea-ba08-c45f4dea36a7" providerId="ADAL" clId="{53BB99DD-E11A-4AC5-9DF7-93144241BC20}" dt="2023-03-23T18:08:41.572" v="17082" actId="165"/>
          <ac:grpSpMkLst>
            <pc:docMk/>
            <pc:sldMk cId="368092495" sldId="317"/>
            <ac:grpSpMk id="8" creationId="{AFCC10D5-033A-2DBB-CD52-AFE072493E97}"/>
          </ac:grpSpMkLst>
        </pc:grpChg>
        <pc:grpChg chg="mod">
          <ac:chgData name="Dalal, Mrinmoy" userId="397ff971-e778-44ea-ba08-c45f4dea36a7" providerId="ADAL" clId="{53BB99DD-E11A-4AC5-9DF7-93144241BC20}" dt="2023-03-23T18:08:41.572" v="17082" actId="165"/>
          <ac:grpSpMkLst>
            <pc:docMk/>
            <pc:sldMk cId="368092495" sldId="317"/>
            <ac:grpSpMk id="9" creationId="{65FCB99B-02B4-26BF-80F6-605629805C60}"/>
          </ac:grpSpMkLst>
        </pc:grpChg>
        <pc:grpChg chg="mod">
          <ac:chgData name="Dalal, Mrinmoy" userId="397ff971-e778-44ea-ba08-c45f4dea36a7" providerId="ADAL" clId="{53BB99DD-E11A-4AC5-9DF7-93144241BC20}" dt="2023-03-23T18:08:41.572" v="17082" actId="165"/>
          <ac:grpSpMkLst>
            <pc:docMk/>
            <pc:sldMk cId="368092495" sldId="317"/>
            <ac:grpSpMk id="10" creationId="{CEA0993A-D156-1E7F-022E-657C5D013973}"/>
          </ac:grpSpMkLst>
        </pc:grpChg>
        <pc:grpChg chg="mod">
          <ac:chgData name="Dalal, Mrinmoy" userId="397ff971-e778-44ea-ba08-c45f4dea36a7" providerId="ADAL" clId="{53BB99DD-E11A-4AC5-9DF7-93144241BC20}" dt="2023-03-23T18:08:41.572" v="17082" actId="165"/>
          <ac:grpSpMkLst>
            <pc:docMk/>
            <pc:sldMk cId="368092495" sldId="317"/>
            <ac:grpSpMk id="11" creationId="{4789A495-5406-DDD7-2D52-93F08A016F82}"/>
          </ac:grpSpMkLst>
        </pc:grpChg>
        <pc:grpChg chg="mod">
          <ac:chgData name="Dalal, Mrinmoy" userId="397ff971-e778-44ea-ba08-c45f4dea36a7" providerId="ADAL" clId="{53BB99DD-E11A-4AC5-9DF7-93144241BC20}" dt="2023-03-23T18:08:41.572" v="17082" actId="165"/>
          <ac:grpSpMkLst>
            <pc:docMk/>
            <pc:sldMk cId="368092495" sldId="317"/>
            <ac:grpSpMk id="12" creationId="{383D33EE-6486-674F-4498-EDEAAAF33EED}"/>
          </ac:grpSpMkLst>
        </pc:grpChg>
        <pc:grpChg chg="mod topLvl">
          <ac:chgData name="Dalal, Mrinmoy" userId="397ff971-e778-44ea-ba08-c45f4dea36a7" providerId="ADAL" clId="{53BB99DD-E11A-4AC5-9DF7-93144241BC20}" dt="2023-03-23T18:08:41.572" v="17082" actId="165"/>
          <ac:grpSpMkLst>
            <pc:docMk/>
            <pc:sldMk cId="368092495" sldId="317"/>
            <ac:grpSpMk id="28" creationId="{1A3CCEDB-80CC-8FDC-FCE7-B8A19A4D083C}"/>
          </ac:grpSpMkLst>
        </pc:grpChg>
        <pc:grpChg chg="del">
          <ac:chgData name="Dalal, Mrinmoy" userId="397ff971-e778-44ea-ba08-c45f4dea36a7" providerId="ADAL" clId="{53BB99DD-E11A-4AC5-9DF7-93144241BC20}" dt="2023-03-23T18:08:41.572" v="17082" actId="165"/>
          <ac:grpSpMkLst>
            <pc:docMk/>
            <pc:sldMk cId="368092495" sldId="317"/>
            <ac:grpSpMk id="29" creationId="{3F7DBBA7-8A23-8F65-CA4C-985E8787D42E}"/>
          </ac:grpSpMkLst>
        </pc:grpChg>
        <pc:picChg chg="mod">
          <ac:chgData name="Dalal, Mrinmoy" userId="397ff971-e778-44ea-ba08-c45f4dea36a7" providerId="ADAL" clId="{53BB99DD-E11A-4AC5-9DF7-93144241BC20}" dt="2023-03-23T18:08:41.572" v="17082" actId="165"/>
          <ac:picMkLst>
            <pc:docMk/>
            <pc:sldMk cId="368092495" sldId="317"/>
            <ac:picMk id="1025" creationId="{B57ED5E4-04BF-6700-2634-726CBBF75CCF}"/>
          </ac:picMkLst>
        </pc:picChg>
        <pc:picChg chg="mod">
          <ac:chgData name="Dalal, Mrinmoy" userId="397ff971-e778-44ea-ba08-c45f4dea36a7" providerId="ADAL" clId="{53BB99DD-E11A-4AC5-9DF7-93144241BC20}" dt="2023-03-23T18:08:41.572" v="17082" actId="165"/>
          <ac:picMkLst>
            <pc:docMk/>
            <pc:sldMk cId="368092495" sldId="317"/>
            <ac:picMk id="1028" creationId="{4FFBADCB-163B-0984-D8D8-BF735016128B}"/>
          </ac:picMkLst>
        </pc:picChg>
        <pc:picChg chg="mod">
          <ac:chgData name="Dalal, Mrinmoy" userId="397ff971-e778-44ea-ba08-c45f4dea36a7" providerId="ADAL" clId="{53BB99DD-E11A-4AC5-9DF7-93144241BC20}" dt="2023-03-23T18:08:41.572" v="17082" actId="165"/>
          <ac:picMkLst>
            <pc:docMk/>
            <pc:sldMk cId="368092495" sldId="317"/>
            <ac:picMk id="1030" creationId="{C9486F64-1A39-6915-36C5-3F2215EC856D}"/>
          </ac:picMkLst>
        </pc:picChg>
        <pc:picChg chg="mod">
          <ac:chgData name="Dalal, Mrinmoy" userId="397ff971-e778-44ea-ba08-c45f4dea36a7" providerId="ADAL" clId="{53BB99DD-E11A-4AC5-9DF7-93144241BC20}" dt="2023-03-23T18:08:41.572" v="17082" actId="165"/>
          <ac:picMkLst>
            <pc:docMk/>
            <pc:sldMk cId="368092495" sldId="317"/>
            <ac:picMk id="1032" creationId="{BAAA675D-CFFF-C9D6-1932-F1D5F91DA292}"/>
          </ac:picMkLst>
        </pc:picChg>
        <pc:picChg chg="mod">
          <ac:chgData name="Dalal, Mrinmoy" userId="397ff971-e778-44ea-ba08-c45f4dea36a7" providerId="ADAL" clId="{53BB99DD-E11A-4AC5-9DF7-93144241BC20}" dt="2023-03-23T18:08:41.572" v="17082" actId="165"/>
          <ac:picMkLst>
            <pc:docMk/>
            <pc:sldMk cId="368092495" sldId="317"/>
            <ac:picMk id="1034" creationId="{7420CC0E-C22C-8D5B-EC8D-0FCABBDD0682}"/>
          </ac:picMkLst>
        </pc:picChg>
        <pc:picChg chg="mod">
          <ac:chgData name="Dalal, Mrinmoy" userId="397ff971-e778-44ea-ba08-c45f4dea36a7" providerId="ADAL" clId="{53BB99DD-E11A-4AC5-9DF7-93144241BC20}" dt="2023-03-23T18:08:41.572" v="17082" actId="165"/>
          <ac:picMkLst>
            <pc:docMk/>
            <pc:sldMk cId="368092495" sldId="317"/>
            <ac:picMk id="1036" creationId="{9673064E-E172-28C2-69A6-66DEE27C2E76}"/>
          </ac:picMkLst>
        </pc:picChg>
        <pc:picChg chg="mod topLvl">
          <ac:chgData name="Dalal, Mrinmoy" userId="397ff971-e778-44ea-ba08-c45f4dea36a7" providerId="ADAL" clId="{53BB99DD-E11A-4AC5-9DF7-93144241BC20}" dt="2023-03-23T18:09:23.726" v="17090" actId="1076"/>
          <ac:picMkLst>
            <pc:docMk/>
            <pc:sldMk cId="368092495" sldId="317"/>
            <ac:picMk id="1039" creationId="{7BB64965-ECDA-2C89-B11C-30EE87723757}"/>
          </ac:picMkLst>
        </pc:picChg>
      </pc:sldChg>
      <pc:sldChg chg="addSp delSp modSp add del mod">
        <pc:chgData name="Dalal, Mrinmoy" userId="397ff971-e778-44ea-ba08-c45f4dea36a7" providerId="ADAL" clId="{53BB99DD-E11A-4AC5-9DF7-93144241BC20}" dt="2023-03-23T19:03:10.502" v="17770" actId="47"/>
        <pc:sldMkLst>
          <pc:docMk/>
          <pc:sldMk cId="220451763" sldId="318"/>
        </pc:sldMkLst>
        <pc:spChg chg="mod">
          <ac:chgData name="Dalal, Mrinmoy" userId="397ff971-e778-44ea-ba08-c45f4dea36a7" providerId="ADAL" clId="{53BB99DD-E11A-4AC5-9DF7-93144241BC20}" dt="2023-03-23T18:15:48.233" v="17140" actId="20577"/>
          <ac:spMkLst>
            <pc:docMk/>
            <pc:sldMk cId="220451763" sldId="318"/>
            <ac:spMk id="2" creationId="{157B785B-7419-6444-8F7C-456DADFC9CDE}"/>
          </ac:spMkLst>
        </pc:spChg>
        <pc:spChg chg="del">
          <ac:chgData name="Dalal, Mrinmoy" userId="397ff971-e778-44ea-ba08-c45f4dea36a7" providerId="ADAL" clId="{53BB99DD-E11A-4AC5-9DF7-93144241BC20}" dt="2023-03-23T18:31:27.316" v="17293" actId="21"/>
          <ac:spMkLst>
            <pc:docMk/>
            <pc:sldMk cId="220451763" sldId="318"/>
            <ac:spMk id="3" creationId="{72FDA032-96A1-D82D-B3F4-34C07A7C0EEA}"/>
          </ac:spMkLst>
        </pc:spChg>
        <pc:spChg chg="del mod">
          <ac:chgData name="Dalal, Mrinmoy" userId="397ff971-e778-44ea-ba08-c45f4dea36a7" providerId="ADAL" clId="{53BB99DD-E11A-4AC5-9DF7-93144241BC20}" dt="2023-03-23T18:59:50.773" v="17761" actId="21"/>
          <ac:spMkLst>
            <pc:docMk/>
            <pc:sldMk cId="220451763" sldId="318"/>
            <ac:spMk id="4" creationId="{79FAEB30-B7EE-F746-B0D7-C70B6B2E9A1C}"/>
          </ac:spMkLst>
        </pc:spChg>
        <pc:spChg chg="add mod">
          <ac:chgData name="Dalal, Mrinmoy" userId="397ff971-e778-44ea-ba08-c45f4dea36a7" providerId="ADAL" clId="{53BB99DD-E11A-4AC5-9DF7-93144241BC20}" dt="2023-03-23T18:17:54.579" v="17183"/>
          <ac:spMkLst>
            <pc:docMk/>
            <pc:sldMk cId="220451763" sldId="318"/>
            <ac:spMk id="7" creationId="{9B946E25-E4DE-798A-3345-F4A7F8AFBCAE}"/>
          </ac:spMkLst>
        </pc:spChg>
        <pc:spChg chg="add mod">
          <ac:chgData name="Dalal, Mrinmoy" userId="397ff971-e778-44ea-ba08-c45f4dea36a7" providerId="ADAL" clId="{53BB99DD-E11A-4AC5-9DF7-93144241BC20}" dt="2023-03-23T18:35:20.314" v="17326" actId="1076"/>
          <ac:spMkLst>
            <pc:docMk/>
            <pc:sldMk cId="220451763" sldId="318"/>
            <ac:spMk id="10" creationId="{E2D41F66-1BD2-93F3-728F-6F85FE964FBB}"/>
          </ac:spMkLst>
        </pc:spChg>
        <pc:picChg chg="del">
          <ac:chgData name="Dalal, Mrinmoy" userId="397ff971-e778-44ea-ba08-c45f4dea36a7" providerId="ADAL" clId="{53BB99DD-E11A-4AC5-9DF7-93144241BC20}" dt="2023-03-23T18:59:15.166" v="17756" actId="21"/>
          <ac:picMkLst>
            <pc:docMk/>
            <pc:sldMk cId="220451763" sldId="318"/>
            <ac:picMk id="18" creationId="{4F7A2C3A-5EF9-5298-C690-FD5FBE1B0141}"/>
          </ac:picMkLst>
        </pc:picChg>
      </pc:sldChg>
      <pc:sldChg chg="addSp delSp modSp add mod modTransition">
        <pc:chgData name="Dalal, Mrinmoy" userId="397ff971-e778-44ea-ba08-c45f4dea36a7" providerId="ADAL" clId="{53BB99DD-E11A-4AC5-9DF7-93144241BC20}" dt="2023-03-29T22:16:35.987" v="28289" actId="478"/>
        <pc:sldMkLst>
          <pc:docMk/>
          <pc:sldMk cId="695399649" sldId="319"/>
        </pc:sldMkLst>
        <pc:spChg chg="mod">
          <ac:chgData name="Dalal, Mrinmoy" userId="397ff971-e778-44ea-ba08-c45f4dea36a7" providerId="ADAL" clId="{53BB99DD-E11A-4AC5-9DF7-93144241BC20}" dt="2023-03-29T22:16:27.164" v="28288" actId="20577"/>
          <ac:spMkLst>
            <pc:docMk/>
            <pc:sldMk cId="695399649" sldId="319"/>
            <ac:spMk id="2" creationId="{157B785B-7419-6444-8F7C-456DADFC9CDE}"/>
          </ac:spMkLst>
        </pc:spChg>
        <pc:spChg chg="del">
          <ac:chgData name="Dalal, Mrinmoy" userId="397ff971-e778-44ea-ba08-c45f4dea36a7" providerId="ADAL" clId="{53BB99DD-E11A-4AC5-9DF7-93144241BC20}" dt="2023-03-23T18:20:36.105" v="17192" actId="478"/>
          <ac:spMkLst>
            <pc:docMk/>
            <pc:sldMk cId="695399649" sldId="319"/>
            <ac:spMk id="4" creationId="{9713BAE3-8536-79AC-2C82-CCBB915AD4CE}"/>
          </ac:spMkLst>
        </pc:spChg>
        <pc:spChg chg="mod">
          <ac:chgData name="Dalal, Mrinmoy" userId="397ff971-e778-44ea-ba08-c45f4dea36a7" providerId="ADAL" clId="{53BB99DD-E11A-4AC5-9DF7-93144241BC20}" dt="2023-03-23T18:20:37.778" v="17193"/>
          <ac:spMkLst>
            <pc:docMk/>
            <pc:sldMk cId="695399649" sldId="319"/>
            <ac:spMk id="8" creationId="{D34E0A00-E277-A23C-42E9-D58ACF00900E}"/>
          </ac:spMkLst>
        </pc:spChg>
        <pc:spChg chg="del">
          <ac:chgData name="Dalal, Mrinmoy" userId="397ff971-e778-44ea-ba08-c45f4dea36a7" providerId="ADAL" clId="{53BB99DD-E11A-4AC5-9DF7-93144241BC20}" dt="2023-03-23T18:20:36.105" v="17192" actId="478"/>
          <ac:spMkLst>
            <pc:docMk/>
            <pc:sldMk cId="695399649" sldId="319"/>
            <ac:spMk id="9" creationId="{9452A751-EA00-F7A3-2314-0A29F5AC7A0D}"/>
          </ac:spMkLst>
        </pc:spChg>
        <pc:spChg chg="del">
          <ac:chgData name="Dalal, Mrinmoy" userId="397ff971-e778-44ea-ba08-c45f4dea36a7" providerId="ADAL" clId="{53BB99DD-E11A-4AC5-9DF7-93144241BC20}" dt="2023-03-23T18:20:36.105" v="17192" actId="478"/>
          <ac:spMkLst>
            <pc:docMk/>
            <pc:sldMk cId="695399649" sldId="319"/>
            <ac:spMk id="11" creationId="{DD802291-66D0-EDDE-B464-D8B3E04DF154}"/>
          </ac:spMkLst>
        </pc:spChg>
        <pc:spChg chg="del">
          <ac:chgData name="Dalal, Mrinmoy" userId="397ff971-e778-44ea-ba08-c45f4dea36a7" providerId="ADAL" clId="{53BB99DD-E11A-4AC5-9DF7-93144241BC20}" dt="2023-03-23T18:20:36.105" v="17192" actId="478"/>
          <ac:spMkLst>
            <pc:docMk/>
            <pc:sldMk cId="695399649" sldId="319"/>
            <ac:spMk id="17" creationId="{9E5F578F-7B1D-B6C7-F506-2A2F29C3967C}"/>
          </ac:spMkLst>
        </pc:spChg>
        <pc:spChg chg="del">
          <ac:chgData name="Dalal, Mrinmoy" userId="397ff971-e778-44ea-ba08-c45f4dea36a7" providerId="ADAL" clId="{53BB99DD-E11A-4AC5-9DF7-93144241BC20}" dt="2023-03-23T18:20:36.105" v="17192" actId="478"/>
          <ac:spMkLst>
            <pc:docMk/>
            <pc:sldMk cId="695399649" sldId="319"/>
            <ac:spMk id="25" creationId="{E1A1FBCE-566B-471B-3D74-FBD8A6C4CE3F}"/>
          </ac:spMkLst>
        </pc:spChg>
        <pc:spChg chg="del">
          <ac:chgData name="Dalal, Mrinmoy" userId="397ff971-e778-44ea-ba08-c45f4dea36a7" providerId="ADAL" clId="{53BB99DD-E11A-4AC5-9DF7-93144241BC20}" dt="2023-03-23T18:20:36.105" v="17192" actId="478"/>
          <ac:spMkLst>
            <pc:docMk/>
            <pc:sldMk cId="695399649" sldId="319"/>
            <ac:spMk id="26" creationId="{E17FBD2A-BAF5-5F7E-3D4B-DE6A96C047C7}"/>
          </ac:spMkLst>
        </pc:spChg>
        <pc:spChg chg="del">
          <ac:chgData name="Dalal, Mrinmoy" userId="397ff971-e778-44ea-ba08-c45f4dea36a7" providerId="ADAL" clId="{53BB99DD-E11A-4AC5-9DF7-93144241BC20}" dt="2023-03-23T18:20:36.105" v="17192" actId="478"/>
          <ac:spMkLst>
            <pc:docMk/>
            <pc:sldMk cId="695399649" sldId="319"/>
            <ac:spMk id="27" creationId="{2D459AA7-8EF0-5E84-D290-2DA155C3262D}"/>
          </ac:spMkLst>
        </pc:spChg>
        <pc:spChg chg="mod">
          <ac:chgData name="Dalal, Mrinmoy" userId="397ff971-e778-44ea-ba08-c45f4dea36a7" providerId="ADAL" clId="{53BB99DD-E11A-4AC5-9DF7-93144241BC20}" dt="2023-03-23T18:20:37.778" v="17193"/>
          <ac:spMkLst>
            <pc:docMk/>
            <pc:sldMk cId="695399649" sldId="319"/>
            <ac:spMk id="30" creationId="{24D7D97A-0000-948B-00D5-1F67A978314D}"/>
          </ac:spMkLst>
        </pc:spChg>
        <pc:spChg chg="mod">
          <ac:chgData name="Dalal, Mrinmoy" userId="397ff971-e778-44ea-ba08-c45f4dea36a7" providerId="ADAL" clId="{53BB99DD-E11A-4AC5-9DF7-93144241BC20}" dt="2023-03-23T18:20:37.778" v="17193"/>
          <ac:spMkLst>
            <pc:docMk/>
            <pc:sldMk cId="695399649" sldId="319"/>
            <ac:spMk id="31" creationId="{2A3D0161-3DB4-6927-F332-85B46A4B43C8}"/>
          </ac:spMkLst>
        </pc:spChg>
        <pc:spChg chg="mod">
          <ac:chgData name="Dalal, Mrinmoy" userId="397ff971-e778-44ea-ba08-c45f4dea36a7" providerId="ADAL" clId="{53BB99DD-E11A-4AC5-9DF7-93144241BC20}" dt="2023-03-23T18:20:37.778" v="17193"/>
          <ac:spMkLst>
            <pc:docMk/>
            <pc:sldMk cId="695399649" sldId="319"/>
            <ac:spMk id="32" creationId="{30D5CE78-C6FD-473C-9D1B-2F77086CE27D}"/>
          </ac:spMkLst>
        </pc:spChg>
        <pc:spChg chg="mod">
          <ac:chgData name="Dalal, Mrinmoy" userId="397ff971-e778-44ea-ba08-c45f4dea36a7" providerId="ADAL" clId="{53BB99DD-E11A-4AC5-9DF7-93144241BC20}" dt="2023-03-23T18:20:37.778" v="17193"/>
          <ac:spMkLst>
            <pc:docMk/>
            <pc:sldMk cId="695399649" sldId="319"/>
            <ac:spMk id="33" creationId="{AD425BDA-5AD7-CBBC-576C-1025036D5969}"/>
          </ac:spMkLst>
        </pc:spChg>
        <pc:spChg chg="del">
          <ac:chgData name="Dalal, Mrinmoy" userId="397ff971-e778-44ea-ba08-c45f4dea36a7" providerId="ADAL" clId="{53BB99DD-E11A-4AC5-9DF7-93144241BC20}" dt="2023-03-23T18:20:36.105" v="17192" actId="478"/>
          <ac:spMkLst>
            <pc:docMk/>
            <pc:sldMk cId="695399649" sldId="319"/>
            <ac:spMk id="35" creationId="{8D73FEF8-A622-AF1A-F18D-9E11CB7455B5}"/>
          </ac:spMkLst>
        </pc:spChg>
        <pc:spChg chg="del">
          <ac:chgData name="Dalal, Mrinmoy" userId="397ff971-e778-44ea-ba08-c45f4dea36a7" providerId="ADAL" clId="{53BB99DD-E11A-4AC5-9DF7-93144241BC20}" dt="2023-03-23T18:20:36.105" v="17192" actId="478"/>
          <ac:spMkLst>
            <pc:docMk/>
            <pc:sldMk cId="695399649" sldId="319"/>
            <ac:spMk id="36" creationId="{17572776-BF5D-9EB5-12A0-D21308CEFAF6}"/>
          </ac:spMkLst>
        </pc:spChg>
        <pc:spChg chg="mod">
          <ac:chgData name="Dalal, Mrinmoy" userId="397ff971-e778-44ea-ba08-c45f4dea36a7" providerId="ADAL" clId="{53BB99DD-E11A-4AC5-9DF7-93144241BC20}" dt="2023-03-23T18:20:37.778" v="17193"/>
          <ac:spMkLst>
            <pc:docMk/>
            <pc:sldMk cId="695399649" sldId="319"/>
            <ac:spMk id="37" creationId="{D02947D3-2738-CD9E-2823-10648C55E930}"/>
          </ac:spMkLst>
        </pc:spChg>
        <pc:spChg chg="del">
          <ac:chgData name="Dalal, Mrinmoy" userId="397ff971-e778-44ea-ba08-c45f4dea36a7" providerId="ADAL" clId="{53BB99DD-E11A-4AC5-9DF7-93144241BC20}" dt="2023-03-23T18:20:36.105" v="17192" actId="478"/>
          <ac:spMkLst>
            <pc:docMk/>
            <pc:sldMk cId="695399649" sldId="319"/>
            <ac:spMk id="38" creationId="{739447AF-E259-D627-216F-72005072E739}"/>
          </ac:spMkLst>
        </pc:spChg>
        <pc:spChg chg="del">
          <ac:chgData name="Dalal, Mrinmoy" userId="397ff971-e778-44ea-ba08-c45f4dea36a7" providerId="ADAL" clId="{53BB99DD-E11A-4AC5-9DF7-93144241BC20}" dt="2023-03-23T18:20:36.105" v="17192" actId="478"/>
          <ac:spMkLst>
            <pc:docMk/>
            <pc:sldMk cId="695399649" sldId="319"/>
            <ac:spMk id="39" creationId="{7CE676E9-5E3B-D54B-ECD5-9D1E9984E760}"/>
          </ac:spMkLst>
        </pc:spChg>
        <pc:spChg chg="del">
          <ac:chgData name="Dalal, Mrinmoy" userId="397ff971-e778-44ea-ba08-c45f4dea36a7" providerId="ADAL" clId="{53BB99DD-E11A-4AC5-9DF7-93144241BC20}" dt="2023-03-23T18:20:36.105" v="17192" actId="478"/>
          <ac:spMkLst>
            <pc:docMk/>
            <pc:sldMk cId="695399649" sldId="319"/>
            <ac:spMk id="40" creationId="{0F9DCD4F-830D-EA98-C3DC-71D39C24AFBF}"/>
          </ac:spMkLst>
        </pc:spChg>
        <pc:spChg chg="del">
          <ac:chgData name="Dalal, Mrinmoy" userId="397ff971-e778-44ea-ba08-c45f4dea36a7" providerId="ADAL" clId="{53BB99DD-E11A-4AC5-9DF7-93144241BC20}" dt="2023-03-23T18:20:36.105" v="17192" actId="478"/>
          <ac:spMkLst>
            <pc:docMk/>
            <pc:sldMk cId="695399649" sldId="319"/>
            <ac:spMk id="42" creationId="{1B911077-C848-FDAD-2E3F-E73E5F74CC21}"/>
          </ac:spMkLst>
        </pc:spChg>
        <pc:spChg chg="del">
          <ac:chgData name="Dalal, Mrinmoy" userId="397ff971-e778-44ea-ba08-c45f4dea36a7" providerId="ADAL" clId="{53BB99DD-E11A-4AC5-9DF7-93144241BC20}" dt="2023-03-23T18:20:36.105" v="17192" actId="478"/>
          <ac:spMkLst>
            <pc:docMk/>
            <pc:sldMk cId="695399649" sldId="319"/>
            <ac:spMk id="43" creationId="{6034B30D-2888-F27D-0186-5EAB94C62FD4}"/>
          </ac:spMkLst>
        </pc:spChg>
        <pc:spChg chg="del">
          <ac:chgData name="Dalal, Mrinmoy" userId="397ff971-e778-44ea-ba08-c45f4dea36a7" providerId="ADAL" clId="{53BB99DD-E11A-4AC5-9DF7-93144241BC20}" dt="2023-03-23T18:20:36.105" v="17192" actId="478"/>
          <ac:spMkLst>
            <pc:docMk/>
            <pc:sldMk cId="695399649" sldId="319"/>
            <ac:spMk id="44" creationId="{6CFE0E65-135E-C450-3D47-9D02F1789FF9}"/>
          </ac:spMkLst>
        </pc:spChg>
        <pc:spChg chg="del">
          <ac:chgData name="Dalal, Mrinmoy" userId="397ff971-e778-44ea-ba08-c45f4dea36a7" providerId="ADAL" clId="{53BB99DD-E11A-4AC5-9DF7-93144241BC20}" dt="2023-03-23T18:20:36.105" v="17192" actId="478"/>
          <ac:spMkLst>
            <pc:docMk/>
            <pc:sldMk cId="695399649" sldId="319"/>
            <ac:spMk id="45" creationId="{D07239BA-6811-899E-CB4C-FA4410F82BFC}"/>
          </ac:spMkLst>
        </pc:spChg>
        <pc:spChg chg="del">
          <ac:chgData name="Dalal, Mrinmoy" userId="397ff971-e778-44ea-ba08-c45f4dea36a7" providerId="ADAL" clId="{53BB99DD-E11A-4AC5-9DF7-93144241BC20}" dt="2023-03-29T22:16:35.987" v="28289" actId="478"/>
          <ac:spMkLst>
            <pc:docMk/>
            <pc:sldMk cId="695399649" sldId="319"/>
            <ac:spMk id="48" creationId="{508B5CF5-CB67-00CB-653C-5B6FC750BF2C}"/>
          </ac:spMkLst>
        </pc:spChg>
        <pc:spChg chg="mod">
          <ac:chgData name="Dalal, Mrinmoy" userId="397ff971-e778-44ea-ba08-c45f4dea36a7" providerId="ADAL" clId="{53BB99DD-E11A-4AC5-9DF7-93144241BC20}" dt="2023-03-23T18:20:37.778" v="17193"/>
          <ac:spMkLst>
            <pc:docMk/>
            <pc:sldMk cId="695399649" sldId="319"/>
            <ac:spMk id="52" creationId="{A45602DF-D91E-431A-2BD0-5404E672F2DB}"/>
          </ac:spMkLst>
        </pc:spChg>
        <pc:spChg chg="mod">
          <ac:chgData name="Dalal, Mrinmoy" userId="397ff971-e778-44ea-ba08-c45f4dea36a7" providerId="ADAL" clId="{53BB99DD-E11A-4AC5-9DF7-93144241BC20}" dt="2023-03-23T18:20:37.778" v="17193"/>
          <ac:spMkLst>
            <pc:docMk/>
            <pc:sldMk cId="695399649" sldId="319"/>
            <ac:spMk id="53" creationId="{9B84972D-2581-70C6-10B8-0BC1800C45FD}"/>
          </ac:spMkLst>
        </pc:spChg>
        <pc:spChg chg="mod">
          <ac:chgData name="Dalal, Mrinmoy" userId="397ff971-e778-44ea-ba08-c45f4dea36a7" providerId="ADAL" clId="{53BB99DD-E11A-4AC5-9DF7-93144241BC20}" dt="2023-03-29T22:04:20.178" v="28230" actId="2085"/>
          <ac:spMkLst>
            <pc:docMk/>
            <pc:sldMk cId="695399649" sldId="319"/>
            <ac:spMk id="54" creationId="{5599610B-14F6-2D53-38A5-DD0FA5956717}"/>
          </ac:spMkLst>
        </pc:spChg>
        <pc:spChg chg="mod">
          <ac:chgData name="Dalal, Mrinmoy" userId="397ff971-e778-44ea-ba08-c45f4dea36a7" providerId="ADAL" clId="{53BB99DD-E11A-4AC5-9DF7-93144241BC20}" dt="2023-03-23T18:20:37.778" v="17193"/>
          <ac:spMkLst>
            <pc:docMk/>
            <pc:sldMk cId="695399649" sldId="319"/>
            <ac:spMk id="55" creationId="{027462A1-AB27-7831-817D-51026A089980}"/>
          </ac:spMkLst>
        </pc:spChg>
        <pc:spChg chg="mod">
          <ac:chgData name="Dalal, Mrinmoy" userId="397ff971-e778-44ea-ba08-c45f4dea36a7" providerId="ADAL" clId="{53BB99DD-E11A-4AC5-9DF7-93144241BC20}" dt="2023-03-23T18:20:37.778" v="17193"/>
          <ac:spMkLst>
            <pc:docMk/>
            <pc:sldMk cId="695399649" sldId="319"/>
            <ac:spMk id="56" creationId="{E5A00B56-09AC-37EF-0F7F-80B14E63546A}"/>
          </ac:spMkLst>
        </pc:spChg>
        <pc:spChg chg="mod">
          <ac:chgData name="Dalal, Mrinmoy" userId="397ff971-e778-44ea-ba08-c45f4dea36a7" providerId="ADAL" clId="{53BB99DD-E11A-4AC5-9DF7-93144241BC20}" dt="2023-03-29T22:04:20.178" v="28230" actId="2085"/>
          <ac:spMkLst>
            <pc:docMk/>
            <pc:sldMk cId="695399649" sldId="319"/>
            <ac:spMk id="57" creationId="{36B1E53C-DB62-520F-F815-751EBFE9C653}"/>
          </ac:spMkLst>
        </pc:spChg>
        <pc:spChg chg="mod">
          <ac:chgData name="Dalal, Mrinmoy" userId="397ff971-e778-44ea-ba08-c45f4dea36a7" providerId="ADAL" clId="{53BB99DD-E11A-4AC5-9DF7-93144241BC20}" dt="2023-03-23T18:20:37.778" v="17193"/>
          <ac:spMkLst>
            <pc:docMk/>
            <pc:sldMk cId="695399649" sldId="319"/>
            <ac:spMk id="58" creationId="{440E33FB-DE48-D713-BD8A-A1EE8A270771}"/>
          </ac:spMkLst>
        </pc:spChg>
        <pc:spChg chg="mod">
          <ac:chgData name="Dalal, Mrinmoy" userId="397ff971-e778-44ea-ba08-c45f4dea36a7" providerId="ADAL" clId="{53BB99DD-E11A-4AC5-9DF7-93144241BC20}" dt="2023-03-23T18:20:37.778" v="17193"/>
          <ac:spMkLst>
            <pc:docMk/>
            <pc:sldMk cId="695399649" sldId="319"/>
            <ac:spMk id="59" creationId="{E32E7C57-3A74-4222-A6C0-6C559F569214}"/>
          </ac:spMkLst>
        </pc:spChg>
        <pc:spChg chg="mod">
          <ac:chgData name="Dalal, Mrinmoy" userId="397ff971-e778-44ea-ba08-c45f4dea36a7" providerId="ADAL" clId="{53BB99DD-E11A-4AC5-9DF7-93144241BC20}" dt="2023-03-29T22:04:20.178" v="28230" actId="2085"/>
          <ac:spMkLst>
            <pc:docMk/>
            <pc:sldMk cId="695399649" sldId="319"/>
            <ac:spMk id="60" creationId="{52ECF8DA-CC1C-D806-AA62-8B88D39D1456}"/>
          </ac:spMkLst>
        </pc:spChg>
        <pc:spChg chg="mod">
          <ac:chgData name="Dalal, Mrinmoy" userId="397ff971-e778-44ea-ba08-c45f4dea36a7" providerId="ADAL" clId="{53BB99DD-E11A-4AC5-9DF7-93144241BC20}" dt="2023-03-23T18:20:37.778" v="17193"/>
          <ac:spMkLst>
            <pc:docMk/>
            <pc:sldMk cId="695399649" sldId="319"/>
            <ac:spMk id="61" creationId="{F4EFDB47-649D-5DBF-064A-E22D6C77FD1C}"/>
          </ac:spMkLst>
        </pc:spChg>
        <pc:spChg chg="mod">
          <ac:chgData name="Dalal, Mrinmoy" userId="397ff971-e778-44ea-ba08-c45f4dea36a7" providerId="ADAL" clId="{53BB99DD-E11A-4AC5-9DF7-93144241BC20}" dt="2023-03-23T18:20:37.778" v="17193"/>
          <ac:spMkLst>
            <pc:docMk/>
            <pc:sldMk cId="695399649" sldId="319"/>
            <ac:spMk id="62" creationId="{D20AEDDA-D8EE-6B7C-7A9D-B44043BD68CF}"/>
          </ac:spMkLst>
        </pc:spChg>
        <pc:spChg chg="mod">
          <ac:chgData name="Dalal, Mrinmoy" userId="397ff971-e778-44ea-ba08-c45f4dea36a7" providerId="ADAL" clId="{53BB99DD-E11A-4AC5-9DF7-93144241BC20}" dt="2023-03-29T22:04:20.178" v="28230" actId="2085"/>
          <ac:spMkLst>
            <pc:docMk/>
            <pc:sldMk cId="695399649" sldId="319"/>
            <ac:spMk id="63" creationId="{8E0EFE08-35D4-49C8-35A9-2BD3EAB7FA52}"/>
          </ac:spMkLst>
        </pc:spChg>
        <pc:spChg chg="mod">
          <ac:chgData name="Dalal, Mrinmoy" userId="397ff971-e778-44ea-ba08-c45f4dea36a7" providerId="ADAL" clId="{53BB99DD-E11A-4AC5-9DF7-93144241BC20}" dt="2023-03-23T18:20:37.778" v="17193"/>
          <ac:spMkLst>
            <pc:docMk/>
            <pc:sldMk cId="695399649" sldId="319"/>
            <ac:spMk id="64" creationId="{CC7EF3F7-EA04-39C8-71C1-4AF08616BEFB}"/>
          </ac:spMkLst>
        </pc:spChg>
        <pc:spChg chg="mod">
          <ac:chgData name="Dalal, Mrinmoy" userId="397ff971-e778-44ea-ba08-c45f4dea36a7" providerId="ADAL" clId="{53BB99DD-E11A-4AC5-9DF7-93144241BC20}" dt="2023-03-23T18:20:37.778" v="17193"/>
          <ac:spMkLst>
            <pc:docMk/>
            <pc:sldMk cId="695399649" sldId="319"/>
            <ac:spMk id="65" creationId="{6E3998F5-2FBE-C4F4-B353-ACDF907AA2C2}"/>
          </ac:spMkLst>
        </pc:spChg>
        <pc:spChg chg="mod">
          <ac:chgData name="Dalal, Mrinmoy" userId="397ff971-e778-44ea-ba08-c45f4dea36a7" providerId="ADAL" clId="{53BB99DD-E11A-4AC5-9DF7-93144241BC20}" dt="2023-03-29T22:04:20.178" v="28230" actId="2085"/>
          <ac:spMkLst>
            <pc:docMk/>
            <pc:sldMk cId="695399649" sldId="319"/>
            <ac:spMk id="66" creationId="{E0927C6C-ABB3-7B7C-B4A1-39D0CC303313}"/>
          </ac:spMkLst>
        </pc:spChg>
        <pc:spChg chg="mod">
          <ac:chgData name="Dalal, Mrinmoy" userId="397ff971-e778-44ea-ba08-c45f4dea36a7" providerId="ADAL" clId="{53BB99DD-E11A-4AC5-9DF7-93144241BC20}" dt="2023-03-23T18:20:37.778" v="17193"/>
          <ac:spMkLst>
            <pc:docMk/>
            <pc:sldMk cId="695399649" sldId="319"/>
            <ac:spMk id="67" creationId="{5CC4FF21-9633-1527-7A60-09C76962FFD0}"/>
          </ac:spMkLst>
        </pc:spChg>
        <pc:spChg chg="mod">
          <ac:chgData name="Dalal, Mrinmoy" userId="397ff971-e778-44ea-ba08-c45f4dea36a7" providerId="ADAL" clId="{53BB99DD-E11A-4AC5-9DF7-93144241BC20}" dt="2023-03-23T18:20:37.778" v="17193"/>
          <ac:spMkLst>
            <pc:docMk/>
            <pc:sldMk cId="695399649" sldId="319"/>
            <ac:spMk id="68" creationId="{3DEC1AB9-FE96-B186-E1A5-D92DA87F9F8F}"/>
          </ac:spMkLst>
        </pc:spChg>
        <pc:spChg chg="mod">
          <ac:chgData name="Dalal, Mrinmoy" userId="397ff971-e778-44ea-ba08-c45f4dea36a7" providerId="ADAL" clId="{53BB99DD-E11A-4AC5-9DF7-93144241BC20}" dt="2023-03-23T18:20:37.778" v="17193"/>
          <ac:spMkLst>
            <pc:docMk/>
            <pc:sldMk cId="695399649" sldId="319"/>
            <ac:spMk id="71" creationId="{B3F1B9ED-374C-2CD7-11E4-9E1C0A84EFE6}"/>
          </ac:spMkLst>
        </pc:spChg>
        <pc:spChg chg="mod">
          <ac:chgData name="Dalal, Mrinmoy" userId="397ff971-e778-44ea-ba08-c45f4dea36a7" providerId="ADAL" clId="{53BB99DD-E11A-4AC5-9DF7-93144241BC20}" dt="2023-03-23T18:20:37.778" v="17193"/>
          <ac:spMkLst>
            <pc:docMk/>
            <pc:sldMk cId="695399649" sldId="319"/>
            <ac:spMk id="77" creationId="{1C0655B9-C80E-E4E9-AF47-3FDFFFF86443}"/>
          </ac:spMkLst>
        </pc:spChg>
        <pc:spChg chg="mod">
          <ac:chgData name="Dalal, Mrinmoy" userId="397ff971-e778-44ea-ba08-c45f4dea36a7" providerId="ADAL" clId="{53BB99DD-E11A-4AC5-9DF7-93144241BC20}" dt="2023-03-23T18:20:37.778" v="17193"/>
          <ac:spMkLst>
            <pc:docMk/>
            <pc:sldMk cId="695399649" sldId="319"/>
            <ac:spMk id="79" creationId="{CF31CE38-A02D-1A09-534A-311FC184B520}"/>
          </ac:spMkLst>
        </pc:spChg>
        <pc:spChg chg="mod">
          <ac:chgData name="Dalal, Mrinmoy" userId="397ff971-e778-44ea-ba08-c45f4dea36a7" providerId="ADAL" clId="{53BB99DD-E11A-4AC5-9DF7-93144241BC20}" dt="2023-03-23T18:20:37.778" v="17193"/>
          <ac:spMkLst>
            <pc:docMk/>
            <pc:sldMk cId="695399649" sldId="319"/>
            <ac:spMk id="80" creationId="{0CB08109-991C-7C66-93B3-F21968796D3A}"/>
          </ac:spMkLst>
        </pc:spChg>
        <pc:spChg chg="mod">
          <ac:chgData name="Dalal, Mrinmoy" userId="397ff971-e778-44ea-ba08-c45f4dea36a7" providerId="ADAL" clId="{53BB99DD-E11A-4AC5-9DF7-93144241BC20}" dt="2023-03-23T18:20:37.778" v="17193"/>
          <ac:spMkLst>
            <pc:docMk/>
            <pc:sldMk cId="695399649" sldId="319"/>
            <ac:spMk id="83" creationId="{31111CD3-6ADA-0016-F31D-900547959DA0}"/>
          </ac:spMkLst>
        </pc:spChg>
        <pc:spChg chg="mod">
          <ac:chgData name="Dalal, Mrinmoy" userId="397ff971-e778-44ea-ba08-c45f4dea36a7" providerId="ADAL" clId="{53BB99DD-E11A-4AC5-9DF7-93144241BC20}" dt="2023-03-23T18:20:37.778" v="17193"/>
          <ac:spMkLst>
            <pc:docMk/>
            <pc:sldMk cId="695399649" sldId="319"/>
            <ac:spMk id="84" creationId="{1570A39B-C79F-E759-DFCC-29F4C4DF9232}"/>
          </ac:spMkLst>
        </pc:spChg>
        <pc:spChg chg="mod">
          <ac:chgData name="Dalal, Mrinmoy" userId="397ff971-e778-44ea-ba08-c45f4dea36a7" providerId="ADAL" clId="{53BB99DD-E11A-4AC5-9DF7-93144241BC20}" dt="2023-03-23T18:20:37.778" v="17193"/>
          <ac:spMkLst>
            <pc:docMk/>
            <pc:sldMk cId="695399649" sldId="319"/>
            <ac:spMk id="87" creationId="{DA8ABCA9-47A3-D844-92A3-B77D56689716}"/>
          </ac:spMkLst>
        </pc:spChg>
        <pc:spChg chg="mod">
          <ac:chgData name="Dalal, Mrinmoy" userId="397ff971-e778-44ea-ba08-c45f4dea36a7" providerId="ADAL" clId="{53BB99DD-E11A-4AC5-9DF7-93144241BC20}" dt="2023-03-23T18:20:37.778" v="17193"/>
          <ac:spMkLst>
            <pc:docMk/>
            <pc:sldMk cId="695399649" sldId="319"/>
            <ac:spMk id="88" creationId="{5216EBBE-3DD7-C056-7AA6-735C8091414B}"/>
          </ac:spMkLst>
        </pc:spChg>
        <pc:spChg chg="mod">
          <ac:chgData name="Dalal, Mrinmoy" userId="397ff971-e778-44ea-ba08-c45f4dea36a7" providerId="ADAL" clId="{53BB99DD-E11A-4AC5-9DF7-93144241BC20}" dt="2023-03-23T18:20:37.778" v="17193"/>
          <ac:spMkLst>
            <pc:docMk/>
            <pc:sldMk cId="695399649" sldId="319"/>
            <ac:spMk id="91" creationId="{968664AC-4008-C9C6-7C6C-774E323689F9}"/>
          </ac:spMkLst>
        </pc:spChg>
        <pc:spChg chg="mod">
          <ac:chgData name="Dalal, Mrinmoy" userId="397ff971-e778-44ea-ba08-c45f4dea36a7" providerId="ADAL" clId="{53BB99DD-E11A-4AC5-9DF7-93144241BC20}" dt="2023-03-23T18:20:37.778" v="17193"/>
          <ac:spMkLst>
            <pc:docMk/>
            <pc:sldMk cId="695399649" sldId="319"/>
            <ac:spMk id="92" creationId="{3207CCD4-B674-272C-2220-47F9E283F8EE}"/>
          </ac:spMkLst>
        </pc:spChg>
        <pc:spChg chg="mod">
          <ac:chgData name="Dalal, Mrinmoy" userId="397ff971-e778-44ea-ba08-c45f4dea36a7" providerId="ADAL" clId="{53BB99DD-E11A-4AC5-9DF7-93144241BC20}" dt="2023-03-23T18:20:37.778" v="17193"/>
          <ac:spMkLst>
            <pc:docMk/>
            <pc:sldMk cId="695399649" sldId="319"/>
            <ac:spMk id="95" creationId="{321878C9-D98A-4514-A3C9-4E52383D6D2D}"/>
          </ac:spMkLst>
        </pc:spChg>
        <pc:spChg chg="mod">
          <ac:chgData name="Dalal, Mrinmoy" userId="397ff971-e778-44ea-ba08-c45f4dea36a7" providerId="ADAL" clId="{53BB99DD-E11A-4AC5-9DF7-93144241BC20}" dt="2023-03-23T18:20:37.778" v="17193"/>
          <ac:spMkLst>
            <pc:docMk/>
            <pc:sldMk cId="695399649" sldId="319"/>
            <ac:spMk id="96" creationId="{9D04D475-7B8F-4F8C-ED72-770AF8F8DDFD}"/>
          </ac:spMkLst>
        </pc:spChg>
        <pc:spChg chg="mod">
          <ac:chgData name="Dalal, Mrinmoy" userId="397ff971-e778-44ea-ba08-c45f4dea36a7" providerId="ADAL" clId="{53BB99DD-E11A-4AC5-9DF7-93144241BC20}" dt="2023-03-23T18:20:37.778" v="17193"/>
          <ac:spMkLst>
            <pc:docMk/>
            <pc:sldMk cId="695399649" sldId="319"/>
            <ac:spMk id="104" creationId="{61244FEC-61CF-D068-F886-C980830C402E}"/>
          </ac:spMkLst>
        </pc:spChg>
        <pc:spChg chg="mod">
          <ac:chgData name="Dalal, Mrinmoy" userId="397ff971-e778-44ea-ba08-c45f4dea36a7" providerId="ADAL" clId="{53BB99DD-E11A-4AC5-9DF7-93144241BC20}" dt="2023-03-23T18:20:37.778" v="17193"/>
          <ac:spMkLst>
            <pc:docMk/>
            <pc:sldMk cId="695399649" sldId="319"/>
            <ac:spMk id="105" creationId="{80AED83A-E3DB-4F03-CA29-2C7164F981A7}"/>
          </ac:spMkLst>
        </pc:spChg>
        <pc:spChg chg="mod">
          <ac:chgData name="Dalal, Mrinmoy" userId="397ff971-e778-44ea-ba08-c45f4dea36a7" providerId="ADAL" clId="{53BB99DD-E11A-4AC5-9DF7-93144241BC20}" dt="2023-03-23T18:20:37.778" v="17193"/>
          <ac:spMkLst>
            <pc:docMk/>
            <pc:sldMk cId="695399649" sldId="319"/>
            <ac:spMk id="106" creationId="{E7F4C456-1F5A-1741-FCA0-F40FE28526D3}"/>
          </ac:spMkLst>
        </pc:spChg>
        <pc:spChg chg="mod">
          <ac:chgData name="Dalal, Mrinmoy" userId="397ff971-e778-44ea-ba08-c45f4dea36a7" providerId="ADAL" clId="{53BB99DD-E11A-4AC5-9DF7-93144241BC20}" dt="2023-03-23T18:20:37.778" v="17193"/>
          <ac:spMkLst>
            <pc:docMk/>
            <pc:sldMk cId="695399649" sldId="319"/>
            <ac:spMk id="107" creationId="{F2EA3DAD-8A3C-1584-A724-A4090B11DA40}"/>
          </ac:spMkLst>
        </pc:spChg>
        <pc:spChg chg="mod">
          <ac:chgData name="Dalal, Mrinmoy" userId="397ff971-e778-44ea-ba08-c45f4dea36a7" providerId="ADAL" clId="{53BB99DD-E11A-4AC5-9DF7-93144241BC20}" dt="2023-03-23T18:20:37.778" v="17193"/>
          <ac:spMkLst>
            <pc:docMk/>
            <pc:sldMk cId="695399649" sldId="319"/>
            <ac:spMk id="108" creationId="{BC78D129-E159-355B-334C-4CF2298D7EEC}"/>
          </ac:spMkLst>
        </pc:spChg>
        <pc:spChg chg="mod">
          <ac:chgData name="Dalal, Mrinmoy" userId="397ff971-e778-44ea-ba08-c45f4dea36a7" providerId="ADAL" clId="{53BB99DD-E11A-4AC5-9DF7-93144241BC20}" dt="2023-03-23T18:20:37.778" v="17193"/>
          <ac:spMkLst>
            <pc:docMk/>
            <pc:sldMk cId="695399649" sldId="319"/>
            <ac:spMk id="109" creationId="{F16D30F8-C43E-D6F1-9BC0-94B902E5EC5C}"/>
          </ac:spMkLst>
        </pc:spChg>
        <pc:spChg chg="mod">
          <ac:chgData name="Dalal, Mrinmoy" userId="397ff971-e778-44ea-ba08-c45f4dea36a7" providerId="ADAL" clId="{53BB99DD-E11A-4AC5-9DF7-93144241BC20}" dt="2023-03-23T18:20:37.778" v="17193"/>
          <ac:spMkLst>
            <pc:docMk/>
            <pc:sldMk cId="695399649" sldId="319"/>
            <ac:spMk id="110" creationId="{3A147F5A-611B-0058-8429-25F61D8CB1DB}"/>
          </ac:spMkLst>
        </pc:spChg>
        <pc:spChg chg="mod">
          <ac:chgData name="Dalal, Mrinmoy" userId="397ff971-e778-44ea-ba08-c45f4dea36a7" providerId="ADAL" clId="{53BB99DD-E11A-4AC5-9DF7-93144241BC20}" dt="2023-03-23T18:20:37.778" v="17193"/>
          <ac:spMkLst>
            <pc:docMk/>
            <pc:sldMk cId="695399649" sldId="319"/>
            <ac:spMk id="111" creationId="{3F6ED892-8F4D-C7E7-E1E3-F1486A3D619C}"/>
          </ac:spMkLst>
        </pc:spChg>
        <pc:spChg chg="mod">
          <ac:chgData name="Dalal, Mrinmoy" userId="397ff971-e778-44ea-ba08-c45f4dea36a7" providerId="ADAL" clId="{53BB99DD-E11A-4AC5-9DF7-93144241BC20}" dt="2023-03-23T18:20:37.778" v="17193"/>
          <ac:spMkLst>
            <pc:docMk/>
            <pc:sldMk cId="695399649" sldId="319"/>
            <ac:spMk id="112" creationId="{2DF93E85-5D6B-49DD-F353-99DE717CA1B6}"/>
          </ac:spMkLst>
        </pc:spChg>
        <pc:spChg chg="mod">
          <ac:chgData name="Dalal, Mrinmoy" userId="397ff971-e778-44ea-ba08-c45f4dea36a7" providerId="ADAL" clId="{53BB99DD-E11A-4AC5-9DF7-93144241BC20}" dt="2023-03-23T18:20:37.778" v="17193"/>
          <ac:spMkLst>
            <pc:docMk/>
            <pc:sldMk cId="695399649" sldId="319"/>
            <ac:spMk id="113" creationId="{72D140E0-46FC-BCFC-B5CC-1A813551B8E9}"/>
          </ac:spMkLst>
        </pc:spChg>
        <pc:grpChg chg="add mod">
          <ac:chgData name="Dalal, Mrinmoy" userId="397ff971-e778-44ea-ba08-c45f4dea36a7" providerId="ADAL" clId="{53BB99DD-E11A-4AC5-9DF7-93144241BC20}" dt="2023-03-23T18:20:37.778" v="17193"/>
          <ac:grpSpMkLst>
            <pc:docMk/>
            <pc:sldMk cId="695399649" sldId="319"/>
            <ac:grpSpMk id="3" creationId="{42B6BE7A-C729-2440-590C-27E4000174E2}"/>
          </ac:grpSpMkLst>
        </pc:grpChg>
        <pc:grpChg chg="mod">
          <ac:chgData name="Dalal, Mrinmoy" userId="397ff971-e778-44ea-ba08-c45f4dea36a7" providerId="ADAL" clId="{53BB99DD-E11A-4AC5-9DF7-93144241BC20}" dt="2023-03-23T18:20:37.778" v="17193"/>
          <ac:grpSpMkLst>
            <pc:docMk/>
            <pc:sldMk cId="695399649" sldId="319"/>
            <ac:grpSpMk id="7" creationId="{65130D0C-1EFE-F0EF-6F0F-F9A090F35242}"/>
          </ac:grpSpMkLst>
        </pc:grpChg>
        <pc:grpChg chg="mod">
          <ac:chgData name="Dalal, Mrinmoy" userId="397ff971-e778-44ea-ba08-c45f4dea36a7" providerId="ADAL" clId="{53BB99DD-E11A-4AC5-9DF7-93144241BC20}" dt="2023-03-23T18:20:37.778" v="17193"/>
          <ac:grpSpMkLst>
            <pc:docMk/>
            <pc:sldMk cId="695399649" sldId="319"/>
            <ac:grpSpMk id="10" creationId="{0BCE792E-1CFC-7AAD-EAF1-AE84EA30283E}"/>
          </ac:grpSpMkLst>
        </pc:grpChg>
        <pc:grpChg chg="mod">
          <ac:chgData name="Dalal, Mrinmoy" userId="397ff971-e778-44ea-ba08-c45f4dea36a7" providerId="ADAL" clId="{53BB99DD-E11A-4AC5-9DF7-93144241BC20}" dt="2023-03-23T18:20:37.778" v="17193"/>
          <ac:grpSpMkLst>
            <pc:docMk/>
            <pc:sldMk cId="695399649" sldId="319"/>
            <ac:grpSpMk id="18" creationId="{E46B1D00-7F3E-8D27-7A01-F3D2BC0A8011}"/>
          </ac:grpSpMkLst>
        </pc:grpChg>
        <pc:grpChg chg="mod">
          <ac:chgData name="Dalal, Mrinmoy" userId="397ff971-e778-44ea-ba08-c45f4dea36a7" providerId="ADAL" clId="{53BB99DD-E11A-4AC5-9DF7-93144241BC20}" dt="2023-03-23T18:20:37.778" v="17193"/>
          <ac:grpSpMkLst>
            <pc:docMk/>
            <pc:sldMk cId="695399649" sldId="319"/>
            <ac:grpSpMk id="20" creationId="{5331D993-5726-0C15-CB3E-B24D797EA41C}"/>
          </ac:grpSpMkLst>
        </pc:grpChg>
        <pc:grpChg chg="del">
          <ac:chgData name="Dalal, Mrinmoy" userId="397ff971-e778-44ea-ba08-c45f4dea36a7" providerId="ADAL" clId="{53BB99DD-E11A-4AC5-9DF7-93144241BC20}" dt="2023-03-23T18:20:36.105" v="17192" actId="478"/>
          <ac:grpSpMkLst>
            <pc:docMk/>
            <pc:sldMk cId="695399649" sldId="319"/>
            <ac:grpSpMk id="23" creationId="{5D60E76B-4AEF-D9B9-39E5-34988EBBBEC1}"/>
          </ac:grpSpMkLst>
        </pc:grpChg>
        <pc:grpChg chg="del">
          <ac:chgData name="Dalal, Mrinmoy" userId="397ff971-e778-44ea-ba08-c45f4dea36a7" providerId="ADAL" clId="{53BB99DD-E11A-4AC5-9DF7-93144241BC20}" dt="2023-03-23T18:20:36.105" v="17192" actId="478"/>
          <ac:grpSpMkLst>
            <pc:docMk/>
            <pc:sldMk cId="695399649" sldId="319"/>
            <ac:grpSpMk id="24" creationId="{4B5ABB06-611B-54F9-6146-2246019E3C0D}"/>
          </ac:grpSpMkLst>
        </pc:grpChg>
        <pc:grpChg chg="mod">
          <ac:chgData name="Dalal, Mrinmoy" userId="397ff971-e778-44ea-ba08-c45f4dea36a7" providerId="ADAL" clId="{53BB99DD-E11A-4AC5-9DF7-93144241BC20}" dt="2023-03-23T18:20:37.778" v="17193"/>
          <ac:grpSpMkLst>
            <pc:docMk/>
            <pc:sldMk cId="695399649" sldId="319"/>
            <ac:grpSpMk id="28" creationId="{758A69BA-37A6-7C30-7C40-BE46C335E480}"/>
          </ac:grpSpMkLst>
        </pc:grpChg>
        <pc:grpChg chg="mod">
          <ac:chgData name="Dalal, Mrinmoy" userId="397ff971-e778-44ea-ba08-c45f4dea36a7" providerId="ADAL" clId="{53BB99DD-E11A-4AC5-9DF7-93144241BC20}" dt="2023-03-23T18:20:37.778" v="17193"/>
          <ac:grpSpMkLst>
            <pc:docMk/>
            <pc:sldMk cId="695399649" sldId="319"/>
            <ac:grpSpMk id="29" creationId="{B2B9B0AE-908D-53F7-8182-029C5EE2BAAA}"/>
          </ac:grpSpMkLst>
        </pc:grpChg>
        <pc:grpChg chg="mod">
          <ac:chgData name="Dalal, Mrinmoy" userId="397ff971-e778-44ea-ba08-c45f4dea36a7" providerId="ADAL" clId="{53BB99DD-E11A-4AC5-9DF7-93144241BC20}" dt="2023-03-23T18:20:37.778" v="17193"/>
          <ac:grpSpMkLst>
            <pc:docMk/>
            <pc:sldMk cId="695399649" sldId="319"/>
            <ac:grpSpMk id="49" creationId="{EB371CAB-C46F-15E1-70F2-EEA4BE13E4C0}"/>
          </ac:grpSpMkLst>
        </pc:grpChg>
        <pc:grpChg chg="add mod">
          <ac:chgData name="Dalal, Mrinmoy" userId="397ff971-e778-44ea-ba08-c45f4dea36a7" providerId="ADAL" clId="{53BB99DD-E11A-4AC5-9DF7-93144241BC20}" dt="2023-03-23T18:20:37.778" v="17193"/>
          <ac:grpSpMkLst>
            <pc:docMk/>
            <pc:sldMk cId="695399649" sldId="319"/>
            <ac:grpSpMk id="69" creationId="{A9ADC560-DFBD-72CB-67C0-4C454636869E}"/>
          </ac:grpSpMkLst>
        </pc:grpChg>
        <pc:grpChg chg="mod">
          <ac:chgData name="Dalal, Mrinmoy" userId="397ff971-e778-44ea-ba08-c45f4dea36a7" providerId="ADAL" clId="{53BB99DD-E11A-4AC5-9DF7-93144241BC20}" dt="2023-03-23T18:20:37.778" v="17193"/>
          <ac:grpSpMkLst>
            <pc:docMk/>
            <pc:sldMk cId="695399649" sldId="319"/>
            <ac:grpSpMk id="70" creationId="{AFBEA3B3-B1DC-9C12-807F-470892F98EF2}"/>
          </ac:grpSpMkLst>
        </pc:grpChg>
        <pc:grpChg chg="mod">
          <ac:chgData name="Dalal, Mrinmoy" userId="397ff971-e778-44ea-ba08-c45f4dea36a7" providerId="ADAL" clId="{53BB99DD-E11A-4AC5-9DF7-93144241BC20}" dt="2023-03-23T18:20:37.778" v="17193"/>
          <ac:grpSpMkLst>
            <pc:docMk/>
            <pc:sldMk cId="695399649" sldId="319"/>
            <ac:grpSpMk id="72" creationId="{3F6B19A0-C6A8-7FED-9013-0C7914624CBF}"/>
          </ac:grpSpMkLst>
        </pc:grpChg>
        <pc:grpChg chg="mod">
          <ac:chgData name="Dalal, Mrinmoy" userId="397ff971-e778-44ea-ba08-c45f4dea36a7" providerId="ADAL" clId="{53BB99DD-E11A-4AC5-9DF7-93144241BC20}" dt="2023-03-23T18:20:37.778" v="17193"/>
          <ac:grpSpMkLst>
            <pc:docMk/>
            <pc:sldMk cId="695399649" sldId="319"/>
            <ac:grpSpMk id="73" creationId="{FBB6CE98-BAEE-C200-14D7-0819295A1FC1}"/>
          </ac:grpSpMkLst>
        </pc:grpChg>
        <pc:grpChg chg="mod">
          <ac:chgData name="Dalal, Mrinmoy" userId="397ff971-e778-44ea-ba08-c45f4dea36a7" providerId="ADAL" clId="{53BB99DD-E11A-4AC5-9DF7-93144241BC20}" dt="2023-03-23T18:20:37.778" v="17193"/>
          <ac:grpSpMkLst>
            <pc:docMk/>
            <pc:sldMk cId="695399649" sldId="319"/>
            <ac:grpSpMk id="74" creationId="{D92F29DF-BFCE-70EE-7DED-93CCDE812AAE}"/>
          </ac:grpSpMkLst>
        </pc:grpChg>
        <pc:grpChg chg="mod">
          <ac:chgData name="Dalal, Mrinmoy" userId="397ff971-e778-44ea-ba08-c45f4dea36a7" providerId="ADAL" clId="{53BB99DD-E11A-4AC5-9DF7-93144241BC20}" dt="2023-03-23T18:20:37.778" v="17193"/>
          <ac:grpSpMkLst>
            <pc:docMk/>
            <pc:sldMk cId="695399649" sldId="319"/>
            <ac:grpSpMk id="75" creationId="{86A2799F-C315-3775-F5D7-A8E57604B093}"/>
          </ac:grpSpMkLst>
        </pc:grpChg>
        <pc:grpChg chg="mod">
          <ac:chgData name="Dalal, Mrinmoy" userId="397ff971-e778-44ea-ba08-c45f4dea36a7" providerId="ADAL" clId="{53BB99DD-E11A-4AC5-9DF7-93144241BC20}" dt="2023-03-23T18:20:37.778" v="17193"/>
          <ac:grpSpMkLst>
            <pc:docMk/>
            <pc:sldMk cId="695399649" sldId="319"/>
            <ac:grpSpMk id="76" creationId="{6FE95BDA-F447-DAC9-431F-14F7054FF93A}"/>
          </ac:grpSpMkLst>
        </pc:grpChg>
        <pc:grpChg chg="mod">
          <ac:chgData name="Dalal, Mrinmoy" userId="397ff971-e778-44ea-ba08-c45f4dea36a7" providerId="ADAL" clId="{53BB99DD-E11A-4AC5-9DF7-93144241BC20}" dt="2023-03-23T18:20:37.778" v="17193"/>
          <ac:grpSpMkLst>
            <pc:docMk/>
            <pc:sldMk cId="695399649" sldId="319"/>
            <ac:grpSpMk id="78" creationId="{D9B3C189-434A-37D1-0017-9A3171C99304}"/>
          </ac:grpSpMkLst>
        </pc:grpChg>
        <pc:grpChg chg="mod">
          <ac:chgData name="Dalal, Mrinmoy" userId="397ff971-e778-44ea-ba08-c45f4dea36a7" providerId="ADAL" clId="{53BB99DD-E11A-4AC5-9DF7-93144241BC20}" dt="2023-03-23T18:20:37.778" v="17193"/>
          <ac:grpSpMkLst>
            <pc:docMk/>
            <pc:sldMk cId="695399649" sldId="319"/>
            <ac:grpSpMk id="82" creationId="{39A82C94-B167-D852-8AFC-F438623E89DB}"/>
          </ac:grpSpMkLst>
        </pc:grpChg>
        <pc:grpChg chg="mod">
          <ac:chgData name="Dalal, Mrinmoy" userId="397ff971-e778-44ea-ba08-c45f4dea36a7" providerId="ADAL" clId="{53BB99DD-E11A-4AC5-9DF7-93144241BC20}" dt="2023-03-23T18:20:37.778" v="17193"/>
          <ac:grpSpMkLst>
            <pc:docMk/>
            <pc:sldMk cId="695399649" sldId="319"/>
            <ac:grpSpMk id="86" creationId="{AFF2511B-E970-CF33-2BBE-739657CDBC98}"/>
          </ac:grpSpMkLst>
        </pc:grpChg>
        <pc:grpChg chg="mod">
          <ac:chgData name="Dalal, Mrinmoy" userId="397ff971-e778-44ea-ba08-c45f4dea36a7" providerId="ADAL" clId="{53BB99DD-E11A-4AC5-9DF7-93144241BC20}" dt="2023-03-23T18:20:37.778" v="17193"/>
          <ac:grpSpMkLst>
            <pc:docMk/>
            <pc:sldMk cId="695399649" sldId="319"/>
            <ac:grpSpMk id="90" creationId="{1317B891-A297-8B82-6DEF-58A75DAFA428}"/>
          </ac:grpSpMkLst>
        </pc:grpChg>
        <pc:grpChg chg="mod">
          <ac:chgData name="Dalal, Mrinmoy" userId="397ff971-e778-44ea-ba08-c45f4dea36a7" providerId="ADAL" clId="{53BB99DD-E11A-4AC5-9DF7-93144241BC20}" dt="2023-03-23T18:20:37.778" v="17193"/>
          <ac:grpSpMkLst>
            <pc:docMk/>
            <pc:sldMk cId="695399649" sldId="319"/>
            <ac:grpSpMk id="94" creationId="{6FC6D806-65D7-6AB3-354D-49714AFAB97E}"/>
          </ac:grpSpMkLst>
        </pc:grpChg>
        <pc:grpChg chg="add mod">
          <ac:chgData name="Dalal, Mrinmoy" userId="397ff971-e778-44ea-ba08-c45f4dea36a7" providerId="ADAL" clId="{53BB99DD-E11A-4AC5-9DF7-93144241BC20}" dt="2023-03-23T18:20:37.778" v="17193"/>
          <ac:grpSpMkLst>
            <pc:docMk/>
            <pc:sldMk cId="695399649" sldId="319"/>
            <ac:grpSpMk id="98" creationId="{408AFE61-4D4B-3BA0-8975-A2C9EE86C677}"/>
          </ac:grpSpMkLst>
        </pc:grpChg>
        <pc:grpChg chg="mod">
          <ac:chgData name="Dalal, Mrinmoy" userId="397ff971-e778-44ea-ba08-c45f4dea36a7" providerId="ADAL" clId="{53BB99DD-E11A-4AC5-9DF7-93144241BC20}" dt="2023-03-23T18:20:37.778" v="17193"/>
          <ac:grpSpMkLst>
            <pc:docMk/>
            <pc:sldMk cId="695399649" sldId="319"/>
            <ac:grpSpMk id="99" creationId="{A3051AAD-372F-6799-67A6-348F79808408}"/>
          </ac:grpSpMkLst>
        </pc:grpChg>
        <pc:grpChg chg="mod">
          <ac:chgData name="Dalal, Mrinmoy" userId="397ff971-e778-44ea-ba08-c45f4dea36a7" providerId="ADAL" clId="{53BB99DD-E11A-4AC5-9DF7-93144241BC20}" dt="2023-03-23T18:20:37.778" v="17193"/>
          <ac:grpSpMkLst>
            <pc:docMk/>
            <pc:sldMk cId="695399649" sldId="319"/>
            <ac:grpSpMk id="100" creationId="{6401AEF7-CA4B-BCBB-9800-4BF690138CD4}"/>
          </ac:grpSpMkLst>
        </pc:grpChg>
        <pc:grpChg chg="mod">
          <ac:chgData name="Dalal, Mrinmoy" userId="397ff971-e778-44ea-ba08-c45f4dea36a7" providerId="ADAL" clId="{53BB99DD-E11A-4AC5-9DF7-93144241BC20}" dt="2023-03-23T18:20:37.778" v="17193"/>
          <ac:grpSpMkLst>
            <pc:docMk/>
            <pc:sldMk cId="695399649" sldId="319"/>
            <ac:grpSpMk id="101" creationId="{9C01A49B-34D4-64DF-82A2-72B3FC109B85}"/>
          </ac:grpSpMkLst>
        </pc:grpChg>
        <pc:grpChg chg="mod">
          <ac:chgData name="Dalal, Mrinmoy" userId="397ff971-e778-44ea-ba08-c45f4dea36a7" providerId="ADAL" clId="{53BB99DD-E11A-4AC5-9DF7-93144241BC20}" dt="2023-03-23T18:20:37.778" v="17193"/>
          <ac:grpSpMkLst>
            <pc:docMk/>
            <pc:sldMk cId="695399649" sldId="319"/>
            <ac:grpSpMk id="102" creationId="{4DA5E7A7-3431-B9A7-7036-20B56D72FD6F}"/>
          </ac:grpSpMkLst>
        </pc:grpChg>
        <pc:grpChg chg="mod">
          <ac:chgData name="Dalal, Mrinmoy" userId="397ff971-e778-44ea-ba08-c45f4dea36a7" providerId="ADAL" clId="{53BB99DD-E11A-4AC5-9DF7-93144241BC20}" dt="2023-03-23T18:20:37.778" v="17193"/>
          <ac:grpSpMkLst>
            <pc:docMk/>
            <pc:sldMk cId="695399649" sldId="319"/>
            <ac:grpSpMk id="103" creationId="{B166D3AF-6316-1EA9-A4B4-489BDDD15546}"/>
          </ac:grpSpMkLst>
        </pc:grpChg>
        <pc:picChg chg="add mod">
          <ac:chgData name="Dalal, Mrinmoy" userId="397ff971-e778-44ea-ba08-c45f4dea36a7" providerId="ADAL" clId="{53BB99DD-E11A-4AC5-9DF7-93144241BC20}" dt="2023-03-28T17:39:28.745" v="18692"/>
          <ac:picMkLst>
            <pc:docMk/>
            <pc:sldMk cId="695399649" sldId="319"/>
            <ac:picMk id="4" creationId="{0032B278-4AEC-242D-B488-C1A9700E23EA}"/>
          </ac:picMkLst>
        </pc:picChg>
        <pc:picChg chg="add mod">
          <ac:chgData name="Dalal, Mrinmoy" userId="397ff971-e778-44ea-ba08-c45f4dea36a7" providerId="ADAL" clId="{53BB99DD-E11A-4AC5-9DF7-93144241BC20}" dt="2023-03-28T17:39:28.745" v="18692"/>
          <ac:picMkLst>
            <pc:docMk/>
            <pc:sldMk cId="695399649" sldId="319"/>
            <ac:picMk id="9" creationId="{C6525C17-27C7-ED79-7351-BB4FFA9A563B}"/>
          </ac:picMkLst>
        </pc:picChg>
        <pc:picChg chg="del">
          <ac:chgData name="Dalal, Mrinmoy" userId="397ff971-e778-44ea-ba08-c45f4dea36a7" providerId="ADAL" clId="{53BB99DD-E11A-4AC5-9DF7-93144241BC20}" dt="2023-03-23T18:20:36.105" v="17192" actId="478"/>
          <ac:picMkLst>
            <pc:docMk/>
            <pc:sldMk cId="695399649" sldId="319"/>
            <ac:picMk id="34" creationId="{915D8503-C987-21A1-6312-BD86FFC13E52}"/>
          </ac:picMkLst>
        </pc:picChg>
        <pc:picChg chg="mod">
          <ac:chgData name="Dalal, Mrinmoy" userId="397ff971-e778-44ea-ba08-c45f4dea36a7" providerId="ADAL" clId="{53BB99DD-E11A-4AC5-9DF7-93144241BC20}" dt="2023-03-23T18:20:37.778" v="17193"/>
          <ac:picMkLst>
            <pc:docMk/>
            <pc:sldMk cId="695399649" sldId="319"/>
            <ac:picMk id="41" creationId="{E8DF060F-659F-B54F-AC51-B3A525ED7C66}"/>
          </ac:picMkLst>
        </pc:picChg>
        <pc:picChg chg="mod">
          <ac:chgData name="Dalal, Mrinmoy" userId="397ff971-e778-44ea-ba08-c45f4dea36a7" providerId="ADAL" clId="{53BB99DD-E11A-4AC5-9DF7-93144241BC20}" dt="2023-03-23T18:20:37.778" v="17193"/>
          <ac:picMkLst>
            <pc:docMk/>
            <pc:sldMk cId="695399649" sldId="319"/>
            <ac:picMk id="46" creationId="{B053A093-C74A-D7D6-5E5E-C23E38835B25}"/>
          </ac:picMkLst>
        </pc:picChg>
        <pc:picChg chg="mod">
          <ac:chgData name="Dalal, Mrinmoy" userId="397ff971-e778-44ea-ba08-c45f4dea36a7" providerId="ADAL" clId="{53BB99DD-E11A-4AC5-9DF7-93144241BC20}" dt="2023-03-23T18:20:37.778" v="17193"/>
          <ac:picMkLst>
            <pc:docMk/>
            <pc:sldMk cId="695399649" sldId="319"/>
            <ac:picMk id="50" creationId="{58BA1382-41AD-8024-CBE0-A2AB3ADAE04D}"/>
          </ac:picMkLst>
        </pc:picChg>
        <pc:picChg chg="mod">
          <ac:chgData name="Dalal, Mrinmoy" userId="397ff971-e778-44ea-ba08-c45f4dea36a7" providerId="ADAL" clId="{53BB99DD-E11A-4AC5-9DF7-93144241BC20}" dt="2023-03-23T18:20:37.778" v="17193"/>
          <ac:picMkLst>
            <pc:docMk/>
            <pc:sldMk cId="695399649" sldId="319"/>
            <ac:picMk id="51" creationId="{9E50E222-B290-B143-B0F3-82631E6BAFFE}"/>
          </ac:picMkLst>
        </pc:picChg>
        <pc:picChg chg="mod">
          <ac:chgData name="Dalal, Mrinmoy" userId="397ff971-e778-44ea-ba08-c45f4dea36a7" providerId="ADAL" clId="{53BB99DD-E11A-4AC5-9DF7-93144241BC20}" dt="2023-03-23T18:20:37.778" v="17193"/>
          <ac:picMkLst>
            <pc:docMk/>
            <pc:sldMk cId="695399649" sldId="319"/>
            <ac:picMk id="81" creationId="{828E9C1A-66C6-F890-531C-6A991D554FB6}"/>
          </ac:picMkLst>
        </pc:picChg>
        <pc:picChg chg="mod">
          <ac:chgData name="Dalal, Mrinmoy" userId="397ff971-e778-44ea-ba08-c45f4dea36a7" providerId="ADAL" clId="{53BB99DD-E11A-4AC5-9DF7-93144241BC20}" dt="2023-03-23T18:20:37.778" v="17193"/>
          <ac:picMkLst>
            <pc:docMk/>
            <pc:sldMk cId="695399649" sldId="319"/>
            <ac:picMk id="85" creationId="{97BAED28-3E28-8172-EDE2-5B13BDB3B479}"/>
          </ac:picMkLst>
        </pc:picChg>
        <pc:picChg chg="mod">
          <ac:chgData name="Dalal, Mrinmoy" userId="397ff971-e778-44ea-ba08-c45f4dea36a7" providerId="ADAL" clId="{53BB99DD-E11A-4AC5-9DF7-93144241BC20}" dt="2023-03-23T18:20:37.778" v="17193"/>
          <ac:picMkLst>
            <pc:docMk/>
            <pc:sldMk cId="695399649" sldId="319"/>
            <ac:picMk id="89" creationId="{CE4BEC46-2592-2090-70B9-A87858B9C178}"/>
          </ac:picMkLst>
        </pc:picChg>
        <pc:picChg chg="mod">
          <ac:chgData name="Dalal, Mrinmoy" userId="397ff971-e778-44ea-ba08-c45f4dea36a7" providerId="ADAL" clId="{53BB99DD-E11A-4AC5-9DF7-93144241BC20}" dt="2023-03-23T18:20:37.778" v="17193"/>
          <ac:picMkLst>
            <pc:docMk/>
            <pc:sldMk cId="695399649" sldId="319"/>
            <ac:picMk id="93" creationId="{DA813BB6-5F2E-D2F0-E6F4-7BF0BF160605}"/>
          </ac:picMkLst>
        </pc:picChg>
        <pc:picChg chg="mod">
          <ac:chgData name="Dalal, Mrinmoy" userId="397ff971-e778-44ea-ba08-c45f4dea36a7" providerId="ADAL" clId="{53BB99DD-E11A-4AC5-9DF7-93144241BC20}" dt="2023-03-23T18:20:37.778" v="17193"/>
          <ac:picMkLst>
            <pc:docMk/>
            <pc:sldMk cId="695399649" sldId="319"/>
            <ac:picMk id="97" creationId="{5727358B-E11D-7A32-49A9-B310068BE928}"/>
          </ac:picMkLst>
        </pc:picChg>
      </pc:sldChg>
      <pc:sldChg chg="addSp delSp modSp add del mod modTransition delAnim modAnim">
        <pc:chgData name="Dalal, Mrinmoy" userId="397ff971-e778-44ea-ba08-c45f4dea36a7" providerId="ADAL" clId="{53BB99DD-E11A-4AC5-9DF7-93144241BC20}" dt="2023-03-29T17:31:42.582" v="25622" actId="47"/>
        <pc:sldMkLst>
          <pc:docMk/>
          <pc:sldMk cId="1258239991" sldId="320"/>
        </pc:sldMkLst>
        <pc:spChg chg="mod">
          <ac:chgData name="Dalal, Mrinmoy" userId="397ff971-e778-44ea-ba08-c45f4dea36a7" providerId="ADAL" clId="{53BB99DD-E11A-4AC5-9DF7-93144241BC20}" dt="2023-03-29T04:17:34.784" v="21783" actId="20577"/>
          <ac:spMkLst>
            <pc:docMk/>
            <pc:sldMk cId="1258239991" sldId="320"/>
            <ac:spMk id="2" creationId="{157B785B-7419-6444-8F7C-456DADFC9CDE}"/>
          </ac:spMkLst>
        </pc:spChg>
        <pc:spChg chg="add del mod">
          <ac:chgData name="Dalal, Mrinmoy" userId="397ff971-e778-44ea-ba08-c45f4dea36a7" providerId="ADAL" clId="{53BB99DD-E11A-4AC5-9DF7-93144241BC20}" dt="2023-03-23T18:51:10.256" v="17351" actId="478"/>
          <ac:spMkLst>
            <pc:docMk/>
            <pc:sldMk cId="1258239991" sldId="320"/>
            <ac:spMk id="3" creationId="{4676C57D-3833-8201-6B67-B498CBC19213}"/>
          </ac:spMkLst>
        </pc:spChg>
        <pc:spChg chg="del">
          <ac:chgData name="Dalal, Mrinmoy" userId="397ff971-e778-44ea-ba08-c45f4dea36a7" providerId="ADAL" clId="{53BB99DD-E11A-4AC5-9DF7-93144241BC20}" dt="2023-03-23T18:45:46.643" v="17348" actId="478"/>
          <ac:spMkLst>
            <pc:docMk/>
            <pc:sldMk cId="1258239991" sldId="320"/>
            <ac:spMk id="4" creationId="{79FAEB30-B7EE-F746-B0D7-C70B6B2E9A1C}"/>
          </ac:spMkLst>
        </pc:spChg>
        <pc:spChg chg="add del mod">
          <ac:chgData name="Dalal, Mrinmoy" userId="397ff971-e778-44ea-ba08-c45f4dea36a7" providerId="ADAL" clId="{53BB99DD-E11A-4AC5-9DF7-93144241BC20}" dt="2023-03-29T07:46:15.528" v="25154" actId="478"/>
          <ac:spMkLst>
            <pc:docMk/>
            <pc:sldMk cId="1258239991" sldId="320"/>
            <ac:spMk id="5" creationId="{FE224F63-5822-829A-5641-EB3E1C84B1C0}"/>
          </ac:spMkLst>
        </pc:spChg>
        <pc:spChg chg="add del mod">
          <ac:chgData name="Dalal, Mrinmoy" userId="397ff971-e778-44ea-ba08-c45f4dea36a7" providerId="ADAL" clId="{53BB99DD-E11A-4AC5-9DF7-93144241BC20}" dt="2023-03-29T07:48:33.167" v="25159" actId="478"/>
          <ac:spMkLst>
            <pc:docMk/>
            <pc:sldMk cId="1258239991" sldId="320"/>
            <ac:spMk id="6" creationId="{0AD9D287-8B1A-9A24-5F11-6ACC0D0E6E1B}"/>
          </ac:spMkLst>
        </pc:spChg>
        <pc:spChg chg="del">
          <ac:chgData name="Dalal, Mrinmoy" userId="397ff971-e778-44ea-ba08-c45f4dea36a7" providerId="ADAL" clId="{53BB99DD-E11A-4AC5-9DF7-93144241BC20}" dt="2023-03-29T07:44:50.988" v="25142" actId="478"/>
          <ac:spMkLst>
            <pc:docMk/>
            <pc:sldMk cId="1258239991" sldId="320"/>
            <ac:spMk id="7" creationId="{9B946E25-E4DE-798A-3345-F4A7F8AFBCAE}"/>
          </ac:spMkLst>
        </pc:spChg>
        <pc:spChg chg="add del mod">
          <ac:chgData name="Dalal, Mrinmoy" userId="397ff971-e778-44ea-ba08-c45f4dea36a7" providerId="ADAL" clId="{53BB99DD-E11A-4AC5-9DF7-93144241BC20}" dt="2023-03-29T07:48:34.658" v="25160" actId="478"/>
          <ac:spMkLst>
            <pc:docMk/>
            <pc:sldMk cId="1258239991" sldId="320"/>
            <ac:spMk id="10" creationId="{21B1473B-4BCF-2CC8-F2CE-71EDB5C86107}"/>
          </ac:spMkLst>
        </pc:spChg>
        <pc:spChg chg="del mod">
          <ac:chgData name="Dalal, Mrinmoy" userId="397ff971-e778-44ea-ba08-c45f4dea36a7" providerId="ADAL" clId="{53BB99DD-E11A-4AC5-9DF7-93144241BC20}" dt="2023-03-23T18:59:00.441" v="17755" actId="478"/>
          <ac:spMkLst>
            <pc:docMk/>
            <pc:sldMk cId="1258239991" sldId="320"/>
            <ac:spMk id="10" creationId="{E2D41F66-1BD2-93F3-728F-6F85FE964FBB}"/>
          </ac:spMkLst>
        </pc:spChg>
        <pc:spChg chg="mod">
          <ac:chgData name="Dalal, Mrinmoy" userId="397ff971-e778-44ea-ba08-c45f4dea36a7" providerId="ADAL" clId="{53BB99DD-E11A-4AC5-9DF7-93144241BC20}" dt="2023-03-23T18:50:53.384" v="17350"/>
          <ac:spMkLst>
            <pc:docMk/>
            <pc:sldMk cId="1258239991" sldId="320"/>
            <ac:spMk id="11" creationId="{222095B2-D320-DA17-7603-1E28B9EF6749}"/>
          </ac:spMkLst>
        </pc:spChg>
        <pc:spChg chg="mod">
          <ac:chgData name="Dalal, Mrinmoy" userId="397ff971-e778-44ea-ba08-c45f4dea36a7" providerId="ADAL" clId="{53BB99DD-E11A-4AC5-9DF7-93144241BC20}" dt="2023-03-23T18:50:53.384" v="17350"/>
          <ac:spMkLst>
            <pc:docMk/>
            <pc:sldMk cId="1258239991" sldId="320"/>
            <ac:spMk id="12" creationId="{0D599830-F6B9-4538-8907-F28A85D2FB80}"/>
          </ac:spMkLst>
        </pc:spChg>
        <pc:spChg chg="mod">
          <ac:chgData name="Dalal, Mrinmoy" userId="397ff971-e778-44ea-ba08-c45f4dea36a7" providerId="ADAL" clId="{53BB99DD-E11A-4AC5-9DF7-93144241BC20}" dt="2023-03-29T07:48:19.389" v="25157" actId="208"/>
          <ac:spMkLst>
            <pc:docMk/>
            <pc:sldMk cId="1258239991" sldId="320"/>
            <ac:spMk id="12" creationId="{8470BD91-B167-9A6E-B40F-261D08462FA0}"/>
          </ac:spMkLst>
        </pc:spChg>
        <pc:spChg chg="mod">
          <ac:chgData name="Dalal, Mrinmoy" userId="397ff971-e778-44ea-ba08-c45f4dea36a7" providerId="ADAL" clId="{53BB99DD-E11A-4AC5-9DF7-93144241BC20}" dt="2023-03-23T18:50:53.384" v="17350"/>
          <ac:spMkLst>
            <pc:docMk/>
            <pc:sldMk cId="1258239991" sldId="320"/>
            <ac:spMk id="13" creationId="{0305BDCF-C999-AAE5-B9A9-3EAD4B317706}"/>
          </ac:spMkLst>
        </pc:spChg>
        <pc:spChg chg="mod">
          <ac:chgData name="Dalal, Mrinmoy" userId="397ff971-e778-44ea-ba08-c45f4dea36a7" providerId="ADAL" clId="{53BB99DD-E11A-4AC5-9DF7-93144241BC20}" dt="2023-03-23T18:50:53.384" v="17350"/>
          <ac:spMkLst>
            <pc:docMk/>
            <pc:sldMk cId="1258239991" sldId="320"/>
            <ac:spMk id="14" creationId="{F301F7DA-2ABA-622D-7218-4474AC1DB3F5}"/>
          </ac:spMkLst>
        </pc:spChg>
        <pc:spChg chg="mod">
          <ac:chgData name="Dalal, Mrinmoy" userId="397ff971-e778-44ea-ba08-c45f4dea36a7" providerId="ADAL" clId="{53BB99DD-E11A-4AC5-9DF7-93144241BC20}" dt="2023-03-23T18:50:53.384" v="17350"/>
          <ac:spMkLst>
            <pc:docMk/>
            <pc:sldMk cId="1258239991" sldId="320"/>
            <ac:spMk id="15" creationId="{9B49B985-BEE3-91AD-1058-C0EEBF759477}"/>
          </ac:spMkLst>
        </pc:spChg>
        <pc:spChg chg="mod">
          <ac:chgData name="Dalal, Mrinmoy" userId="397ff971-e778-44ea-ba08-c45f4dea36a7" providerId="ADAL" clId="{53BB99DD-E11A-4AC5-9DF7-93144241BC20}" dt="2023-03-29T07:46:41.788" v="25155"/>
          <ac:spMkLst>
            <pc:docMk/>
            <pc:sldMk cId="1258239991" sldId="320"/>
            <ac:spMk id="15" creationId="{FCD25BE8-A4F8-E042-5029-A3AB93408A0C}"/>
          </ac:spMkLst>
        </pc:spChg>
        <pc:spChg chg="mod">
          <ac:chgData name="Dalal, Mrinmoy" userId="397ff971-e778-44ea-ba08-c45f4dea36a7" providerId="ADAL" clId="{53BB99DD-E11A-4AC5-9DF7-93144241BC20}" dt="2023-03-23T18:50:53.384" v="17350"/>
          <ac:spMkLst>
            <pc:docMk/>
            <pc:sldMk cId="1258239991" sldId="320"/>
            <ac:spMk id="16" creationId="{E9A65E8F-03FA-16D9-3AEB-9158886CC8D1}"/>
          </ac:spMkLst>
        </pc:spChg>
        <pc:spChg chg="mod">
          <ac:chgData name="Dalal, Mrinmoy" userId="397ff971-e778-44ea-ba08-c45f4dea36a7" providerId="ADAL" clId="{53BB99DD-E11A-4AC5-9DF7-93144241BC20}" dt="2023-03-23T18:50:53.384" v="17350"/>
          <ac:spMkLst>
            <pc:docMk/>
            <pc:sldMk cId="1258239991" sldId="320"/>
            <ac:spMk id="17" creationId="{A10A2096-1771-C413-4B96-C9F6D9B98BBA}"/>
          </ac:spMkLst>
        </pc:spChg>
        <pc:spChg chg="mod">
          <ac:chgData name="Dalal, Mrinmoy" userId="397ff971-e778-44ea-ba08-c45f4dea36a7" providerId="ADAL" clId="{53BB99DD-E11A-4AC5-9DF7-93144241BC20}" dt="2023-03-29T07:48:23.716" v="25158" actId="208"/>
          <ac:spMkLst>
            <pc:docMk/>
            <pc:sldMk cId="1258239991" sldId="320"/>
            <ac:spMk id="18" creationId="{33C15B41-657F-1D71-FFAB-FC5BD8FFA24D}"/>
          </ac:spMkLst>
        </pc:spChg>
        <pc:spChg chg="mod">
          <ac:chgData name="Dalal, Mrinmoy" userId="397ff971-e778-44ea-ba08-c45f4dea36a7" providerId="ADAL" clId="{53BB99DD-E11A-4AC5-9DF7-93144241BC20}" dt="2023-03-23T18:50:53.384" v="17350"/>
          <ac:spMkLst>
            <pc:docMk/>
            <pc:sldMk cId="1258239991" sldId="320"/>
            <ac:spMk id="19" creationId="{B9ACCEF2-EC58-076C-938C-67B9866B5873}"/>
          </ac:spMkLst>
        </pc:spChg>
        <pc:spChg chg="add mod">
          <ac:chgData name="Dalal, Mrinmoy" userId="397ff971-e778-44ea-ba08-c45f4dea36a7" providerId="ADAL" clId="{53BB99DD-E11A-4AC5-9DF7-93144241BC20}" dt="2023-03-29T15:53:54.860" v="25183" actId="14100"/>
          <ac:spMkLst>
            <pc:docMk/>
            <pc:sldMk cId="1258239991" sldId="320"/>
            <ac:spMk id="20" creationId="{24752CFB-1AC2-5A01-6770-AA14E3A7A693}"/>
          </ac:spMkLst>
        </pc:spChg>
        <pc:spChg chg="mod">
          <ac:chgData name="Dalal, Mrinmoy" userId="397ff971-e778-44ea-ba08-c45f4dea36a7" providerId="ADAL" clId="{53BB99DD-E11A-4AC5-9DF7-93144241BC20}" dt="2023-03-23T18:50:53.384" v="17350"/>
          <ac:spMkLst>
            <pc:docMk/>
            <pc:sldMk cId="1258239991" sldId="320"/>
            <ac:spMk id="21" creationId="{3BEAE286-3061-4657-D147-EF760DD2AB8B}"/>
          </ac:spMkLst>
        </pc:spChg>
        <pc:spChg chg="mod">
          <ac:chgData name="Dalal, Mrinmoy" userId="397ff971-e778-44ea-ba08-c45f4dea36a7" providerId="ADAL" clId="{53BB99DD-E11A-4AC5-9DF7-93144241BC20}" dt="2023-03-23T18:50:53.384" v="17350"/>
          <ac:spMkLst>
            <pc:docMk/>
            <pc:sldMk cId="1258239991" sldId="320"/>
            <ac:spMk id="22" creationId="{B84E10F4-48C1-9279-390E-F46E5B131E65}"/>
          </ac:spMkLst>
        </pc:spChg>
        <pc:spChg chg="mod">
          <ac:chgData name="Dalal, Mrinmoy" userId="397ff971-e778-44ea-ba08-c45f4dea36a7" providerId="ADAL" clId="{53BB99DD-E11A-4AC5-9DF7-93144241BC20}" dt="2023-03-29T15:57:33.057" v="25202" actId="18245"/>
          <ac:spMkLst>
            <pc:docMk/>
            <pc:sldMk cId="1258239991" sldId="320"/>
            <ac:spMk id="23" creationId="{6466EEAB-D188-3824-4465-F85EFF64EA95}"/>
          </ac:spMkLst>
        </pc:spChg>
        <pc:spChg chg="mod">
          <ac:chgData name="Dalal, Mrinmoy" userId="397ff971-e778-44ea-ba08-c45f4dea36a7" providerId="ADAL" clId="{53BB99DD-E11A-4AC5-9DF7-93144241BC20}" dt="2023-03-23T18:50:53.384" v="17350"/>
          <ac:spMkLst>
            <pc:docMk/>
            <pc:sldMk cId="1258239991" sldId="320"/>
            <ac:spMk id="23" creationId="{E3D600ED-4CF0-91AB-8CE1-CDC592798936}"/>
          </ac:spMkLst>
        </pc:spChg>
        <pc:spChg chg="mod">
          <ac:chgData name="Dalal, Mrinmoy" userId="397ff971-e778-44ea-ba08-c45f4dea36a7" providerId="ADAL" clId="{53BB99DD-E11A-4AC5-9DF7-93144241BC20}" dt="2023-03-29T15:57:42.658" v="25206" actId="14100"/>
          <ac:spMkLst>
            <pc:docMk/>
            <pc:sldMk cId="1258239991" sldId="320"/>
            <ac:spMk id="24" creationId="{55689233-DEBC-BB91-9FBC-975D90A4D04D}"/>
          </ac:spMkLst>
        </pc:spChg>
        <pc:spChg chg="mod">
          <ac:chgData name="Dalal, Mrinmoy" userId="397ff971-e778-44ea-ba08-c45f4dea36a7" providerId="ADAL" clId="{53BB99DD-E11A-4AC5-9DF7-93144241BC20}" dt="2023-03-23T18:50:53.384" v="17350"/>
          <ac:spMkLst>
            <pc:docMk/>
            <pc:sldMk cId="1258239991" sldId="320"/>
            <ac:spMk id="24" creationId="{604613AE-8996-A7BC-F1CF-611286A84F2E}"/>
          </ac:spMkLst>
        </pc:spChg>
        <pc:spChg chg="mod">
          <ac:chgData name="Dalal, Mrinmoy" userId="397ff971-e778-44ea-ba08-c45f4dea36a7" providerId="ADAL" clId="{53BB99DD-E11A-4AC5-9DF7-93144241BC20}" dt="2023-03-29T15:57:33.057" v="25202" actId="18245"/>
          <ac:spMkLst>
            <pc:docMk/>
            <pc:sldMk cId="1258239991" sldId="320"/>
            <ac:spMk id="25" creationId="{02FEABF5-7F6A-C7FD-12F6-BC662CCD03AE}"/>
          </ac:spMkLst>
        </pc:spChg>
        <pc:spChg chg="mod">
          <ac:chgData name="Dalal, Mrinmoy" userId="397ff971-e778-44ea-ba08-c45f4dea36a7" providerId="ADAL" clId="{53BB99DD-E11A-4AC5-9DF7-93144241BC20}" dt="2023-03-23T18:50:53.384" v="17350"/>
          <ac:spMkLst>
            <pc:docMk/>
            <pc:sldMk cId="1258239991" sldId="320"/>
            <ac:spMk id="25" creationId="{83E1D71F-4490-D9BA-8FC2-F74E178C4029}"/>
          </ac:spMkLst>
        </pc:spChg>
        <pc:spChg chg="mod">
          <ac:chgData name="Dalal, Mrinmoy" userId="397ff971-e778-44ea-ba08-c45f4dea36a7" providerId="ADAL" clId="{53BB99DD-E11A-4AC5-9DF7-93144241BC20}" dt="2023-03-29T15:57:37.828" v="25204" actId="1076"/>
          <ac:spMkLst>
            <pc:docMk/>
            <pc:sldMk cId="1258239991" sldId="320"/>
            <ac:spMk id="26" creationId="{9F8E7038-9C74-1334-CCAB-2A093394A534}"/>
          </ac:spMkLst>
        </pc:spChg>
        <pc:spChg chg="mod">
          <ac:chgData name="Dalal, Mrinmoy" userId="397ff971-e778-44ea-ba08-c45f4dea36a7" providerId="ADAL" clId="{53BB99DD-E11A-4AC5-9DF7-93144241BC20}" dt="2023-03-23T18:50:53.384" v="17350"/>
          <ac:spMkLst>
            <pc:docMk/>
            <pc:sldMk cId="1258239991" sldId="320"/>
            <ac:spMk id="26" creationId="{A02FBAFD-93BF-8830-AB00-077E6CC61897}"/>
          </ac:spMkLst>
        </pc:spChg>
        <pc:spChg chg="mod">
          <ac:chgData name="Dalal, Mrinmoy" userId="397ff971-e778-44ea-ba08-c45f4dea36a7" providerId="ADAL" clId="{53BB99DD-E11A-4AC5-9DF7-93144241BC20}" dt="2023-03-29T15:57:33.057" v="25202" actId="18245"/>
          <ac:spMkLst>
            <pc:docMk/>
            <pc:sldMk cId="1258239991" sldId="320"/>
            <ac:spMk id="27" creationId="{490FD1C6-6607-976A-B13A-FD50A308B317}"/>
          </ac:spMkLst>
        </pc:spChg>
        <pc:spChg chg="mod">
          <ac:chgData name="Dalal, Mrinmoy" userId="397ff971-e778-44ea-ba08-c45f4dea36a7" providerId="ADAL" clId="{53BB99DD-E11A-4AC5-9DF7-93144241BC20}" dt="2023-03-23T18:50:53.384" v="17350"/>
          <ac:spMkLst>
            <pc:docMk/>
            <pc:sldMk cId="1258239991" sldId="320"/>
            <ac:spMk id="27" creationId="{B3532DD0-6804-F9E2-811E-68B6B0A5E3D2}"/>
          </ac:spMkLst>
        </pc:spChg>
        <pc:spChg chg="mod">
          <ac:chgData name="Dalal, Mrinmoy" userId="397ff971-e778-44ea-ba08-c45f4dea36a7" providerId="ADAL" clId="{53BB99DD-E11A-4AC5-9DF7-93144241BC20}" dt="2023-03-23T18:50:53.384" v="17350"/>
          <ac:spMkLst>
            <pc:docMk/>
            <pc:sldMk cId="1258239991" sldId="320"/>
            <ac:spMk id="28" creationId="{366ADD26-A940-11AE-F32A-F15EABCFD469}"/>
          </ac:spMkLst>
        </pc:spChg>
        <pc:spChg chg="mod">
          <ac:chgData name="Dalal, Mrinmoy" userId="397ff971-e778-44ea-ba08-c45f4dea36a7" providerId="ADAL" clId="{53BB99DD-E11A-4AC5-9DF7-93144241BC20}" dt="2023-03-23T18:50:53.384" v="17350"/>
          <ac:spMkLst>
            <pc:docMk/>
            <pc:sldMk cId="1258239991" sldId="320"/>
            <ac:spMk id="30" creationId="{7789DF75-0B1E-251D-B3F6-6A88C9DD9283}"/>
          </ac:spMkLst>
        </pc:spChg>
        <pc:spChg chg="mod">
          <ac:chgData name="Dalal, Mrinmoy" userId="397ff971-e778-44ea-ba08-c45f4dea36a7" providerId="ADAL" clId="{53BB99DD-E11A-4AC5-9DF7-93144241BC20}" dt="2023-03-23T18:50:53.384" v="17350"/>
          <ac:spMkLst>
            <pc:docMk/>
            <pc:sldMk cId="1258239991" sldId="320"/>
            <ac:spMk id="31" creationId="{76D2EA84-E6C3-5E61-87E2-87133EDDBB3B}"/>
          </ac:spMkLst>
        </pc:spChg>
        <pc:spChg chg="mod">
          <ac:chgData name="Dalal, Mrinmoy" userId="397ff971-e778-44ea-ba08-c45f4dea36a7" providerId="ADAL" clId="{53BB99DD-E11A-4AC5-9DF7-93144241BC20}" dt="2023-03-23T18:50:53.384" v="17350"/>
          <ac:spMkLst>
            <pc:docMk/>
            <pc:sldMk cId="1258239991" sldId="320"/>
            <ac:spMk id="32" creationId="{46C83E2B-EFAA-7280-7C57-4F8C0A0A5550}"/>
          </ac:spMkLst>
        </pc:spChg>
        <pc:spChg chg="mod">
          <ac:chgData name="Dalal, Mrinmoy" userId="397ff971-e778-44ea-ba08-c45f4dea36a7" providerId="ADAL" clId="{53BB99DD-E11A-4AC5-9DF7-93144241BC20}" dt="2023-03-23T18:50:53.384" v="17350"/>
          <ac:spMkLst>
            <pc:docMk/>
            <pc:sldMk cId="1258239991" sldId="320"/>
            <ac:spMk id="33" creationId="{F61DD70E-4616-9092-8970-CAC55B3F8825}"/>
          </ac:spMkLst>
        </pc:spChg>
        <pc:spChg chg="mod">
          <ac:chgData name="Dalal, Mrinmoy" userId="397ff971-e778-44ea-ba08-c45f4dea36a7" providerId="ADAL" clId="{53BB99DD-E11A-4AC5-9DF7-93144241BC20}" dt="2023-03-23T18:50:53.384" v="17350"/>
          <ac:spMkLst>
            <pc:docMk/>
            <pc:sldMk cId="1258239991" sldId="320"/>
            <ac:spMk id="34" creationId="{81E97F6D-68B8-53CE-AC75-BCE995701314}"/>
          </ac:spMkLst>
        </pc:spChg>
        <pc:spChg chg="mod">
          <ac:chgData name="Dalal, Mrinmoy" userId="397ff971-e778-44ea-ba08-c45f4dea36a7" providerId="ADAL" clId="{53BB99DD-E11A-4AC5-9DF7-93144241BC20}" dt="2023-03-23T18:50:53.384" v="17350"/>
          <ac:spMkLst>
            <pc:docMk/>
            <pc:sldMk cId="1258239991" sldId="320"/>
            <ac:spMk id="35" creationId="{CCFC36E5-7F91-C706-3DA3-A1C220954480}"/>
          </ac:spMkLst>
        </pc:spChg>
        <pc:spChg chg="mod">
          <ac:chgData name="Dalal, Mrinmoy" userId="397ff971-e778-44ea-ba08-c45f4dea36a7" providerId="ADAL" clId="{53BB99DD-E11A-4AC5-9DF7-93144241BC20}" dt="2023-03-23T18:50:53.384" v="17350"/>
          <ac:spMkLst>
            <pc:docMk/>
            <pc:sldMk cId="1258239991" sldId="320"/>
            <ac:spMk id="36" creationId="{72E46213-C552-8DCA-38B8-C6CE249092F8}"/>
          </ac:spMkLst>
        </pc:spChg>
        <pc:spChg chg="mod">
          <ac:chgData name="Dalal, Mrinmoy" userId="397ff971-e778-44ea-ba08-c45f4dea36a7" providerId="ADAL" clId="{53BB99DD-E11A-4AC5-9DF7-93144241BC20}" dt="2023-03-23T18:50:53.384" v="17350"/>
          <ac:spMkLst>
            <pc:docMk/>
            <pc:sldMk cId="1258239991" sldId="320"/>
            <ac:spMk id="37" creationId="{E2649B32-E11A-F2F5-D0F7-A34E7B9EF5FC}"/>
          </ac:spMkLst>
        </pc:spChg>
        <pc:spChg chg="mod">
          <ac:chgData name="Dalal, Mrinmoy" userId="397ff971-e778-44ea-ba08-c45f4dea36a7" providerId="ADAL" clId="{53BB99DD-E11A-4AC5-9DF7-93144241BC20}" dt="2023-03-23T18:50:53.384" v="17350"/>
          <ac:spMkLst>
            <pc:docMk/>
            <pc:sldMk cId="1258239991" sldId="320"/>
            <ac:spMk id="39" creationId="{875AB8C3-A770-1987-2D7D-42086EEF7B74}"/>
          </ac:spMkLst>
        </pc:spChg>
        <pc:spChg chg="mod">
          <ac:chgData name="Dalal, Mrinmoy" userId="397ff971-e778-44ea-ba08-c45f4dea36a7" providerId="ADAL" clId="{53BB99DD-E11A-4AC5-9DF7-93144241BC20}" dt="2023-03-23T18:50:53.384" v="17350"/>
          <ac:spMkLst>
            <pc:docMk/>
            <pc:sldMk cId="1258239991" sldId="320"/>
            <ac:spMk id="40" creationId="{37909368-67D1-AE5A-E426-390018D719E4}"/>
          </ac:spMkLst>
        </pc:spChg>
        <pc:spChg chg="mod">
          <ac:chgData name="Dalal, Mrinmoy" userId="397ff971-e778-44ea-ba08-c45f4dea36a7" providerId="ADAL" clId="{53BB99DD-E11A-4AC5-9DF7-93144241BC20}" dt="2023-03-23T18:50:53.384" v="17350"/>
          <ac:spMkLst>
            <pc:docMk/>
            <pc:sldMk cId="1258239991" sldId="320"/>
            <ac:spMk id="41" creationId="{8BDA9CC8-45E4-3F31-E842-B5FEEFA03A2E}"/>
          </ac:spMkLst>
        </pc:spChg>
        <pc:spChg chg="mod">
          <ac:chgData name="Dalal, Mrinmoy" userId="397ff971-e778-44ea-ba08-c45f4dea36a7" providerId="ADAL" clId="{53BB99DD-E11A-4AC5-9DF7-93144241BC20}" dt="2023-03-23T18:50:53.384" v="17350"/>
          <ac:spMkLst>
            <pc:docMk/>
            <pc:sldMk cId="1258239991" sldId="320"/>
            <ac:spMk id="42" creationId="{CD973A7D-2471-372B-56F4-AF81D2F4DC78}"/>
          </ac:spMkLst>
        </pc:spChg>
        <pc:spChg chg="mod">
          <ac:chgData name="Dalal, Mrinmoy" userId="397ff971-e778-44ea-ba08-c45f4dea36a7" providerId="ADAL" clId="{53BB99DD-E11A-4AC5-9DF7-93144241BC20}" dt="2023-03-23T18:50:53.384" v="17350"/>
          <ac:spMkLst>
            <pc:docMk/>
            <pc:sldMk cId="1258239991" sldId="320"/>
            <ac:spMk id="43" creationId="{19DCDFF8-ABD9-5B88-792B-D06231884334}"/>
          </ac:spMkLst>
        </pc:spChg>
        <pc:spChg chg="mod">
          <ac:chgData name="Dalal, Mrinmoy" userId="397ff971-e778-44ea-ba08-c45f4dea36a7" providerId="ADAL" clId="{53BB99DD-E11A-4AC5-9DF7-93144241BC20}" dt="2023-03-23T18:50:53.384" v="17350"/>
          <ac:spMkLst>
            <pc:docMk/>
            <pc:sldMk cId="1258239991" sldId="320"/>
            <ac:spMk id="44" creationId="{F7DA6212-B6E9-AE1E-0DB6-464C8194F7CB}"/>
          </ac:spMkLst>
        </pc:spChg>
        <pc:spChg chg="mod">
          <ac:chgData name="Dalal, Mrinmoy" userId="397ff971-e778-44ea-ba08-c45f4dea36a7" providerId="ADAL" clId="{53BB99DD-E11A-4AC5-9DF7-93144241BC20}" dt="2023-03-23T18:50:53.384" v="17350"/>
          <ac:spMkLst>
            <pc:docMk/>
            <pc:sldMk cId="1258239991" sldId="320"/>
            <ac:spMk id="45" creationId="{77887FDC-E4B3-D0B6-3F13-890DD48446E1}"/>
          </ac:spMkLst>
        </pc:spChg>
        <pc:spChg chg="mod">
          <ac:chgData name="Dalal, Mrinmoy" userId="397ff971-e778-44ea-ba08-c45f4dea36a7" providerId="ADAL" clId="{53BB99DD-E11A-4AC5-9DF7-93144241BC20}" dt="2023-03-23T18:50:53.384" v="17350"/>
          <ac:spMkLst>
            <pc:docMk/>
            <pc:sldMk cId="1258239991" sldId="320"/>
            <ac:spMk id="46" creationId="{B7BD8B97-311C-554B-3678-1E5D033EA0ED}"/>
          </ac:spMkLst>
        </pc:spChg>
        <pc:spChg chg="mod">
          <ac:chgData name="Dalal, Mrinmoy" userId="397ff971-e778-44ea-ba08-c45f4dea36a7" providerId="ADAL" clId="{53BB99DD-E11A-4AC5-9DF7-93144241BC20}" dt="2023-03-23T18:50:53.384" v="17350"/>
          <ac:spMkLst>
            <pc:docMk/>
            <pc:sldMk cId="1258239991" sldId="320"/>
            <ac:spMk id="48" creationId="{B410C330-0BD5-62C1-224F-47B53BF428CD}"/>
          </ac:spMkLst>
        </pc:spChg>
        <pc:spChg chg="mod">
          <ac:chgData name="Dalal, Mrinmoy" userId="397ff971-e778-44ea-ba08-c45f4dea36a7" providerId="ADAL" clId="{53BB99DD-E11A-4AC5-9DF7-93144241BC20}" dt="2023-03-23T18:50:53.384" v="17350"/>
          <ac:spMkLst>
            <pc:docMk/>
            <pc:sldMk cId="1258239991" sldId="320"/>
            <ac:spMk id="49" creationId="{11B474D6-529E-6601-6C61-703A5FC4B268}"/>
          </ac:spMkLst>
        </pc:spChg>
        <pc:spChg chg="mod">
          <ac:chgData name="Dalal, Mrinmoy" userId="397ff971-e778-44ea-ba08-c45f4dea36a7" providerId="ADAL" clId="{53BB99DD-E11A-4AC5-9DF7-93144241BC20}" dt="2023-03-23T18:50:53.384" v="17350"/>
          <ac:spMkLst>
            <pc:docMk/>
            <pc:sldMk cId="1258239991" sldId="320"/>
            <ac:spMk id="50" creationId="{CF04EDC7-1B9D-DC81-291D-329DDDEA7BC1}"/>
          </ac:spMkLst>
        </pc:spChg>
        <pc:spChg chg="mod">
          <ac:chgData name="Dalal, Mrinmoy" userId="397ff971-e778-44ea-ba08-c45f4dea36a7" providerId="ADAL" clId="{53BB99DD-E11A-4AC5-9DF7-93144241BC20}" dt="2023-03-23T18:50:53.384" v="17350"/>
          <ac:spMkLst>
            <pc:docMk/>
            <pc:sldMk cId="1258239991" sldId="320"/>
            <ac:spMk id="51" creationId="{BAF7B29F-2A78-5A99-67AC-DDA1F78F7850}"/>
          </ac:spMkLst>
        </pc:spChg>
        <pc:spChg chg="mod">
          <ac:chgData name="Dalal, Mrinmoy" userId="397ff971-e778-44ea-ba08-c45f4dea36a7" providerId="ADAL" clId="{53BB99DD-E11A-4AC5-9DF7-93144241BC20}" dt="2023-03-23T18:50:53.384" v="17350"/>
          <ac:spMkLst>
            <pc:docMk/>
            <pc:sldMk cId="1258239991" sldId="320"/>
            <ac:spMk id="52" creationId="{E85696D4-55B7-CC2A-E839-BF64BD59D35B}"/>
          </ac:spMkLst>
        </pc:spChg>
        <pc:spChg chg="mod">
          <ac:chgData name="Dalal, Mrinmoy" userId="397ff971-e778-44ea-ba08-c45f4dea36a7" providerId="ADAL" clId="{53BB99DD-E11A-4AC5-9DF7-93144241BC20}" dt="2023-03-23T18:50:53.384" v="17350"/>
          <ac:spMkLst>
            <pc:docMk/>
            <pc:sldMk cId="1258239991" sldId="320"/>
            <ac:spMk id="53" creationId="{9F704D8D-7789-B380-11B9-D0F66E3EE8A1}"/>
          </ac:spMkLst>
        </pc:spChg>
        <pc:spChg chg="mod">
          <ac:chgData name="Dalal, Mrinmoy" userId="397ff971-e778-44ea-ba08-c45f4dea36a7" providerId="ADAL" clId="{53BB99DD-E11A-4AC5-9DF7-93144241BC20}" dt="2023-03-23T18:50:53.384" v="17350"/>
          <ac:spMkLst>
            <pc:docMk/>
            <pc:sldMk cId="1258239991" sldId="320"/>
            <ac:spMk id="54" creationId="{068FE24E-311C-FF4A-2F5B-C66C8B26AD01}"/>
          </ac:spMkLst>
        </pc:spChg>
        <pc:spChg chg="mod">
          <ac:chgData name="Dalal, Mrinmoy" userId="397ff971-e778-44ea-ba08-c45f4dea36a7" providerId="ADAL" clId="{53BB99DD-E11A-4AC5-9DF7-93144241BC20}" dt="2023-03-23T18:50:53.384" v="17350"/>
          <ac:spMkLst>
            <pc:docMk/>
            <pc:sldMk cId="1258239991" sldId="320"/>
            <ac:spMk id="55" creationId="{C94D2CF1-C6D4-061D-94A5-B040864C8FB6}"/>
          </ac:spMkLst>
        </pc:spChg>
        <pc:spChg chg="mod">
          <ac:chgData name="Dalal, Mrinmoy" userId="397ff971-e778-44ea-ba08-c45f4dea36a7" providerId="ADAL" clId="{53BB99DD-E11A-4AC5-9DF7-93144241BC20}" dt="2023-03-23T18:50:53.384" v="17350"/>
          <ac:spMkLst>
            <pc:docMk/>
            <pc:sldMk cId="1258239991" sldId="320"/>
            <ac:spMk id="57" creationId="{93BDED18-9622-E4DC-42B8-CDE58385E20C}"/>
          </ac:spMkLst>
        </pc:spChg>
        <pc:spChg chg="mod">
          <ac:chgData name="Dalal, Mrinmoy" userId="397ff971-e778-44ea-ba08-c45f4dea36a7" providerId="ADAL" clId="{53BB99DD-E11A-4AC5-9DF7-93144241BC20}" dt="2023-03-23T18:50:53.384" v="17350"/>
          <ac:spMkLst>
            <pc:docMk/>
            <pc:sldMk cId="1258239991" sldId="320"/>
            <ac:spMk id="58" creationId="{E27B4C20-2AD9-85B0-3D4B-59E666196E91}"/>
          </ac:spMkLst>
        </pc:spChg>
        <pc:spChg chg="mod">
          <ac:chgData name="Dalal, Mrinmoy" userId="397ff971-e778-44ea-ba08-c45f4dea36a7" providerId="ADAL" clId="{53BB99DD-E11A-4AC5-9DF7-93144241BC20}" dt="2023-03-23T18:50:53.384" v="17350"/>
          <ac:spMkLst>
            <pc:docMk/>
            <pc:sldMk cId="1258239991" sldId="320"/>
            <ac:spMk id="59" creationId="{963A5AAF-F618-623B-C518-82D7DD693E9E}"/>
          </ac:spMkLst>
        </pc:spChg>
        <pc:spChg chg="mod">
          <ac:chgData name="Dalal, Mrinmoy" userId="397ff971-e778-44ea-ba08-c45f4dea36a7" providerId="ADAL" clId="{53BB99DD-E11A-4AC5-9DF7-93144241BC20}" dt="2023-03-23T18:50:53.384" v="17350"/>
          <ac:spMkLst>
            <pc:docMk/>
            <pc:sldMk cId="1258239991" sldId="320"/>
            <ac:spMk id="60" creationId="{DB4C53A1-2CFB-F54F-ADBD-0DDC96BCD622}"/>
          </ac:spMkLst>
        </pc:spChg>
        <pc:spChg chg="mod">
          <ac:chgData name="Dalal, Mrinmoy" userId="397ff971-e778-44ea-ba08-c45f4dea36a7" providerId="ADAL" clId="{53BB99DD-E11A-4AC5-9DF7-93144241BC20}" dt="2023-03-23T18:50:53.384" v="17350"/>
          <ac:spMkLst>
            <pc:docMk/>
            <pc:sldMk cId="1258239991" sldId="320"/>
            <ac:spMk id="61" creationId="{0365A2D0-8B2D-5B92-87D8-B48B87F83F59}"/>
          </ac:spMkLst>
        </pc:spChg>
        <pc:spChg chg="mod">
          <ac:chgData name="Dalal, Mrinmoy" userId="397ff971-e778-44ea-ba08-c45f4dea36a7" providerId="ADAL" clId="{53BB99DD-E11A-4AC5-9DF7-93144241BC20}" dt="2023-03-23T18:50:53.384" v="17350"/>
          <ac:spMkLst>
            <pc:docMk/>
            <pc:sldMk cId="1258239991" sldId="320"/>
            <ac:spMk id="62" creationId="{9C848B4C-DE12-E904-ADAB-14C6993874FD}"/>
          </ac:spMkLst>
        </pc:spChg>
        <pc:spChg chg="mod">
          <ac:chgData name="Dalal, Mrinmoy" userId="397ff971-e778-44ea-ba08-c45f4dea36a7" providerId="ADAL" clId="{53BB99DD-E11A-4AC5-9DF7-93144241BC20}" dt="2023-03-23T18:50:53.384" v="17350"/>
          <ac:spMkLst>
            <pc:docMk/>
            <pc:sldMk cId="1258239991" sldId="320"/>
            <ac:spMk id="63" creationId="{7F0683CE-2A9A-73F2-C83D-1D5607FCA4A1}"/>
          </ac:spMkLst>
        </pc:spChg>
        <pc:spChg chg="mod">
          <ac:chgData name="Dalal, Mrinmoy" userId="397ff971-e778-44ea-ba08-c45f4dea36a7" providerId="ADAL" clId="{53BB99DD-E11A-4AC5-9DF7-93144241BC20}" dt="2023-03-23T18:50:53.384" v="17350"/>
          <ac:spMkLst>
            <pc:docMk/>
            <pc:sldMk cId="1258239991" sldId="320"/>
            <ac:spMk id="64" creationId="{4E6A7558-904A-0D27-E56F-B1A49A413780}"/>
          </ac:spMkLst>
        </pc:spChg>
        <pc:spChg chg="add mod">
          <ac:chgData name="Dalal, Mrinmoy" userId="397ff971-e778-44ea-ba08-c45f4dea36a7" providerId="ADAL" clId="{53BB99DD-E11A-4AC5-9DF7-93144241BC20}" dt="2023-03-28T19:59:22.917" v="20254" actId="164"/>
          <ac:spMkLst>
            <pc:docMk/>
            <pc:sldMk cId="1258239991" sldId="320"/>
            <ac:spMk id="65" creationId="{B32B85E2-C5C1-C0F0-8FF5-4F28D80A29D7}"/>
          </ac:spMkLst>
        </pc:spChg>
        <pc:spChg chg="mod topLvl">
          <ac:chgData name="Dalal, Mrinmoy" userId="397ff971-e778-44ea-ba08-c45f4dea36a7" providerId="ADAL" clId="{53BB99DD-E11A-4AC5-9DF7-93144241BC20}" dt="2023-03-28T19:59:22.917" v="20254" actId="164"/>
          <ac:spMkLst>
            <pc:docMk/>
            <pc:sldMk cId="1258239991" sldId="320"/>
            <ac:spMk id="67" creationId="{64CBC10A-D3B4-BDD0-440E-30FCC72753DB}"/>
          </ac:spMkLst>
        </pc:spChg>
        <pc:spChg chg="mod topLvl">
          <ac:chgData name="Dalal, Mrinmoy" userId="397ff971-e778-44ea-ba08-c45f4dea36a7" providerId="ADAL" clId="{53BB99DD-E11A-4AC5-9DF7-93144241BC20}" dt="2023-03-28T19:59:22.917" v="20254" actId="164"/>
          <ac:spMkLst>
            <pc:docMk/>
            <pc:sldMk cId="1258239991" sldId="320"/>
            <ac:spMk id="68" creationId="{1CAFC53E-DC14-2427-7BD6-EC9439925302}"/>
          </ac:spMkLst>
        </pc:spChg>
        <pc:spChg chg="mod topLvl">
          <ac:chgData name="Dalal, Mrinmoy" userId="397ff971-e778-44ea-ba08-c45f4dea36a7" providerId="ADAL" clId="{53BB99DD-E11A-4AC5-9DF7-93144241BC20}" dt="2023-03-28T19:59:22.917" v="20254" actId="164"/>
          <ac:spMkLst>
            <pc:docMk/>
            <pc:sldMk cId="1258239991" sldId="320"/>
            <ac:spMk id="69" creationId="{89770934-688B-9773-F50B-034471620FB0}"/>
          </ac:spMkLst>
        </pc:spChg>
        <pc:spChg chg="mod topLvl">
          <ac:chgData name="Dalal, Mrinmoy" userId="397ff971-e778-44ea-ba08-c45f4dea36a7" providerId="ADAL" clId="{53BB99DD-E11A-4AC5-9DF7-93144241BC20}" dt="2023-03-28T19:59:22.917" v="20254" actId="164"/>
          <ac:spMkLst>
            <pc:docMk/>
            <pc:sldMk cId="1258239991" sldId="320"/>
            <ac:spMk id="70" creationId="{E09CAB54-D771-7ED0-151B-8164AC2D2838}"/>
          </ac:spMkLst>
        </pc:spChg>
        <pc:spChg chg="mod topLvl">
          <ac:chgData name="Dalal, Mrinmoy" userId="397ff971-e778-44ea-ba08-c45f4dea36a7" providerId="ADAL" clId="{53BB99DD-E11A-4AC5-9DF7-93144241BC20}" dt="2023-03-28T19:59:22.917" v="20254" actId="164"/>
          <ac:spMkLst>
            <pc:docMk/>
            <pc:sldMk cId="1258239991" sldId="320"/>
            <ac:spMk id="71" creationId="{55634131-33C2-0E7B-2A7E-501966884F81}"/>
          </ac:spMkLst>
        </pc:spChg>
        <pc:spChg chg="mod topLvl">
          <ac:chgData name="Dalal, Mrinmoy" userId="397ff971-e778-44ea-ba08-c45f4dea36a7" providerId="ADAL" clId="{53BB99DD-E11A-4AC5-9DF7-93144241BC20}" dt="2023-03-28T19:59:22.917" v="20254" actId="164"/>
          <ac:spMkLst>
            <pc:docMk/>
            <pc:sldMk cId="1258239991" sldId="320"/>
            <ac:spMk id="72" creationId="{DA018343-71C8-1C80-BCDB-7CF055647B7E}"/>
          </ac:spMkLst>
        </pc:spChg>
        <pc:spChg chg="mod topLvl">
          <ac:chgData name="Dalal, Mrinmoy" userId="397ff971-e778-44ea-ba08-c45f4dea36a7" providerId="ADAL" clId="{53BB99DD-E11A-4AC5-9DF7-93144241BC20}" dt="2023-03-28T19:59:22.917" v="20254" actId="164"/>
          <ac:spMkLst>
            <pc:docMk/>
            <pc:sldMk cId="1258239991" sldId="320"/>
            <ac:spMk id="73" creationId="{4E21EC61-CDD3-4C61-2BF9-19693BB687CB}"/>
          </ac:spMkLst>
        </pc:spChg>
        <pc:spChg chg="mod topLvl">
          <ac:chgData name="Dalal, Mrinmoy" userId="397ff971-e778-44ea-ba08-c45f4dea36a7" providerId="ADAL" clId="{53BB99DD-E11A-4AC5-9DF7-93144241BC20}" dt="2023-03-28T19:59:22.917" v="20254" actId="164"/>
          <ac:spMkLst>
            <pc:docMk/>
            <pc:sldMk cId="1258239991" sldId="320"/>
            <ac:spMk id="74" creationId="{0D21A85D-BA7C-4822-2F11-A3FD96749BC4}"/>
          </ac:spMkLst>
        </pc:spChg>
        <pc:spChg chg="mod topLvl">
          <ac:chgData name="Dalal, Mrinmoy" userId="397ff971-e778-44ea-ba08-c45f4dea36a7" providerId="ADAL" clId="{53BB99DD-E11A-4AC5-9DF7-93144241BC20}" dt="2023-03-28T19:59:22.917" v="20254" actId="164"/>
          <ac:spMkLst>
            <pc:docMk/>
            <pc:sldMk cId="1258239991" sldId="320"/>
            <ac:spMk id="76" creationId="{3C3384C6-7A06-5D4A-D66F-980954B2BA26}"/>
          </ac:spMkLst>
        </pc:spChg>
        <pc:spChg chg="mod topLvl">
          <ac:chgData name="Dalal, Mrinmoy" userId="397ff971-e778-44ea-ba08-c45f4dea36a7" providerId="ADAL" clId="{53BB99DD-E11A-4AC5-9DF7-93144241BC20}" dt="2023-03-28T19:59:22.917" v="20254" actId="164"/>
          <ac:spMkLst>
            <pc:docMk/>
            <pc:sldMk cId="1258239991" sldId="320"/>
            <ac:spMk id="77" creationId="{6BEDF98E-5685-A28D-391E-A07CF0284270}"/>
          </ac:spMkLst>
        </pc:spChg>
        <pc:spChg chg="mod topLvl">
          <ac:chgData name="Dalal, Mrinmoy" userId="397ff971-e778-44ea-ba08-c45f4dea36a7" providerId="ADAL" clId="{53BB99DD-E11A-4AC5-9DF7-93144241BC20}" dt="2023-03-28T19:59:22.917" v="20254" actId="164"/>
          <ac:spMkLst>
            <pc:docMk/>
            <pc:sldMk cId="1258239991" sldId="320"/>
            <ac:spMk id="78" creationId="{05BDF028-21A9-2CB1-5805-BA05FAFB226B}"/>
          </ac:spMkLst>
        </pc:spChg>
        <pc:spChg chg="mod topLvl">
          <ac:chgData name="Dalal, Mrinmoy" userId="397ff971-e778-44ea-ba08-c45f4dea36a7" providerId="ADAL" clId="{53BB99DD-E11A-4AC5-9DF7-93144241BC20}" dt="2023-03-28T19:59:22.917" v="20254" actId="164"/>
          <ac:spMkLst>
            <pc:docMk/>
            <pc:sldMk cId="1258239991" sldId="320"/>
            <ac:spMk id="79" creationId="{D2D4C19B-7E33-3761-1E0E-620D9436F820}"/>
          </ac:spMkLst>
        </pc:spChg>
        <pc:spChg chg="mod topLvl">
          <ac:chgData name="Dalal, Mrinmoy" userId="397ff971-e778-44ea-ba08-c45f4dea36a7" providerId="ADAL" clId="{53BB99DD-E11A-4AC5-9DF7-93144241BC20}" dt="2023-03-28T19:59:22.917" v="20254" actId="164"/>
          <ac:spMkLst>
            <pc:docMk/>
            <pc:sldMk cId="1258239991" sldId="320"/>
            <ac:spMk id="80" creationId="{26141E12-B0D5-DC71-F7FB-50ADD2E94523}"/>
          </ac:spMkLst>
        </pc:spChg>
        <pc:spChg chg="mod topLvl">
          <ac:chgData name="Dalal, Mrinmoy" userId="397ff971-e778-44ea-ba08-c45f4dea36a7" providerId="ADAL" clId="{53BB99DD-E11A-4AC5-9DF7-93144241BC20}" dt="2023-03-28T19:59:22.917" v="20254" actId="164"/>
          <ac:spMkLst>
            <pc:docMk/>
            <pc:sldMk cId="1258239991" sldId="320"/>
            <ac:spMk id="81" creationId="{5595C0FD-0482-77EE-972C-70EE4B48636A}"/>
          </ac:spMkLst>
        </pc:spChg>
        <pc:spChg chg="mod topLvl">
          <ac:chgData name="Dalal, Mrinmoy" userId="397ff971-e778-44ea-ba08-c45f4dea36a7" providerId="ADAL" clId="{53BB99DD-E11A-4AC5-9DF7-93144241BC20}" dt="2023-03-28T19:59:22.917" v="20254" actId="164"/>
          <ac:spMkLst>
            <pc:docMk/>
            <pc:sldMk cId="1258239991" sldId="320"/>
            <ac:spMk id="82" creationId="{45F6D2C6-158C-37DA-42AC-25142ACA1C53}"/>
          </ac:spMkLst>
        </pc:spChg>
        <pc:spChg chg="mod topLvl">
          <ac:chgData name="Dalal, Mrinmoy" userId="397ff971-e778-44ea-ba08-c45f4dea36a7" providerId="ADAL" clId="{53BB99DD-E11A-4AC5-9DF7-93144241BC20}" dt="2023-03-28T19:59:22.917" v="20254" actId="164"/>
          <ac:spMkLst>
            <pc:docMk/>
            <pc:sldMk cId="1258239991" sldId="320"/>
            <ac:spMk id="83" creationId="{369DAEA6-6E66-A744-1D5D-82B058D13BD1}"/>
          </ac:spMkLst>
        </pc:spChg>
        <pc:spChg chg="mod topLvl">
          <ac:chgData name="Dalal, Mrinmoy" userId="397ff971-e778-44ea-ba08-c45f4dea36a7" providerId="ADAL" clId="{53BB99DD-E11A-4AC5-9DF7-93144241BC20}" dt="2023-03-28T19:59:22.917" v="20254" actId="164"/>
          <ac:spMkLst>
            <pc:docMk/>
            <pc:sldMk cId="1258239991" sldId="320"/>
            <ac:spMk id="85" creationId="{D88FB988-8143-FB2C-DC92-C825C2B4A13F}"/>
          </ac:spMkLst>
        </pc:spChg>
        <pc:spChg chg="mod topLvl">
          <ac:chgData name="Dalal, Mrinmoy" userId="397ff971-e778-44ea-ba08-c45f4dea36a7" providerId="ADAL" clId="{53BB99DD-E11A-4AC5-9DF7-93144241BC20}" dt="2023-03-28T19:59:22.917" v="20254" actId="164"/>
          <ac:spMkLst>
            <pc:docMk/>
            <pc:sldMk cId="1258239991" sldId="320"/>
            <ac:spMk id="86" creationId="{1EE82D89-E803-38A7-F0B1-F558CD24ABE4}"/>
          </ac:spMkLst>
        </pc:spChg>
        <pc:spChg chg="mod topLvl">
          <ac:chgData name="Dalal, Mrinmoy" userId="397ff971-e778-44ea-ba08-c45f4dea36a7" providerId="ADAL" clId="{53BB99DD-E11A-4AC5-9DF7-93144241BC20}" dt="2023-03-28T19:59:22.917" v="20254" actId="164"/>
          <ac:spMkLst>
            <pc:docMk/>
            <pc:sldMk cId="1258239991" sldId="320"/>
            <ac:spMk id="87" creationId="{A256CAD9-DE85-0E28-28A3-20E01D3304C4}"/>
          </ac:spMkLst>
        </pc:spChg>
        <pc:spChg chg="mod topLvl">
          <ac:chgData name="Dalal, Mrinmoy" userId="397ff971-e778-44ea-ba08-c45f4dea36a7" providerId="ADAL" clId="{53BB99DD-E11A-4AC5-9DF7-93144241BC20}" dt="2023-03-28T19:59:22.917" v="20254" actId="164"/>
          <ac:spMkLst>
            <pc:docMk/>
            <pc:sldMk cId="1258239991" sldId="320"/>
            <ac:spMk id="88" creationId="{1CE63605-4403-D40E-2A3C-17DE0B25A53B}"/>
          </ac:spMkLst>
        </pc:spChg>
        <pc:spChg chg="mod topLvl">
          <ac:chgData name="Dalal, Mrinmoy" userId="397ff971-e778-44ea-ba08-c45f4dea36a7" providerId="ADAL" clId="{53BB99DD-E11A-4AC5-9DF7-93144241BC20}" dt="2023-03-28T19:59:22.917" v="20254" actId="164"/>
          <ac:spMkLst>
            <pc:docMk/>
            <pc:sldMk cId="1258239991" sldId="320"/>
            <ac:spMk id="89" creationId="{42B15340-537F-A2C0-09AC-C31491792CEA}"/>
          </ac:spMkLst>
        </pc:spChg>
        <pc:spChg chg="mod topLvl">
          <ac:chgData name="Dalal, Mrinmoy" userId="397ff971-e778-44ea-ba08-c45f4dea36a7" providerId="ADAL" clId="{53BB99DD-E11A-4AC5-9DF7-93144241BC20}" dt="2023-03-28T19:59:22.917" v="20254" actId="164"/>
          <ac:spMkLst>
            <pc:docMk/>
            <pc:sldMk cId="1258239991" sldId="320"/>
            <ac:spMk id="90" creationId="{2F439BF6-546A-3CFC-E1B2-78F07E472814}"/>
          </ac:spMkLst>
        </pc:spChg>
        <pc:spChg chg="mod topLvl">
          <ac:chgData name="Dalal, Mrinmoy" userId="397ff971-e778-44ea-ba08-c45f4dea36a7" providerId="ADAL" clId="{53BB99DD-E11A-4AC5-9DF7-93144241BC20}" dt="2023-03-28T19:59:22.917" v="20254" actId="164"/>
          <ac:spMkLst>
            <pc:docMk/>
            <pc:sldMk cId="1258239991" sldId="320"/>
            <ac:spMk id="91" creationId="{444A5CD2-84B2-5E60-57DB-A2286DB5AC15}"/>
          </ac:spMkLst>
        </pc:spChg>
        <pc:spChg chg="mod topLvl">
          <ac:chgData name="Dalal, Mrinmoy" userId="397ff971-e778-44ea-ba08-c45f4dea36a7" providerId="ADAL" clId="{53BB99DD-E11A-4AC5-9DF7-93144241BC20}" dt="2023-03-28T19:59:22.917" v="20254" actId="164"/>
          <ac:spMkLst>
            <pc:docMk/>
            <pc:sldMk cId="1258239991" sldId="320"/>
            <ac:spMk id="92" creationId="{82EAA602-7A5A-63E6-60E1-BBDA9F75F641}"/>
          </ac:spMkLst>
        </pc:spChg>
        <pc:spChg chg="mod topLvl">
          <ac:chgData name="Dalal, Mrinmoy" userId="397ff971-e778-44ea-ba08-c45f4dea36a7" providerId="ADAL" clId="{53BB99DD-E11A-4AC5-9DF7-93144241BC20}" dt="2023-03-28T19:59:22.917" v="20254" actId="164"/>
          <ac:spMkLst>
            <pc:docMk/>
            <pc:sldMk cId="1258239991" sldId="320"/>
            <ac:spMk id="94" creationId="{575AF3D8-963B-5FA2-410A-C898E43A3E79}"/>
          </ac:spMkLst>
        </pc:spChg>
        <pc:spChg chg="mod topLvl">
          <ac:chgData name="Dalal, Mrinmoy" userId="397ff971-e778-44ea-ba08-c45f4dea36a7" providerId="ADAL" clId="{53BB99DD-E11A-4AC5-9DF7-93144241BC20}" dt="2023-03-28T19:59:22.917" v="20254" actId="164"/>
          <ac:spMkLst>
            <pc:docMk/>
            <pc:sldMk cId="1258239991" sldId="320"/>
            <ac:spMk id="95" creationId="{2A0C8C1B-7C6B-CEED-0E2D-6B1281F401EA}"/>
          </ac:spMkLst>
        </pc:spChg>
        <pc:spChg chg="mod topLvl">
          <ac:chgData name="Dalal, Mrinmoy" userId="397ff971-e778-44ea-ba08-c45f4dea36a7" providerId="ADAL" clId="{53BB99DD-E11A-4AC5-9DF7-93144241BC20}" dt="2023-03-28T19:59:22.917" v="20254" actId="164"/>
          <ac:spMkLst>
            <pc:docMk/>
            <pc:sldMk cId="1258239991" sldId="320"/>
            <ac:spMk id="96" creationId="{D139B022-9E2F-EF03-38C1-76177AA65F8F}"/>
          </ac:spMkLst>
        </pc:spChg>
        <pc:spChg chg="mod topLvl">
          <ac:chgData name="Dalal, Mrinmoy" userId="397ff971-e778-44ea-ba08-c45f4dea36a7" providerId="ADAL" clId="{53BB99DD-E11A-4AC5-9DF7-93144241BC20}" dt="2023-03-28T19:59:22.917" v="20254" actId="164"/>
          <ac:spMkLst>
            <pc:docMk/>
            <pc:sldMk cId="1258239991" sldId="320"/>
            <ac:spMk id="97" creationId="{24BDEE6C-102B-0FE9-010B-1E1EC7498F35}"/>
          </ac:spMkLst>
        </pc:spChg>
        <pc:spChg chg="mod topLvl">
          <ac:chgData name="Dalal, Mrinmoy" userId="397ff971-e778-44ea-ba08-c45f4dea36a7" providerId="ADAL" clId="{53BB99DD-E11A-4AC5-9DF7-93144241BC20}" dt="2023-03-28T19:59:22.917" v="20254" actId="164"/>
          <ac:spMkLst>
            <pc:docMk/>
            <pc:sldMk cId="1258239991" sldId="320"/>
            <ac:spMk id="98" creationId="{EE21F9DA-DE40-881C-D139-82739493B457}"/>
          </ac:spMkLst>
        </pc:spChg>
        <pc:spChg chg="mod topLvl">
          <ac:chgData name="Dalal, Mrinmoy" userId="397ff971-e778-44ea-ba08-c45f4dea36a7" providerId="ADAL" clId="{53BB99DD-E11A-4AC5-9DF7-93144241BC20}" dt="2023-03-28T19:59:22.917" v="20254" actId="164"/>
          <ac:spMkLst>
            <pc:docMk/>
            <pc:sldMk cId="1258239991" sldId="320"/>
            <ac:spMk id="99" creationId="{7853A24B-1586-28D6-223A-819ED7330B00}"/>
          </ac:spMkLst>
        </pc:spChg>
        <pc:spChg chg="mod topLvl">
          <ac:chgData name="Dalal, Mrinmoy" userId="397ff971-e778-44ea-ba08-c45f4dea36a7" providerId="ADAL" clId="{53BB99DD-E11A-4AC5-9DF7-93144241BC20}" dt="2023-03-28T19:59:22.917" v="20254" actId="164"/>
          <ac:spMkLst>
            <pc:docMk/>
            <pc:sldMk cId="1258239991" sldId="320"/>
            <ac:spMk id="100" creationId="{16735BCF-D244-CDCF-3201-16C5361EF095}"/>
          </ac:spMkLst>
        </pc:spChg>
        <pc:spChg chg="mod topLvl">
          <ac:chgData name="Dalal, Mrinmoy" userId="397ff971-e778-44ea-ba08-c45f4dea36a7" providerId="ADAL" clId="{53BB99DD-E11A-4AC5-9DF7-93144241BC20}" dt="2023-03-28T19:59:22.917" v="20254" actId="164"/>
          <ac:spMkLst>
            <pc:docMk/>
            <pc:sldMk cId="1258239991" sldId="320"/>
            <ac:spMk id="101" creationId="{D837C222-CDAA-B2D4-E6D7-3AF1C2CD7A0E}"/>
          </ac:spMkLst>
        </pc:spChg>
        <pc:spChg chg="mod topLvl">
          <ac:chgData name="Dalal, Mrinmoy" userId="397ff971-e778-44ea-ba08-c45f4dea36a7" providerId="ADAL" clId="{53BB99DD-E11A-4AC5-9DF7-93144241BC20}" dt="2023-03-28T19:59:22.917" v="20254" actId="164"/>
          <ac:spMkLst>
            <pc:docMk/>
            <pc:sldMk cId="1258239991" sldId="320"/>
            <ac:spMk id="103" creationId="{F2A231A3-4CE4-1A79-19BE-07AEF71786E9}"/>
          </ac:spMkLst>
        </pc:spChg>
        <pc:spChg chg="mod topLvl">
          <ac:chgData name="Dalal, Mrinmoy" userId="397ff971-e778-44ea-ba08-c45f4dea36a7" providerId="ADAL" clId="{53BB99DD-E11A-4AC5-9DF7-93144241BC20}" dt="2023-03-28T19:59:22.917" v="20254" actId="164"/>
          <ac:spMkLst>
            <pc:docMk/>
            <pc:sldMk cId="1258239991" sldId="320"/>
            <ac:spMk id="104" creationId="{31A1874F-D200-45D3-5245-5D14300422E0}"/>
          </ac:spMkLst>
        </pc:spChg>
        <pc:spChg chg="mod topLvl">
          <ac:chgData name="Dalal, Mrinmoy" userId="397ff971-e778-44ea-ba08-c45f4dea36a7" providerId="ADAL" clId="{53BB99DD-E11A-4AC5-9DF7-93144241BC20}" dt="2023-03-28T19:59:22.917" v="20254" actId="164"/>
          <ac:spMkLst>
            <pc:docMk/>
            <pc:sldMk cId="1258239991" sldId="320"/>
            <ac:spMk id="105" creationId="{534F37C1-E299-EA38-C070-48101A86867E}"/>
          </ac:spMkLst>
        </pc:spChg>
        <pc:spChg chg="mod topLvl">
          <ac:chgData name="Dalal, Mrinmoy" userId="397ff971-e778-44ea-ba08-c45f4dea36a7" providerId="ADAL" clId="{53BB99DD-E11A-4AC5-9DF7-93144241BC20}" dt="2023-03-28T19:59:22.917" v="20254" actId="164"/>
          <ac:spMkLst>
            <pc:docMk/>
            <pc:sldMk cId="1258239991" sldId="320"/>
            <ac:spMk id="106" creationId="{CF71D800-A7C0-B43E-142A-5D100B18862B}"/>
          </ac:spMkLst>
        </pc:spChg>
        <pc:spChg chg="mod topLvl">
          <ac:chgData name="Dalal, Mrinmoy" userId="397ff971-e778-44ea-ba08-c45f4dea36a7" providerId="ADAL" clId="{53BB99DD-E11A-4AC5-9DF7-93144241BC20}" dt="2023-03-28T19:59:22.917" v="20254" actId="164"/>
          <ac:spMkLst>
            <pc:docMk/>
            <pc:sldMk cId="1258239991" sldId="320"/>
            <ac:spMk id="107" creationId="{CE6E4B42-E09A-A7AE-E86D-4F634ADD1D78}"/>
          </ac:spMkLst>
        </pc:spChg>
        <pc:spChg chg="mod topLvl">
          <ac:chgData name="Dalal, Mrinmoy" userId="397ff971-e778-44ea-ba08-c45f4dea36a7" providerId="ADAL" clId="{53BB99DD-E11A-4AC5-9DF7-93144241BC20}" dt="2023-03-28T19:59:22.917" v="20254" actId="164"/>
          <ac:spMkLst>
            <pc:docMk/>
            <pc:sldMk cId="1258239991" sldId="320"/>
            <ac:spMk id="108" creationId="{ADF9610C-855B-84BD-427E-66E14BA3545F}"/>
          </ac:spMkLst>
        </pc:spChg>
        <pc:spChg chg="mod topLvl">
          <ac:chgData name="Dalal, Mrinmoy" userId="397ff971-e778-44ea-ba08-c45f4dea36a7" providerId="ADAL" clId="{53BB99DD-E11A-4AC5-9DF7-93144241BC20}" dt="2023-03-28T19:59:22.917" v="20254" actId="164"/>
          <ac:spMkLst>
            <pc:docMk/>
            <pc:sldMk cId="1258239991" sldId="320"/>
            <ac:spMk id="109" creationId="{D041A14F-8A29-C0B1-0EA1-B08D1C7F98AD}"/>
          </ac:spMkLst>
        </pc:spChg>
        <pc:spChg chg="mod topLvl">
          <ac:chgData name="Dalal, Mrinmoy" userId="397ff971-e778-44ea-ba08-c45f4dea36a7" providerId="ADAL" clId="{53BB99DD-E11A-4AC5-9DF7-93144241BC20}" dt="2023-03-28T19:59:22.917" v="20254" actId="164"/>
          <ac:spMkLst>
            <pc:docMk/>
            <pc:sldMk cId="1258239991" sldId="320"/>
            <ac:spMk id="110" creationId="{71DEC1F1-5815-B743-A956-88DC11403010}"/>
          </ac:spMkLst>
        </pc:spChg>
        <pc:spChg chg="mod topLvl">
          <ac:chgData name="Dalal, Mrinmoy" userId="397ff971-e778-44ea-ba08-c45f4dea36a7" providerId="ADAL" clId="{53BB99DD-E11A-4AC5-9DF7-93144241BC20}" dt="2023-03-28T19:59:22.917" v="20254" actId="164"/>
          <ac:spMkLst>
            <pc:docMk/>
            <pc:sldMk cId="1258239991" sldId="320"/>
            <ac:spMk id="112" creationId="{2EF53654-C4C0-4CBB-69AC-0B2785976249}"/>
          </ac:spMkLst>
        </pc:spChg>
        <pc:spChg chg="mod topLvl">
          <ac:chgData name="Dalal, Mrinmoy" userId="397ff971-e778-44ea-ba08-c45f4dea36a7" providerId="ADAL" clId="{53BB99DD-E11A-4AC5-9DF7-93144241BC20}" dt="2023-03-28T19:59:22.917" v="20254" actId="164"/>
          <ac:spMkLst>
            <pc:docMk/>
            <pc:sldMk cId="1258239991" sldId="320"/>
            <ac:spMk id="113" creationId="{F4FB2D17-AF07-03AC-B719-50A915DD645A}"/>
          </ac:spMkLst>
        </pc:spChg>
        <pc:spChg chg="mod topLvl">
          <ac:chgData name="Dalal, Mrinmoy" userId="397ff971-e778-44ea-ba08-c45f4dea36a7" providerId="ADAL" clId="{53BB99DD-E11A-4AC5-9DF7-93144241BC20}" dt="2023-03-28T19:59:22.917" v="20254" actId="164"/>
          <ac:spMkLst>
            <pc:docMk/>
            <pc:sldMk cId="1258239991" sldId="320"/>
            <ac:spMk id="114" creationId="{14405E9D-608C-863D-FFA1-75FFC00C9567}"/>
          </ac:spMkLst>
        </pc:spChg>
        <pc:spChg chg="mod topLvl">
          <ac:chgData name="Dalal, Mrinmoy" userId="397ff971-e778-44ea-ba08-c45f4dea36a7" providerId="ADAL" clId="{53BB99DD-E11A-4AC5-9DF7-93144241BC20}" dt="2023-03-28T19:59:22.917" v="20254" actId="164"/>
          <ac:spMkLst>
            <pc:docMk/>
            <pc:sldMk cId="1258239991" sldId="320"/>
            <ac:spMk id="115" creationId="{BC8E700F-5032-17CA-947E-6595C842739D}"/>
          </ac:spMkLst>
        </pc:spChg>
        <pc:spChg chg="mod topLvl">
          <ac:chgData name="Dalal, Mrinmoy" userId="397ff971-e778-44ea-ba08-c45f4dea36a7" providerId="ADAL" clId="{53BB99DD-E11A-4AC5-9DF7-93144241BC20}" dt="2023-03-28T19:59:22.917" v="20254" actId="164"/>
          <ac:spMkLst>
            <pc:docMk/>
            <pc:sldMk cId="1258239991" sldId="320"/>
            <ac:spMk id="116" creationId="{435320B5-F5B6-E3A0-E221-6077A5A5AD9C}"/>
          </ac:spMkLst>
        </pc:spChg>
        <pc:spChg chg="mod topLvl">
          <ac:chgData name="Dalal, Mrinmoy" userId="397ff971-e778-44ea-ba08-c45f4dea36a7" providerId="ADAL" clId="{53BB99DD-E11A-4AC5-9DF7-93144241BC20}" dt="2023-03-28T19:59:22.917" v="20254" actId="164"/>
          <ac:spMkLst>
            <pc:docMk/>
            <pc:sldMk cId="1258239991" sldId="320"/>
            <ac:spMk id="117" creationId="{6294F5A2-DB76-78AC-056B-1F266CE109C6}"/>
          </ac:spMkLst>
        </pc:spChg>
        <pc:spChg chg="mod topLvl">
          <ac:chgData name="Dalal, Mrinmoy" userId="397ff971-e778-44ea-ba08-c45f4dea36a7" providerId="ADAL" clId="{53BB99DD-E11A-4AC5-9DF7-93144241BC20}" dt="2023-03-28T19:59:22.917" v="20254" actId="164"/>
          <ac:spMkLst>
            <pc:docMk/>
            <pc:sldMk cId="1258239991" sldId="320"/>
            <ac:spMk id="118" creationId="{20260F0B-18CD-CD1E-D28D-B2DB9CBCBD51}"/>
          </ac:spMkLst>
        </pc:spChg>
        <pc:spChg chg="mod topLvl">
          <ac:chgData name="Dalal, Mrinmoy" userId="397ff971-e778-44ea-ba08-c45f4dea36a7" providerId="ADAL" clId="{53BB99DD-E11A-4AC5-9DF7-93144241BC20}" dt="2023-03-28T19:59:22.917" v="20254" actId="164"/>
          <ac:spMkLst>
            <pc:docMk/>
            <pc:sldMk cId="1258239991" sldId="320"/>
            <ac:spMk id="119" creationId="{67A9024D-4E23-F08F-4188-9C7C2D70EBA8}"/>
          </ac:spMkLst>
        </pc:spChg>
        <pc:spChg chg="add del mod">
          <ac:chgData name="Dalal, Mrinmoy" userId="397ff971-e778-44ea-ba08-c45f4dea36a7" providerId="ADAL" clId="{53BB99DD-E11A-4AC5-9DF7-93144241BC20}" dt="2023-03-29T07:44:48.222" v="25141" actId="478"/>
          <ac:spMkLst>
            <pc:docMk/>
            <pc:sldMk cId="1258239991" sldId="320"/>
            <ac:spMk id="121" creationId="{7E67349F-77CF-7A78-71AD-6217F5A7AB0A}"/>
          </ac:spMkLst>
        </pc:spChg>
        <pc:spChg chg="add del mod">
          <ac:chgData name="Dalal, Mrinmoy" userId="397ff971-e778-44ea-ba08-c45f4dea36a7" providerId="ADAL" clId="{53BB99DD-E11A-4AC5-9DF7-93144241BC20}" dt="2023-03-29T07:44:48.222" v="25141" actId="478"/>
          <ac:spMkLst>
            <pc:docMk/>
            <pc:sldMk cId="1258239991" sldId="320"/>
            <ac:spMk id="123" creationId="{3721F26B-3F2E-D315-A80B-4D2F5CD045DE}"/>
          </ac:spMkLst>
        </pc:spChg>
        <pc:spChg chg="add del mod ord">
          <ac:chgData name="Dalal, Mrinmoy" userId="397ff971-e778-44ea-ba08-c45f4dea36a7" providerId="ADAL" clId="{53BB99DD-E11A-4AC5-9DF7-93144241BC20}" dt="2023-03-29T07:44:48.222" v="25141" actId="478"/>
          <ac:spMkLst>
            <pc:docMk/>
            <pc:sldMk cId="1258239991" sldId="320"/>
            <ac:spMk id="124" creationId="{1EB936BB-74C2-E580-8940-EAF3BD630CBF}"/>
          </ac:spMkLst>
        </pc:spChg>
        <pc:spChg chg="add del mod ord">
          <ac:chgData name="Dalal, Mrinmoy" userId="397ff971-e778-44ea-ba08-c45f4dea36a7" providerId="ADAL" clId="{53BB99DD-E11A-4AC5-9DF7-93144241BC20}" dt="2023-03-29T07:44:48.222" v="25141" actId="478"/>
          <ac:spMkLst>
            <pc:docMk/>
            <pc:sldMk cId="1258239991" sldId="320"/>
            <ac:spMk id="125" creationId="{AEDCEEDC-B075-ECB1-F134-9BB0A878ED3B}"/>
          </ac:spMkLst>
        </pc:spChg>
        <pc:spChg chg="add del mod">
          <ac:chgData name="Dalal, Mrinmoy" userId="397ff971-e778-44ea-ba08-c45f4dea36a7" providerId="ADAL" clId="{53BB99DD-E11A-4AC5-9DF7-93144241BC20}" dt="2023-03-29T07:44:48.222" v="25141" actId="478"/>
          <ac:spMkLst>
            <pc:docMk/>
            <pc:sldMk cId="1258239991" sldId="320"/>
            <ac:spMk id="126" creationId="{683E9D2A-49EE-2C43-DF14-021D008F771F}"/>
          </ac:spMkLst>
        </pc:spChg>
        <pc:spChg chg="mod">
          <ac:chgData name="Dalal, Mrinmoy" userId="397ff971-e778-44ea-ba08-c45f4dea36a7" providerId="ADAL" clId="{53BB99DD-E11A-4AC5-9DF7-93144241BC20}" dt="2023-03-23T19:32:45.939" v="18158" actId="14100"/>
          <ac:spMkLst>
            <pc:docMk/>
            <pc:sldMk cId="1258239991" sldId="320"/>
            <ac:spMk id="128" creationId="{E8285C81-44ED-C755-96FA-A78E69A3F887}"/>
          </ac:spMkLst>
        </pc:spChg>
        <pc:spChg chg="mod">
          <ac:chgData name="Dalal, Mrinmoy" userId="397ff971-e778-44ea-ba08-c45f4dea36a7" providerId="ADAL" clId="{53BB99DD-E11A-4AC5-9DF7-93144241BC20}" dt="2023-03-23T19:32:30.942" v="18139"/>
          <ac:spMkLst>
            <pc:docMk/>
            <pc:sldMk cId="1258239991" sldId="320"/>
            <ac:spMk id="129" creationId="{DF848CBD-CB61-9037-DAFD-D72D3E67DCC9}"/>
          </ac:spMkLst>
        </pc:spChg>
        <pc:spChg chg="add del mod">
          <ac:chgData name="Dalal, Mrinmoy" userId="397ff971-e778-44ea-ba08-c45f4dea36a7" providerId="ADAL" clId="{53BB99DD-E11A-4AC5-9DF7-93144241BC20}" dt="2023-03-29T07:44:48.222" v="25141" actId="478"/>
          <ac:spMkLst>
            <pc:docMk/>
            <pc:sldMk cId="1258239991" sldId="320"/>
            <ac:spMk id="130" creationId="{3F843FE0-8FAD-4D0A-A715-2A59DE1A97DF}"/>
          </ac:spMkLst>
        </pc:spChg>
        <pc:spChg chg="mod">
          <ac:chgData name="Dalal, Mrinmoy" userId="397ff971-e778-44ea-ba08-c45f4dea36a7" providerId="ADAL" clId="{53BB99DD-E11A-4AC5-9DF7-93144241BC20}" dt="2023-03-23T19:33:20.078" v="18193" actId="20577"/>
          <ac:spMkLst>
            <pc:docMk/>
            <pc:sldMk cId="1258239991" sldId="320"/>
            <ac:spMk id="132" creationId="{1891A321-0D03-7F90-68ED-94E31C3CFB7D}"/>
          </ac:spMkLst>
        </pc:spChg>
        <pc:spChg chg="mod">
          <ac:chgData name="Dalal, Mrinmoy" userId="397ff971-e778-44ea-ba08-c45f4dea36a7" providerId="ADAL" clId="{53BB99DD-E11A-4AC5-9DF7-93144241BC20}" dt="2023-03-23T19:32:30.942" v="18139"/>
          <ac:spMkLst>
            <pc:docMk/>
            <pc:sldMk cId="1258239991" sldId="320"/>
            <ac:spMk id="133" creationId="{83A06AE5-D83F-C7F9-0D63-F3C464096F24}"/>
          </ac:spMkLst>
        </pc:spChg>
        <pc:grpChg chg="add del mod">
          <ac:chgData name="Dalal, Mrinmoy" userId="397ff971-e778-44ea-ba08-c45f4dea36a7" providerId="ADAL" clId="{53BB99DD-E11A-4AC5-9DF7-93144241BC20}" dt="2023-03-29T06:53:22.820" v="25136" actId="478"/>
          <ac:grpSpMkLst>
            <pc:docMk/>
            <pc:sldMk cId="1258239991" sldId="320"/>
            <ac:grpSpMk id="9" creationId="{3E9E9160-53EF-F614-0F1C-DD9BE509947B}"/>
          </ac:grpSpMkLst>
        </pc:grpChg>
        <pc:grpChg chg="add del mod">
          <ac:chgData name="Dalal, Mrinmoy" userId="397ff971-e778-44ea-ba08-c45f4dea36a7" providerId="ADAL" clId="{53BB99DD-E11A-4AC5-9DF7-93144241BC20}" dt="2023-03-23T18:51:10.256" v="17351" actId="478"/>
          <ac:grpSpMkLst>
            <pc:docMk/>
            <pc:sldMk cId="1258239991" sldId="320"/>
            <ac:grpSpMk id="9" creationId="{DA5E65A2-B4FA-2F3E-F785-3A5004DA691A}"/>
          </ac:grpSpMkLst>
        </pc:grpChg>
        <pc:grpChg chg="add mod">
          <ac:chgData name="Dalal, Mrinmoy" userId="397ff971-e778-44ea-ba08-c45f4dea36a7" providerId="ADAL" clId="{53BB99DD-E11A-4AC5-9DF7-93144241BC20}" dt="2023-03-29T07:49:20.493" v="25169" actId="1076"/>
          <ac:grpSpMkLst>
            <pc:docMk/>
            <pc:sldMk cId="1258239991" sldId="320"/>
            <ac:grpSpMk id="11" creationId="{7F37FECF-E17D-4D59-5905-42BAA38E99E6}"/>
          </ac:grpSpMkLst>
        </pc:grpChg>
        <pc:grpChg chg="add mod">
          <ac:chgData name="Dalal, Mrinmoy" userId="397ff971-e778-44ea-ba08-c45f4dea36a7" providerId="ADAL" clId="{53BB99DD-E11A-4AC5-9DF7-93144241BC20}" dt="2023-03-29T07:49:20.493" v="25169" actId="1076"/>
          <ac:grpSpMkLst>
            <pc:docMk/>
            <pc:sldMk cId="1258239991" sldId="320"/>
            <ac:grpSpMk id="14" creationId="{2C886E84-7003-A918-E71A-A74DCB53734C}"/>
          </ac:grpSpMkLst>
        </pc:grpChg>
        <pc:grpChg chg="add mod">
          <ac:chgData name="Dalal, Mrinmoy" userId="397ff971-e778-44ea-ba08-c45f4dea36a7" providerId="ADAL" clId="{53BB99DD-E11A-4AC5-9DF7-93144241BC20}" dt="2023-03-29T07:49:20.493" v="25169" actId="1076"/>
          <ac:grpSpMkLst>
            <pc:docMk/>
            <pc:sldMk cId="1258239991" sldId="320"/>
            <ac:grpSpMk id="17" creationId="{B40FE88A-C9F3-1F46-73F2-291CF1AB8328}"/>
          </ac:grpSpMkLst>
        </pc:grpChg>
        <pc:grpChg chg="add del mod">
          <ac:chgData name="Dalal, Mrinmoy" userId="397ff971-e778-44ea-ba08-c45f4dea36a7" providerId="ADAL" clId="{53BB99DD-E11A-4AC5-9DF7-93144241BC20}" dt="2023-03-23T18:51:10.256" v="17351" actId="478"/>
          <ac:grpSpMkLst>
            <pc:docMk/>
            <pc:sldMk cId="1258239991" sldId="320"/>
            <ac:grpSpMk id="20" creationId="{F140C469-F021-E418-18FF-366580A2AD84}"/>
          </ac:grpSpMkLst>
        </pc:grpChg>
        <pc:grpChg chg="del mod">
          <ac:chgData name="Dalal, Mrinmoy" userId="397ff971-e778-44ea-ba08-c45f4dea36a7" providerId="ADAL" clId="{53BB99DD-E11A-4AC5-9DF7-93144241BC20}" dt="2023-03-29T15:57:55.033" v="25207" actId="21"/>
          <ac:grpSpMkLst>
            <pc:docMk/>
            <pc:sldMk cId="1258239991" sldId="320"/>
            <ac:grpSpMk id="22" creationId="{0A0BC32C-39DE-FEF7-6538-11593B76BE43}"/>
          </ac:grpSpMkLst>
        </pc:grpChg>
        <pc:grpChg chg="add del mod">
          <ac:chgData name="Dalal, Mrinmoy" userId="397ff971-e778-44ea-ba08-c45f4dea36a7" providerId="ADAL" clId="{53BB99DD-E11A-4AC5-9DF7-93144241BC20}" dt="2023-03-23T18:51:10.256" v="17351" actId="478"/>
          <ac:grpSpMkLst>
            <pc:docMk/>
            <pc:sldMk cId="1258239991" sldId="320"/>
            <ac:grpSpMk id="29" creationId="{1ED2F938-6857-FF4E-0A34-23AAE4C7011F}"/>
          </ac:grpSpMkLst>
        </pc:grpChg>
        <pc:grpChg chg="add del mod">
          <ac:chgData name="Dalal, Mrinmoy" userId="397ff971-e778-44ea-ba08-c45f4dea36a7" providerId="ADAL" clId="{53BB99DD-E11A-4AC5-9DF7-93144241BC20}" dt="2023-03-23T18:51:10.256" v="17351" actId="478"/>
          <ac:grpSpMkLst>
            <pc:docMk/>
            <pc:sldMk cId="1258239991" sldId="320"/>
            <ac:grpSpMk id="38" creationId="{73275046-BE1F-411B-6AC5-1BACDBEEA936}"/>
          </ac:grpSpMkLst>
        </pc:grpChg>
        <pc:grpChg chg="add del mod">
          <ac:chgData name="Dalal, Mrinmoy" userId="397ff971-e778-44ea-ba08-c45f4dea36a7" providerId="ADAL" clId="{53BB99DD-E11A-4AC5-9DF7-93144241BC20}" dt="2023-03-23T18:51:10.256" v="17351" actId="478"/>
          <ac:grpSpMkLst>
            <pc:docMk/>
            <pc:sldMk cId="1258239991" sldId="320"/>
            <ac:grpSpMk id="47" creationId="{B1D3D895-C9B3-8EBB-9FB3-94DB33392C7F}"/>
          </ac:grpSpMkLst>
        </pc:grpChg>
        <pc:grpChg chg="add del mod">
          <ac:chgData name="Dalal, Mrinmoy" userId="397ff971-e778-44ea-ba08-c45f4dea36a7" providerId="ADAL" clId="{53BB99DD-E11A-4AC5-9DF7-93144241BC20}" dt="2023-03-23T18:51:10.256" v="17351" actId="478"/>
          <ac:grpSpMkLst>
            <pc:docMk/>
            <pc:sldMk cId="1258239991" sldId="320"/>
            <ac:grpSpMk id="56" creationId="{983AD3A4-4774-0FFB-1E6F-979902B1A8ED}"/>
          </ac:grpSpMkLst>
        </pc:grpChg>
        <pc:grpChg chg="add del mod">
          <ac:chgData name="Dalal, Mrinmoy" userId="397ff971-e778-44ea-ba08-c45f4dea36a7" providerId="ADAL" clId="{53BB99DD-E11A-4AC5-9DF7-93144241BC20}" dt="2023-03-23T18:52:28.979" v="17412" actId="165"/>
          <ac:grpSpMkLst>
            <pc:docMk/>
            <pc:sldMk cId="1258239991" sldId="320"/>
            <ac:grpSpMk id="66" creationId="{C2090C0D-071A-13FA-831F-558C3706C4E1}"/>
          </ac:grpSpMkLst>
        </pc:grpChg>
        <pc:grpChg chg="add del mod">
          <ac:chgData name="Dalal, Mrinmoy" userId="397ff971-e778-44ea-ba08-c45f4dea36a7" providerId="ADAL" clId="{53BB99DD-E11A-4AC5-9DF7-93144241BC20}" dt="2023-03-23T18:52:28.979" v="17412" actId="165"/>
          <ac:grpSpMkLst>
            <pc:docMk/>
            <pc:sldMk cId="1258239991" sldId="320"/>
            <ac:grpSpMk id="75" creationId="{278EECB9-023B-DB5D-DDEA-C3C26AB1A7D7}"/>
          </ac:grpSpMkLst>
        </pc:grpChg>
        <pc:grpChg chg="add del mod">
          <ac:chgData name="Dalal, Mrinmoy" userId="397ff971-e778-44ea-ba08-c45f4dea36a7" providerId="ADAL" clId="{53BB99DD-E11A-4AC5-9DF7-93144241BC20}" dt="2023-03-23T18:52:28.979" v="17412" actId="165"/>
          <ac:grpSpMkLst>
            <pc:docMk/>
            <pc:sldMk cId="1258239991" sldId="320"/>
            <ac:grpSpMk id="84" creationId="{34C10935-CCE5-52BB-BE5F-092C09F703EE}"/>
          </ac:grpSpMkLst>
        </pc:grpChg>
        <pc:grpChg chg="add del mod">
          <ac:chgData name="Dalal, Mrinmoy" userId="397ff971-e778-44ea-ba08-c45f4dea36a7" providerId="ADAL" clId="{53BB99DD-E11A-4AC5-9DF7-93144241BC20}" dt="2023-03-23T18:52:28.979" v="17412" actId="165"/>
          <ac:grpSpMkLst>
            <pc:docMk/>
            <pc:sldMk cId="1258239991" sldId="320"/>
            <ac:grpSpMk id="93" creationId="{0536909B-AB33-B0F9-CD25-15587141E750}"/>
          </ac:grpSpMkLst>
        </pc:grpChg>
        <pc:grpChg chg="add del mod">
          <ac:chgData name="Dalal, Mrinmoy" userId="397ff971-e778-44ea-ba08-c45f4dea36a7" providerId="ADAL" clId="{53BB99DD-E11A-4AC5-9DF7-93144241BC20}" dt="2023-03-23T18:52:28.979" v="17412" actId="165"/>
          <ac:grpSpMkLst>
            <pc:docMk/>
            <pc:sldMk cId="1258239991" sldId="320"/>
            <ac:grpSpMk id="102" creationId="{193CBA26-A31E-EE32-9264-470A9B20AE64}"/>
          </ac:grpSpMkLst>
        </pc:grpChg>
        <pc:grpChg chg="add del mod">
          <ac:chgData name="Dalal, Mrinmoy" userId="397ff971-e778-44ea-ba08-c45f4dea36a7" providerId="ADAL" clId="{53BB99DD-E11A-4AC5-9DF7-93144241BC20}" dt="2023-03-23T18:52:28.979" v="17412" actId="165"/>
          <ac:grpSpMkLst>
            <pc:docMk/>
            <pc:sldMk cId="1258239991" sldId="320"/>
            <ac:grpSpMk id="111" creationId="{37A52CF0-A0FB-B818-B160-B1919C102FEF}"/>
          </ac:grpSpMkLst>
        </pc:grpChg>
        <pc:grpChg chg="add del mod">
          <ac:chgData name="Dalal, Mrinmoy" userId="397ff971-e778-44ea-ba08-c45f4dea36a7" providerId="ADAL" clId="{53BB99DD-E11A-4AC5-9DF7-93144241BC20}" dt="2023-03-29T07:44:48.222" v="25141" actId="478"/>
          <ac:grpSpMkLst>
            <pc:docMk/>
            <pc:sldMk cId="1258239991" sldId="320"/>
            <ac:grpSpMk id="127" creationId="{E28FB488-962B-784A-AC07-8CADE7F168BA}"/>
          </ac:grpSpMkLst>
        </pc:grpChg>
        <pc:grpChg chg="add del mod">
          <ac:chgData name="Dalal, Mrinmoy" userId="397ff971-e778-44ea-ba08-c45f4dea36a7" providerId="ADAL" clId="{53BB99DD-E11A-4AC5-9DF7-93144241BC20}" dt="2023-03-29T07:44:48.222" v="25141" actId="478"/>
          <ac:grpSpMkLst>
            <pc:docMk/>
            <pc:sldMk cId="1258239991" sldId="320"/>
            <ac:grpSpMk id="131" creationId="{040D0ABF-BD0F-F9AD-EBA2-45789D9E9D9B}"/>
          </ac:grpSpMkLst>
        </pc:grpChg>
        <pc:graphicFrameChg chg="add del mod modGraphic">
          <ac:chgData name="Dalal, Mrinmoy" userId="397ff971-e778-44ea-ba08-c45f4dea36a7" providerId="ADAL" clId="{53BB99DD-E11A-4AC5-9DF7-93144241BC20}" dt="2023-03-29T15:57:33.057" v="25202" actId="18245"/>
          <ac:graphicFrameMkLst>
            <pc:docMk/>
            <pc:sldMk cId="1258239991" sldId="320"/>
            <ac:graphicFrameMk id="21" creationId="{1E34DAA9-688A-B592-5FB8-2E833AE5B1CD}"/>
          </ac:graphicFrameMkLst>
        </pc:graphicFrameChg>
        <pc:picChg chg="add mod">
          <ac:chgData name="Dalal, Mrinmoy" userId="397ff971-e778-44ea-ba08-c45f4dea36a7" providerId="ADAL" clId="{53BB99DD-E11A-4AC5-9DF7-93144241BC20}" dt="2023-03-28T17:39:23.057" v="18689"/>
          <ac:picMkLst>
            <pc:docMk/>
            <pc:sldMk cId="1258239991" sldId="320"/>
            <ac:picMk id="3" creationId="{14005099-DB30-67BD-15FC-2F38EE0BE572}"/>
          </ac:picMkLst>
        </pc:picChg>
        <pc:picChg chg="add mod">
          <ac:chgData name="Dalal, Mrinmoy" userId="397ff971-e778-44ea-ba08-c45f4dea36a7" providerId="ADAL" clId="{53BB99DD-E11A-4AC5-9DF7-93144241BC20}" dt="2023-03-28T17:39:23.057" v="18689"/>
          <ac:picMkLst>
            <pc:docMk/>
            <pc:sldMk cId="1258239991" sldId="320"/>
            <ac:picMk id="4" creationId="{0A947BB6-316A-51F7-53D5-9F8FEEFE39E9}"/>
          </ac:picMkLst>
        </pc:picChg>
        <pc:picChg chg="mod">
          <ac:chgData name="Dalal, Mrinmoy" userId="397ff971-e778-44ea-ba08-c45f4dea36a7" providerId="ADAL" clId="{53BB99DD-E11A-4AC5-9DF7-93144241BC20}" dt="2023-03-29T07:48:44.937" v="25164" actId="2085"/>
          <ac:picMkLst>
            <pc:docMk/>
            <pc:sldMk cId="1258239991" sldId="320"/>
            <ac:picMk id="13" creationId="{C925DF39-C370-5BA6-54DC-094060CE49C6}"/>
          </ac:picMkLst>
        </pc:picChg>
        <pc:picChg chg="mod">
          <ac:chgData name="Dalal, Mrinmoy" userId="397ff971-e778-44ea-ba08-c45f4dea36a7" providerId="ADAL" clId="{53BB99DD-E11A-4AC5-9DF7-93144241BC20}" dt="2023-03-29T07:46:41.788" v="25155"/>
          <ac:picMkLst>
            <pc:docMk/>
            <pc:sldMk cId="1258239991" sldId="320"/>
            <ac:picMk id="16" creationId="{6D6889CE-6B60-81E4-ABD5-DBB99C2AD9C8}"/>
          </ac:picMkLst>
        </pc:picChg>
        <pc:picChg chg="del">
          <ac:chgData name="Dalal, Mrinmoy" userId="397ff971-e778-44ea-ba08-c45f4dea36a7" providerId="ADAL" clId="{53BB99DD-E11A-4AC5-9DF7-93144241BC20}" dt="2023-03-23T18:45:42.966" v="17347" actId="478"/>
          <ac:picMkLst>
            <pc:docMk/>
            <pc:sldMk cId="1258239991" sldId="320"/>
            <ac:picMk id="18" creationId="{4F7A2C3A-5EF9-5298-C690-FD5FBE1B0141}"/>
          </ac:picMkLst>
        </pc:picChg>
        <pc:picChg chg="mod">
          <ac:chgData name="Dalal, Mrinmoy" userId="397ff971-e778-44ea-ba08-c45f4dea36a7" providerId="ADAL" clId="{53BB99DD-E11A-4AC5-9DF7-93144241BC20}" dt="2023-03-29T07:48:40.378" v="25161" actId="2085"/>
          <ac:picMkLst>
            <pc:docMk/>
            <pc:sldMk cId="1258239991" sldId="320"/>
            <ac:picMk id="19" creationId="{338BC701-79BE-0128-268E-FB1E3BB6651A}"/>
          </ac:picMkLst>
        </pc:picChg>
        <pc:picChg chg="add del mod">
          <ac:chgData name="Dalal, Mrinmoy" userId="397ff971-e778-44ea-ba08-c45f4dea36a7" providerId="ADAL" clId="{53BB99DD-E11A-4AC5-9DF7-93144241BC20}" dt="2023-03-23T18:58:26.387" v="17751" actId="478"/>
          <ac:picMkLst>
            <pc:docMk/>
            <pc:sldMk cId="1258239991" sldId="320"/>
            <ac:picMk id="120" creationId="{3D88E7AC-BFD5-BC21-3DDC-A811AE598B6C}"/>
          </ac:picMkLst>
        </pc:picChg>
      </pc:sldChg>
      <pc:sldChg chg="addSp delSp modSp mod modTransition modAnim">
        <pc:chgData name="Dalal, Mrinmoy" userId="397ff971-e778-44ea-ba08-c45f4dea36a7" providerId="ADAL" clId="{53BB99DD-E11A-4AC5-9DF7-93144241BC20}" dt="2023-03-30T01:56:07.337" v="29147" actId="20577"/>
        <pc:sldMkLst>
          <pc:docMk/>
          <pc:sldMk cId="93255891" sldId="321"/>
        </pc:sldMkLst>
        <pc:spChg chg="mod">
          <ac:chgData name="Dalal, Mrinmoy" userId="397ff971-e778-44ea-ba08-c45f4dea36a7" providerId="ADAL" clId="{53BB99DD-E11A-4AC5-9DF7-93144241BC20}" dt="2023-03-28T18:04:45.215" v="20088" actId="20577"/>
          <ac:spMkLst>
            <pc:docMk/>
            <pc:sldMk cId="93255891" sldId="321"/>
            <ac:spMk id="2" creationId="{157B785B-7419-6444-8F7C-456DADFC9CDE}"/>
          </ac:spMkLst>
        </pc:spChg>
        <pc:spChg chg="add del mod topLvl">
          <ac:chgData name="Dalal, Mrinmoy" userId="397ff971-e778-44ea-ba08-c45f4dea36a7" providerId="ADAL" clId="{53BB99DD-E11A-4AC5-9DF7-93144241BC20}" dt="2023-03-28T17:47:38.365" v="18771" actId="208"/>
          <ac:spMkLst>
            <pc:docMk/>
            <pc:sldMk cId="93255891" sldId="321"/>
            <ac:spMk id="262" creationId="{63ED6D06-CC65-F800-7BD2-0EBAF906C856}"/>
          </ac:spMkLst>
        </pc:spChg>
        <pc:spChg chg="mod topLvl">
          <ac:chgData name="Dalal, Mrinmoy" userId="397ff971-e778-44ea-ba08-c45f4dea36a7" providerId="ADAL" clId="{53BB99DD-E11A-4AC5-9DF7-93144241BC20}" dt="2023-03-28T17:47:45.677" v="18772" actId="208"/>
          <ac:spMkLst>
            <pc:docMk/>
            <pc:sldMk cId="93255891" sldId="321"/>
            <ac:spMk id="263" creationId="{5EA1BC4D-E946-EC2F-8960-A50DF9989A41}"/>
          </ac:spMkLst>
        </pc:spChg>
        <pc:spChg chg="mod topLvl">
          <ac:chgData name="Dalal, Mrinmoy" userId="397ff971-e778-44ea-ba08-c45f4dea36a7" providerId="ADAL" clId="{53BB99DD-E11A-4AC5-9DF7-93144241BC20}" dt="2023-03-28T17:47:52.147" v="18773" actId="208"/>
          <ac:spMkLst>
            <pc:docMk/>
            <pc:sldMk cId="93255891" sldId="321"/>
            <ac:spMk id="264" creationId="{05C72A9A-47D5-28ED-AE32-4C1C60B09045}"/>
          </ac:spMkLst>
        </pc:spChg>
        <pc:spChg chg="mod topLvl">
          <ac:chgData name="Dalal, Mrinmoy" userId="397ff971-e778-44ea-ba08-c45f4dea36a7" providerId="ADAL" clId="{53BB99DD-E11A-4AC5-9DF7-93144241BC20}" dt="2023-03-28T17:48:04.705" v="18774" actId="208"/>
          <ac:spMkLst>
            <pc:docMk/>
            <pc:sldMk cId="93255891" sldId="321"/>
            <ac:spMk id="265" creationId="{A0CE4495-AD58-D72D-641A-486F7731D59B}"/>
          </ac:spMkLst>
        </pc:spChg>
        <pc:spChg chg="mod topLvl">
          <ac:chgData name="Dalal, Mrinmoy" userId="397ff971-e778-44ea-ba08-c45f4dea36a7" providerId="ADAL" clId="{53BB99DD-E11A-4AC5-9DF7-93144241BC20}" dt="2023-03-28T17:48:09.857" v="18775" actId="208"/>
          <ac:spMkLst>
            <pc:docMk/>
            <pc:sldMk cId="93255891" sldId="321"/>
            <ac:spMk id="266" creationId="{7529D3E9-403C-2398-9631-AC13419E044F}"/>
          </ac:spMkLst>
        </pc:spChg>
        <pc:spChg chg="mod topLvl modVis">
          <ac:chgData name="Dalal, Mrinmoy" userId="397ff971-e778-44ea-ba08-c45f4dea36a7" providerId="ADAL" clId="{53BB99DD-E11A-4AC5-9DF7-93144241BC20}" dt="2023-03-28T17:55:01.534" v="20043" actId="692"/>
          <ac:spMkLst>
            <pc:docMk/>
            <pc:sldMk cId="93255891" sldId="321"/>
            <ac:spMk id="288" creationId="{1EE81B35-3640-3A82-9E20-F6619C527163}"/>
          </ac:spMkLst>
        </pc:spChg>
        <pc:spChg chg="mod topLvl modVis">
          <ac:chgData name="Dalal, Mrinmoy" userId="397ff971-e778-44ea-ba08-c45f4dea36a7" providerId="ADAL" clId="{53BB99DD-E11A-4AC5-9DF7-93144241BC20}" dt="2023-03-28T17:54:31.015" v="20036" actId="692"/>
          <ac:spMkLst>
            <pc:docMk/>
            <pc:sldMk cId="93255891" sldId="321"/>
            <ac:spMk id="289" creationId="{9C5EAC69-8A5D-C493-1DEC-44224243FE1B}"/>
          </ac:spMkLst>
        </pc:spChg>
        <pc:spChg chg="mod topLvl modVis">
          <ac:chgData name="Dalal, Mrinmoy" userId="397ff971-e778-44ea-ba08-c45f4dea36a7" providerId="ADAL" clId="{53BB99DD-E11A-4AC5-9DF7-93144241BC20}" dt="2023-03-28T17:55:15.035" v="20044" actId="692"/>
          <ac:spMkLst>
            <pc:docMk/>
            <pc:sldMk cId="93255891" sldId="321"/>
            <ac:spMk id="290" creationId="{8D5FD82B-4E9C-DBBE-E715-7EC8BD05E49F}"/>
          </ac:spMkLst>
        </pc:spChg>
        <pc:spChg chg="mod topLvl modVis">
          <ac:chgData name="Dalal, Mrinmoy" userId="397ff971-e778-44ea-ba08-c45f4dea36a7" providerId="ADAL" clId="{53BB99DD-E11A-4AC5-9DF7-93144241BC20}" dt="2023-03-28T17:55:46.531" v="20049" actId="692"/>
          <ac:spMkLst>
            <pc:docMk/>
            <pc:sldMk cId="93255891" sldId="321"/>
            <ac:spMk id="291" creationId="{72A11F05-A4DA-E589-782C-50D1133120C2}"/>
          </ac:spMkLst>
        </pc:spChg>
        <pc:spChg chg="mod topLvl modVis">
          <ac:chgData name="Dalal, Mrinmoy" userId="397ff971-e778-44ea-ba08-c45f4dea36a7" providerId="ADAL" clId="{53BB99DD-E11A-4AC5-9DF7-93144241BC20}" dt="2023-03-30T01:55:08.527" v="29101" actId="20577"/>
          <ac:spMkLst>
            <pc:docMk/>
            <pc:sldMk cId="93255891" sldId="321"/>
            <ac:spMk id="292" creationId="{1BE8ED47-30D8-0F9E-B032-94F6F11CF343}"/>
          </ac:spMkLst>
        </pc:spChg>
        <pc:spChg chg="mod topLvl modVis">
          <ac:chgData name="Dalal, Mrinmoy" userId="397ff971-e778-44ea-ba08-c45f4dea36a7" providerId="ADAL" clId="{53BB99DD-E11A-4AC5-9DF7-93144241BC20}" dt="2023-03-30T01:55:20.177" v="29112" actId="20577"/>
          <ac:spMkLst>
            <pc:docMk/>
            <pc:sldMk cId="93255891" sldId="321"/>
            <ac:spMk id="293" creationId="{ACF4F573-B1AC-F3E9-1525-D69961779D1C}"/>
          </ac:spMkLst>
        </pc:spChg>
        <pc:spChg chg="mod topLvl modVis">
          <ac:chgData name="Dalal, Mrinmoy" userId="397ff971-e778-44ea-ba08-c45f4dea36a7" providerId="ADAL" clId="{53BB99DD-E11A-4AC5-9DF7-93144241BC20}" dt="2023-03-30T01:55:41.538" v="29133" actId="20577"/>
          <ac:spMkLst>
            <pc:docMk/>
            <pc:sldMk cId="93255891" sldId="321"/>
            <ac:spMk id="294" creationId="{082F318D-C2F0-B6BF-3F27-1E303ECE0EA8}"/>
          </ac:spMkLst>
        </pc:spChg>
        <pc:spChg chg="mod topLvl modVis">
          <ac:chgData name="Dalal, Mrinmoy" userId="397ff971-e778-44ea-ba08-c45f4dea36a7" providerId="ADAL" clId="{53BB99DD-E11A-4AC5-9DF7-93144241BC20}" dt="2023-03-28T17:49:11.108" v="18781" actId="207"/>
          <ac:spMkLst>
            <pc:docMk/>
            <pc:sldMk cId="93255891" sldId="321"/>
            <ac:spMk id="295" creationId="{DA6E1136-E761-FB1F-FECC-AE849D9AA566}"/>
          </ac:spMkLst>
        </pc:spChg>
        <pc:spChg chg="mod topLvl modVis">
          <ac:chgData name="Dalal, Mrinmoy" userId="397ff971-e778-44ea-ba08-c45f4dea36a7" providerId="ADAL" clId="{53BB99DD-E11A-4AC5-9DF7-93144241BC20}" dt="2023-03-30T01:56:07.337" v="29147" actId="20577"/>
          <ac:spMkLst>
            <pc:docMk/>
            <pc:sldMk cId="93255891" sldId="321"/>
            <ac:spMk id="296" creationId="{A8C775F8-600B-C50D-FF33-F17882763114}"/>
          </ac:spMkLst>
        </pc:spChg>
        <pc:grpChg chg="add del mod">
          <ac:chgData name="Dalal, Mrinmoy" userId="397ff971-e778-44ea-ba08-c45f4dea36a7" providerId="ADAL" clId="{53BB99DD-E11A-4AC5-9DF7-93144241BC20}" dt="2023-03-28T17:44:15.575" v="18712" actId="165"/>
          <ac:grpSpMkLst>
            <pc:docMk/>
            <pc:sldMk cId="93255891" sldId="321"/>
            <ac:grpSpMk id="6" creationId="{6212F5CA-0A69-2E1E-F9B8-F83A9EA69F47}"/>
          </ac:grpSpMkLst>
        </pc:grpChg>
        <pc:grpChg chg="add mod topLvl">
          <ac:chgData name="Dalal, Mrinmoy" userId="397ff971-e778-44ea-ba08-c45f4dea36a7" providerId="ADAL" clId="{53BB99DD-E11A-4AC5-9DF7-93144241BC20}" dt="2023-03-28T17:46:59.621" v="18763" actId="165"/>
          <ac:grpSpMkLst>
            <pc:docMk/>
            <pc:sldMk cId="93255891" sldId="321"/>
            <ac:grpSpMk id="7" creationId="{3BFF7986-95E7-5D18-2F71-D83D7E17134F}"/>
          </ac:grpSpMkLst>
        </pc:grpChg>
        <pc:grpChg chg="add mod topLvl">
          <ac:chgData name="Dalal, Mrinmoy" userId="397ff971-e778-44ea-ba08-c45f4dea36a7" providerId="ADAL" clId="{53BB99DD-E11A-4AC5-9DF7-93144241BC20}" dt="2023-03-28T17:46:59.621" v="18763" actId="165"/>
          <ac:grpSpMkLst>
            <pc:docMk/>
            <pc:sldMk cId="93255891" sldId="321"/>
            <ac:grpSpMk id="8" creationId="{FAE619C2-E0A9-4E53-8F9E-F01E0055B3D8}"/>
          </ac:grpSpMkLst>
        </pc:grpChg>
        <pc:grpChg chg="add mod topLvl">
          <ac:chgData name="Dalal, Mrinmoy" userId="397ff971-e778-44ea-ba08-c45f4dea36a7" providerId="ADAL" clId="{53BB99DD-E11A-4AC5-9DF7-93144241BC20}" dt="2023-03-28T17:46:59.621" v="18763" actId="165"/>
          <ac:grpSpMkLst>
            <pc:docMk/>
            <pc:sldMk cId="93255891" sldId="321"/>
            <ac:grpSpMk id="9" creationId="{8B7F8A0A-D504-A43F-ED18-AD9D9CE1FA8C}"/>
          </ac:grpSpMkLst>
        </pc:grpChg>
        <pc:grpChg chg="add mod topLvl">
          <ac:chgData name="Dalal, Mrinmoy" userId="397ff971-e778-44ea-ba08-c45f4dea36a7" providerId="ADAL" clId="{53BB99DD-E11A-4AC5-9DF7-93144241BC20}" dt="2023-03-28T17:46:59.621" v="18763" actId="165"/>
          <ac:grpSpMkLst>
            <pc:docMk/>
            <pc:sldMk cId="93255891" sldId="321"/>
            <ac:grpSpMk id="10" creationId="{E1AF32D3-362A-B02C-FAE8-49F371425C65}"/>
          </ac:grpSpMkLst>
        </pc:grpChg>
        <pc:grpChg chg="add del mod topLvl">
          <ac:chgData name="Dalal, Mrinmoy" userId="397ff971-e778-44ea-ba08-c45f4dea36a7" providerId="ADAL" clId="{53BB99DD-E11A-4AC5-9DF7-93144241BC20}" dt="2023-03-28T17:47:33.336" v="18769" actId="21"/>
          <ac:grpSpMkLst>
            <pc:docMk/>
            <pc:sldMk cId="93255891" sldId="321"/>
            <ac:grpSpMk id="11" creationId="{B363300B-4EB0-8AE7-1AE3-47FFC1797CAF}"/>
          </ac:grpSpMkLst>
        </pc:grpChg>
        <pc:grpChg chg="add del mod topLvl">
          <ac:chgData name="Dalal, Mrinmoy" userId="397ff971-e778-44ea-ba08-c45f4dea36a7" providerId="ADAL" clId="{53BB99DD-E11A-4AC5-9DF7-93144241BC20}" dt="2023-03-28T17:47:01.245" v="18764" actId="165"/>
          <ac:grpSpMkLst>
            <pc:docMk/>
            <pc:sldMk cId="93255891" sldId="321"/>
            <ac:grpSpMk id="12" creationId="{6723EF0A-F475-1681-EC83-5965D6C3DD9A}"/>
          </ac:grpSpMkLst>
        </pc:grpChg>
        <pc:grpChg chg="add del mod topLvl">
          <ac:chgData name="Dalal, Mrinmoy" userId="397ff971-e778-44ea-ba08-c45f4dea36a7" providerId="ADAL" clId="{53BB99DD-E11A-4AC5-9DF7-93144241BC20}" dt="2023-03-28T17:46:59.621" v="18763" actId="165"/>
          <ac:grpSpMkLst>
            <pc:docMk/>
            <pc:sldMk cId="93255891" sldId="321"/>
            <ac:grpSpMk id="13" creationId="{0515A8BC-540E-AA9E-45E1-F386ED674D6E}"/>
          </ac:grpSpMkLst>
        </pc:grpChg>
        <pc:grpChg chg="add del mod">
          <ac:chgData name="Dalal, Mrinmoy" userId="397ff971-e778-44ea-ba08-c45f4dea36a7" providerId="ADAL" clId="{53BB99DD-E11A-4AC5-9DF7-93144241BC20}" dt="2023-03-28T17:46:57.528" v="18762" actId="165"/>
          <ac:grpSpMkLst>
            <pc:docMk/>
            <pc:sldMk cId="93255891" sldId="321"/>
            <ac:grpSpMk id="14" creationId="{BB0F1B88-E07D-34B1-5ECD-1C9483C64FB5}"/>
          </ac:grpSpMkLst>
        </pc:grpChg>
        <pc:picChg chg="add del mod">
          <ac:chgData name="Dalal, Mrinmoy" userId="397ff971-e778-44ea-ba08-c45f4dea36a7" providerId="ADAL" clId="{53BB99DD-E11A-4AC5-9DF7-93144241BC20}" dt="2023-03-28T17:38:07.516" v="18679" actId="478"/>
          <ac:picMkLst>
            <pc:docMk/>
            <pc:sldMk cId="93255891" sldId="321"/>
            <ac:picMk id="3" creationId="{D2233446-39D7-C63C-1661-B909B60D13B5}"/>
          </ac:picMkLst>
        </pc:picChg>
        <pc:picChg chg="add mod modVis">
          <ac:chgData name="Dalal, Mrinmoy" userId="397ff971-e778-44ea-ba08-c45f4dea36a7" providerId="ADAL" clId="{53BB99DD-E11A-4AC5-9DF7-93144241BC20}" dt="2023-03-28T17:43:18.491" v="18700" actId="14429"/>
          <ac:picMkLst>
            <pc:docMk/>
            <pc:sldMk cId="93255891" sldId="321"/>
            <ac:picMk id="4" creationId="{C6F2F119-7FBF-C344-CB85-69C3C77EDC31}"/>
          </ac:picMkLst>
        </pc:picChg>
        <pc:picChg chg="add mod">
          <ac:chgData name="Dalal, Mrinmoy" userId="397ff971-e778-44ea-ba08-c45f4dea36a7" providerId="ADAL" clId="{53BB99DD-E11A-4AC5-9DF7-93144241BC20}" dt="2023-03-28T17:38:07.765" v="18680"/>
          <ac:picMkLst>
            <pc:docMk/>
            <pc:sldMk cId="93255891" sldId="321"/>
            <ac:picMk id="5" creationId="{0181CCA5-0AAB-1C89-A7AA-3258664E7DF8}"/>
          </ac:picMkLst>
        </pc:picChg>
        <pc:picChg chg="add del mod">
          <ac:chgData name="Dalal, Mrinmoy" userId="397ff971-e778-44ea-ba08-c45f4dea36a7" providerId="ADAL" clId="{53BB99DD-E11A-4AC5-9DF7-93144241BC20}" dt="2023-03-28T17:48:12.605" v="18776" actId="478"/>
          <ac:picMkLst>
            <pc:docMk/>
            <pc:sldMk cId="93255891" sldId="321"/>
            <ac:picMk id="15" creationId="{08E77740-6ABD-4B5E-8B33-8D656B0B1EF2}"/>
          </ac:picMkLst>
        </pc:picChg>
        <pc:picChg chg="mod modVis">
          <ac:chgData name="Dalal, Mrinmoy" userId="397ff971-e778-44ea-ba08-c45f4dea36a7" providerId="ADAL" clId="{53BB99DD-E11A-4AC5-9DF7-93144241BC20}" dt="2023-03-28T17:46:14.087" v="18752" actId="14429"/>
          <ac:picMkLst>
            <pc:docMk/>
            <pc:sldMk cId="93255891" sldId="321"/>
            <ac:picMk id="32" creationId="{51035A06-9E2D-0FE4-6EC8-CE3DEE920A1A}"/>
          </ac:picMkLst>
        </pc:picChg>
        <pc:picChg chg="mod topLvl">
          <ac:chgData name="Dalal, Mrinmoy" userId="397ff971-e778-44ea-ba08-c45f4dea36a7" providerId="ADAL" clId="{53BB99DD-E11A-4AC5-9DF7-93144241BC20}" dt="2023-03-28T17:46:59.621" v="18763" actId="165"/>
          <ac:picMkLst>
            <pc:docMk/>
            <pc:sldMk cId="93255891" sldId="321"/>
            <ac:picMk id="299" creationId="{FC9EC0D6-FF58-005D-A03C-5CA9A4FE3B72}"/>
          </ac:picMkLst>
        </pc:picChg>
        <pc:picChg chg="mod topLvl">
          <ac:chgData name="Dalal, Mrinmoy" userId="397ff971-e778-44ea-ba08-c45f4dea36a7" providerId="ADAL" clId="{53BB99DD-E11A-4AC5-9DF7-93144241BC20}" dt="2023-03-28T17:47:33.336" v="18769" actId="21"/>
          <ac:picMkLst>
            <pc:docMk/>
            <pc:sldMk cId="93255891" sldId="321"/>
            <ac:picMk id="301" creationId="{AD4FD173-A682-1FC0-C820-1F77966ED96A}"/>
          </ac:picMkLst>
        </pc:picChg>
        <pc:picChg chg="mod topLvl">
          <ac:chgData name="Dalal, Mrinmoy" userId="397ff971-e778-44ea-ba08-c45f4dea36a7" providerId="ADAL" clId="{53BB99DD-E11A-4AC5-9DF7-93144241BC20}" dt="2023-03-28T17:46:59.621" v="18763" actId="165"/>
          <ac:picMkLst>
            <pc:docMk/>
            <pc:sldMk cId="93255891" sldId="321"/>
            <ac:picMk id="303" creationId="{07285CFE-7544-8917-9E3E-9340E5D7D70E}"/>
          </ac:picMkLst>
        </pc:picChg>
        <pc:picChg chg="mod topLvl">
          <ac:chgData name="Dalal, Mrinmoy" userId="397ff971-e778-44ea-ba08-c45f4dea36a7" providerId="ADAL" clId="{53BB99DD-E11A-4AC5-9DF7-93144241BC20}" dt="2023-03-28T17:46:59.621" v="18763" actId="165"/>
          <ac:picMkLst>
            <pc:docMk/>
            <pc:sldMk cId="93255891" sldId="321"/>
            <ac:picMk id="307" creationId="{23C1D09A-497E-4B24-C1C6-65D5FE19DF3C}"/>
          </ac:picMkLst>
        </pc:picChg>
        <pc:picChg chg="mod topLvl">
          <ac:chgData name="Dalal, Mrinmoy" userId="397ff971-e778-44ea-ba08-c45f4dea36a7" providerId="ADAL" clId="{53BB99DD-E11A-4AC5-9DF7-93144241BC20}" dt="2023-03-28T17:46:59.621" v="18763" actId="165"/>
          <ac:picMkLst>
            <pc:docMk/>
            <pc:sldMk cId="93255891" sldId="321"/>
            <ac:picMk id="309" creationId="{EB7A3191-A549-B411-AB7C-2239C3FEE993}"/>
          </ac:picMkLst>
        </pc:picChg>
      </pc:sldChg>
      <pc:sldChg chg="add del">
        <pc:chgData name="Dalal, Mrinmoy" userId="397ff971-e778-44ea-ba08-c45f4dea36a7" providerId="ADAL" clId="{53BB99DD-E11A-4AC5-9DF7-93144241BC20}" dt="2023-03-29T04:02:54.063" v="21771" actId="47"/>
        <pc:sldMkLst>
          <pc:docMk/>
          <pc:sldMk cId="3325026035" sldId="322"/>
        </pc:sldMkLst>
      </pc:sldChg>
      <pc:sldChg chg="delSp modSp add mod ord">
        <pc:chgData name="Dalal, Mrinmoy" userId="397ff971-e778-44ea-ba08-c45f4dea36a7" providerId="ADAL" clId="{53BB99DD-E11A-4AC5-9DF7-93144241BC20}" dt="2023-03-29T03:47:15.394" v="21674" actId="1076"/>
        <pc:sldMkLst>
          <pc:docMk/>
          <pc:sldMk cId="480728136" sldId="323"/>
        </pc:sldMkLst>
        <pc:spChg chg="mod">
          <ac:chgData name="Dalal, Mrinmoy" userId="397ff971-e778-44ea-ba08-c45f4dea36a7" providerId="ADAL" clId="{53BB99DD-E11A-4AC5-9DF7-93144241BC20}" dt="2023-03-29T02:56:53.848" v="21425" actId="20577"/>
          <ac:spMkLst>
            <pc:docMk/>
            <pc:sldMk cId="480728136" sldId="323"/>
            <ac:spMk id="2" creationId="{157B785B-7419-6444-8F7C-456DADFC9CDE}"/>
          </ac:spMkLst>
        </pc:spChg>
        <pc:grpChg chg="del">
          <ac:chgData name="Dalal, Mrinmoy" userId="397ff971-e778-44ea-ba08-c45f4dea36a7" providerId="ADAL" clId="{53BB99DD-E11A-4AC5-9DF7-93144241BC20}" dt="2023-03-29T02:51:49.416" v="21323" actId="478"/>
          <ac:grpSpMkLst>
            <pc:docMk/>
            <pc:sldMk cId="480728136" sldId="323"/>
            <ac:grpSpMk id="29" creationId="{43941787-D478-F2EA-C773-7DE045521FFE}"/>
          </ac:grpSpMkLst>
        </pc:grpChg>
        <pc:grpChg chg="del">
          <ac:chgData name="Dalal, Mrinmoy" userId="397ff971-e778-44ea-ba08-c45f4dea36a7" providerId="ADAL" clId="{53BB99DD-E11A-4AC5-9DF7-93144241BC20}" dt="2023-03-29T02:51:47.795" v="21322" actId="478"/>
          <ac:grpSpMkLst>
            <pc:docMk/>
            <pc:sldMk cId="480728136" sldId="323"/>
            <ac:grpSpMk id="50" creationId="{76ABD094-10AE-B0BB-668F-2ED04871D71C}"/>
          </ac:grpSpMkLst>
        </pc:grpChg>
        <pc:picChg chg="mod">
          <ac:chgData name="Dalal, Mrinmoy" userId="397ff971-e778-44ea-ba08-c45f4dea36a7" providerId="ADAL" clId="{53BB99DD-E11A-4AC5-9DF7-93144241BC20}" dt="2023-03-29T03:47:15.394" v="21674" actId="1076"/>
          <ac:picMkLst>
            <pc:docMk/>
            <pc:sldMk cId="480728136" sldId="323"/>
            <ac:picMk id="49" creationId="{D29474F1-11B2-3FD9-5E04-27A261022298}"/>
          </ac:picMkLst>
        </pc:picChg>
      </pc:sldChg>
      <pc:sldChg chg="addSp delSp modSp add mod">
        <pc:chgData name="Dalal, Mrinmoy" userId="397ff971-e778-44ea-ba08-c45f4dea36a7" providerId="ADAL" clId="{53BB99DD-E11A-4AC5-9DF7-93144241BC20}" dt="2023-03-30T03:54:09.725" v="29845" actId="20577"/>
        <pc:sldMkLst>
          <pc:docMk/>
          <pc:sldMk cId="1762317846" sldId="324"/>
        </pc:sldMkLst>
        <pc:spChg chg="mod">
          <ac:chgData name="Dalal, Mrinmoy" userId="397ff971-e778-44ea-ba08-c45f4dea36a7" providerId="ADAL" clId="{53BB99DD-E11A-4AC5-9DF7-93144241BC20}" dt="2023-03-30T03:54:09.725" v="29845" actId="20577"/>
          <ac:spMkLst>
            <pc:docMk/>
            <pc:sldMk cId="1762317846" sldId="324"/>
            <ac:spMk id="2" creationId="{157B785B-7419-6444-8F7C-456DADFC9CDE}"/>
          </ac:spMkLst>
        </pc:spChg>
        <pc:spChg chg="add mod topLvl">
          <ac:chgData name="Dalal, Mrinmoy" userId="397ff971-e778-44ea-ba08-c45f4dea36a7" providerId="ADAL" clId="{53BB99DD-E11A-4AC5-9DF7-93144241BC20}" dt="2023-03-29T04:05:05.133" v="21772" actId="113"/>
          <ac:spMkLst>
            <pc:docMk/>
            <pc:sldMk cId="1762317846" sldId="324"/>
            <ac:spMk id="4" creationId="{445F4949-790D-E37B-ECEA-DDD60B687EB2}"/>
          </ac:spMkLst>
        </pc:spChg>
        <pc:spChg chg="add mod topLvl">
          <ac:chgData name="Dalal, Mrinmoy" userId="397ff971-e778-44ea-ba08-c45f4dea36a7" providerId="ADAL" clId="{53BB99DD-E11A-4AC5-9DF7-93144241BC20}" dt="2023-03-29T04:05:10.419" v="21773" actId="113"/>
          <ac:spMkLst>
            <pc:docMk/>
            <pc:sldMk cId="1762317846" sldId="324"/>
            <ac:spMk id="5" creationId="{4EFA0FFC-1612-C9DE-D80D-0C2ED33D3551}"/>
          </ac:spMkLst>
        </pc:spChg>
        <pc:spChg chg="add mod topLvl">
          <ac:chgData name="Dalal, Mrinmoy" userId="397ff971-e778-44ea-ba08-c45f4dea36a7" providerId="ADAL" clId="{53BB99DD-E11A-4AC5-9DF7-93144241BC20}" dt="2023-03-29T04:01:47.786" v="21770" actId="12789"/>
          <ac:spMkLst>
            <pc:docMk/>
            <pc:sldMk cId="1762317846" sldId="324"/>
            <ac:spMk id="6" creationId="{060BC33D-6144-E449-F48A-4F3AB270D0A9}"/>
          </ac:spMkLst>
        </pc:spChg>
        <pc:spChg chg="mod">
          <ac:chgData name="Dalal, Mrinmoy" userId="397ff971-e778-44ea-ba08-c45f4dea36a7" providerId="ADAL" clId="{53BB99DD-E11A-4AC5-9DF7-93144241BC20}" dt="2023-03-29T04:01:47.786" v="21770" actId="12789"/>
          <ac:spMkLst>
            <pc:docMk/>
            <pc:sldMk cId="1762317846" sldId="324"/>
            <ac:spMk id="9" creationId="{DFA30B3F-206A-F976-CE2A-4C7127EC1415}"/>
          </ac:spMkLst>
        </pc:spChg>
        <pc:spChg chg="del">
          <ac:chgData name="Dalal, Mrinmoy" userId="397ff971-e778-44ea-ba08-c45f4dea36a7" providerId="ADAL" clId="{53BB99DD-E11A-4AC5-9DF7-93144241BC20}" dt="2023-03-29T03:58:09.795" v="21738" actId="478"/>
          <ac:spMkLst>
            <pc:docMk/>
            <pc:sldMk cId="1762317846" sldId="324"/>
            <ac:spMk id="53" creationId="{677367BE-30DC-52BC-B968-44C9EFAE7074}"/>
          </ac:spMkLst>
        </pc:spChg>
        <pc:spChg chg="del">
          <ac:chgData name="Dalal, Mrinmoy" userId="397ff971-e778-44ea-ba08-c45f4dea36a7" providerId="ADAL" clId="{53BB99DD-E11A-4AC5-9DF7-93144241BC20}" dt="2023-03-29T03:58:09.795" v="21738" actId="478"/>
          <ac:spMkLst>
            <pc:docMk/>
            <pc:sldMk cId="1762317846" sldId="324"/>
            <ac:spMk id="55" creationId="{CBC79F90-A052-3080-6048-E4E70AF07E09}"/>
          </ac:spMkLst>
        </pc:spChg>
        <pc:spChg chg="del">
          <ac:chgData name="Dalal, Mrinmoy" userId="397ff971-e778-44ea-ba08-c45f4dea36a7" providerId="ADAL" clId="{53BB99DD-E11A-4AC5-9DF7-93144241BC20}" dt="2023-03-29T03:58:09.795" v="21738" actId="478"/>
          <ac:spMkLst>
            <pc:docMk/>
            <pc:sldMk cId="1762317846" sldId="324"/>
            <ac:spMk id="57" creationId="{FE9F46DC-B42A-7D95-8383-35FD78909A93}"/>
          </ac:spMkLst>
        </pc:spChg>
        <pc:grpChg chg="add mod topLvl">
          <ac:chgData name="Dalal, Mrinmoy" userId="397ff971-e778-44ea-ba08-c45f4dea36a7" providerId="ADAL" clId="{53BB99DD-E11A-4AC5-9DF7-93144241BC20}" dt="2023-03-29T04:01:47.786" v="21770" actId="12789"/>
          <ac:grpSpMkLst>
            <pc:docMk/>
            <pc:sldMk cId="1762317846" sldId="324"/>
            <ac:grpSpMk id="8" creationId="{ABDBD1FA-59B0-3335-B571-44B12969E454}"/>
          </ac:grpSpMkLst>
        </pc:grpChg>
        <pc:grpChg chg="add del mod">
          <ac:chgData name="Dalal, Mrinmoy" userId="397ff971-e778-44ea-ba08-c45f4dea36a7" providerId="ADAL" clId="{53BB99DD-E11A-4AC5-9DF7-93144241BC20}" dt="2023-03-29T04:00:15.966" v="21751" actId="165"/>
          <ac:grpSpMkLst>
            <pc:docMk/>
            <pc:sldMk cId="1762317846" sldId="324"/>
            <ac:grpSpMk id="16" creationId="{1A8F66BC-075A-9EBB-8325-7E7B255219EE}"/>
          </ac:grpSpMkLst>
        </pc:grpChg>
        <pc:grpChg chg="add mod">
          <ac:chgData name="Dalal, Mrinmoy" userId="397ff971-e778-44ea-ba08-c45f4dea36a7" providerId="ADAL" clId="{53BB99DD-E11A-4AC5-9DF7-93144241BC20}" dt="2023-03-29T04:01:47.786" v="21770" actId="12789"/>
          <ac:grpSpMkLst>
            <pc:docMk/>
            <pc:sldMk cId="1762317846" sldId="324"/>
            <ac:grpSpMk id="18" creationId="{9988E12C-6395-8841-343F-F5405C3DBAF5}"/>
          </ac:grpSpMkLst>
        </pc:grpChg>
        <pc:grpChg chg="add mod">
          <ac:chgData name="Dalal, Mrinmoy" userId="397ff971-e778-44ea-ba08-c45f4dea36a7" providerId="ADAL" clId="{53BB99DD-E11A-4AC5-9DF7-93144241BC20}" dt="2023-03-29T04:01:47.786" v="21770" actId="12789"/>
          <ac:grpSpMkLst>
            <pc:docMk/>
            <pc:sldMk cId="1762317846" sldId="324"/>
            <ac:grpSpMk id="20" creationId="{7E07237B-9560-9E03-FAD4-1C31465F3E0B}"/>
          </ac:grpSpMkLst>
        </pc:grpChg>
        <pc:grpChg chg="del">
          <ac:chgData name="Dalal, Mrinmoy" userId="397ff971-e778-44ea-ba08-c45f4dea36a7" providerId="ADAL" clId="{53BB99DD-E11A-4AC5-9DF7-93144241BC20}" dt="2023-03-29T03:58:09.795" v="21738" actId="478"/>
          <ac:grpSpMkLst>
            <pc:docMk/>
            <pc:sldMk cId="1762317846" sldId="324"/>
            <ac:grpSpMk id="1031" creationId="{2902C220-667D-647E-5675-433938E95F6B}"/>
          </ac:grpSpMkLst>
        </pc:grpChg>
        <pc:grpChg chg="del">
          <ac:chgData name="Dalal, Mrinmoy" userId="397ff971-e778-44ea-ba08-c45f4dea36a7" providerId="ADAL" clId="{53BB99DD-E11A-4AC5-9DF7-93144241BC20}" dt="2023-03-29T03:58:09.795" v="21738" actId="478"/>
          <ac:grpSpMkLst>
            <pc:docMk/>
            <pc:sldMk cId="1762317846" sldId="324"/>
            <ac:grpSpMk id="1033" creationId="{9FE6E4F6-1009-338F-4BCC-6D010F5974E3}"/>
          </ac:grpSpMkLst>
        </pc:grpChg>
        <pc:grpChg chg="del">
          <ac:chgData name="Dalal, Mrinmoy" userId="397ff971-e778-44ea-ba08-c45f4dea36a7" providerId="ADAL" clId="{53BB99DD-E11A-4AC5-9DF7-93144241BC20}" dt="2023-03-29T03:58:09.795" v="21738" actId="478"/>
          <ac:grpSpMkLst>
            <pc:docMk/>
            <pc:sldMk cId="1762317846" sldId="324"/>
            <ac:grpSpMk id="1034" creationId="{C3513D4E-E702-3F02-09EA-617622BB732E}"/>
          </ac:grpSpMkLst>
        </pc:grpChg>
        <pc:grpChg chg="del">
          <ac:chgData name="Dalal, Mrinmoy" userId="397ff971-e778-44ea-ba08-c45f4dea36a7" providerId="ADAL" clId="{53BB99DD-E11A-4AC5-9DF7-93144241BC20}" dt="2023-03-29T03:58:09.795" v="21738" actId="478"/>
          <ac:grpSpMkLst>
            <pc:docMk/>
            <pc:sldMk cId="1762317846" sldId="324"/>
            <ac:grpSpMk id="1035" creationId="{8A6D1A42-ED9F-7108-61E0-D2F8AAE63B5F}"/>
          </ac:grpSpMkLst>
        </pc:grpChg>
        <pc:picChg chg="add del mod">
          <ac:chgData name="Dalal, Mrinmoy" userId="397ff971-e778-44ea-ba08-c45f4dea36a7" providerId="ADAL" clId="{53BB99DD-E11A-4AC5-9DF7-93144241BC20}" dt="2023-03-29T03:59:43.094" v="21747" actId="478"/>
          <ac:picMkLst>
            <pc:docMk/>
            <pc:sldMk cId="1762317846" sldId="324"/>
            <ac:picMk id="3" creationId="{53982460-9A2B-920E-39AD-582AFFEEDCE2}"/>
          </ac:picMkLst>
        </pc:picChg>
        <pc:picChg chg="mod">
          <ac:chgData name="Dalal, Mrinmoy" userId="397ff971-e778-44ea-ba08-c45f4dea36a7" providerId="ADAL" clId="{53BB99DD-E11A-4AC5-9DF7-93144241BC20}" dt="2023-03-29T04:01:47.786" v="21770" actId="12789"/>
          <ac:picMkLst>
            <pc:docMk/>
            <pc:sldMk cId="1762317846" sldId="324"/>
            <ac:picMk id="10" creationId="{6B5DB653-AC33-D1B5-4D3D-105D0B6E0402}"/>
          </ac:picMkLst>
        </pc:picChg>
        <pc:picChg chg="mod">
          <ac:chgData name="Dalal, Mrinmoy" userId="397ff971-e778-44ea-ba08-c45f4dea36a7" providerId="ADAL" clId="{53BB99DD-E11A-4AC5-9DF7-93144241BC20}" dt="2023-03-29T04:01:47.786" v="21770" actId="12789"/>
          <ac:picMkLst>
            <pc:docMk/>
            <pc:sldMk cId="1762317846" sldId="324"/>
            <ac:picMk id="1027" creationId="{ED65A94F-7C45-5F49-08AB-1D8CF84CC897}"/>
          </ac:picMkLst>
        </pc:picChg>
      </pc:sldChg>
      <pc:sldChg chg="addSp delSp modSp add mod modAnim">
        <pc:chgData name="Dalal, Mrinmoy" userId="397ff971-e778-44ea-ba08-c45f4dea36a7" providerId="ADAL" clId="{53BB99DD-E11A-4AC5-9DF7-93144241BC20}" dt="2023-03-29T07:45:20.238" v="25148" actId="20577"/>
        <pc:sldMkLst>
          <pc:docMk/>
          <pc:sldMk cId="2319954742" sldId="325"/>
        </pc:sldMkLst>
        <pc:spChg chg="mod">
          <ac:chgData name="Dalal, Mrinmoy" userId="397ff971-e778-44ea-ba08-c45f4dea36a7" providerId="ADAL" clId="{53BB99DD-E11A-4AC5-9DF7-93144241BC20}" dt="2023-03-29T07:45:20.238" v="25148" actId="20577"/>
          <ac:spMkLst>
            <pc:docMk/>
            <pc:sldMk cId="2319954742" sldId="325"/>
            <ac:spMk id="2" creationId="{157B785B-7419-6444-8F7C-456DADFC9CDE}"/>
          </ac:spMkLst>
        </pc:spChg>
        <pc:spChg chg="mod topLvl">
          <ac:chgData name="Dalal, Mrinmoy" userId="397ff971-e778-44ea-ba08-c45f4dea36a7" providerId="ADAL" clId="{53BB99DD-E11A-4AC5-9DF7-93144241BC20}" dt="2023-03-29T06:49:29.277" v="25112" actId="165"/>
          <ac:spMkLst>
            <pc:docMk/>
            <pc:sldMk cId="2319954742" sldId="325"/>
            <ac:spMk id="6" creationId="{C62EEEED-BD79-3641-AFD8-B87827275E0A}"/>
          </ac:spMkLst>
        </pc:spChg>
        <pc:spChg chg="mod topLvl">
          <ac:chgData name="Dalal, Mrinmoy" userId="397ff971-e778-44ea-ba08-c45f4dea36a7" providerId="ADAL" clId="{53BB99DD-E11A-4AC5-9DF7-93144241BC20}" dt="2023-03-29T06:49:48.559" v="25118" actId="164"/>
          <ac:spMkLst>
            <pc:docMk/>
            <pc:sldMk cId="2319954742" sldId="325"/>
            <ac:spMk id="7" creationId="{751EB3DF-0452-7AB8-1645-2E63DEC13471}"/>
          </ac:spMkLst>
        </pc:spChg>
        <pc:spChg chg="mod topLvl">
          <ac:chgData name="Dalal, Mrinmoy" userId="397ff971-e778-44ea-ba08-c45f4dea36a7" providerId="ADAL" clId="{53BB99DD-E11A-4AC5-9DF7-93144241BC20}" dt="2023-03-29T06:49:48.559" v="25118" actId="164"/>
          <ac:spMkLst>
            <pc:docMk/>
            <pc:sldMk cId="2319954742" sldId="325"/>
            <ac:spMk id="10" creationId="{2098212C-06B2-FF84-AE3E-B813F4EBE4FB}"/>
          </ac:spMkLst>
        </pc:spChg>
        <pc:spChg chg="mod">
          <ac:chgData name="Dalal, Mrinmoy" userId="397ff971-e778-44ea-ba08-c45f4dea36a7" providerId="ADAL" clId="{53BB99DD-E11A-4AC5-9DF7-93144241BC20}" dt="2023-03-29T06:50:50.575" v="25129" actId="164"/>
          <ac:spMkLst>
            <pc:docMk/>
            <pc:sldMk cId="2319954742" sldId="325"/>
            <ac:spMk id="11" creationId="{D736B0AB-4931-DC0B-F9C9-6A7CD8BBA7A7}"/>
          </ac:spMkLst>
        </pc:spChg>
        <pc:spChg chg="mod topLvl">
          <ac:chgData name="Dalal, Mrinmoy" userId="397ff971-e778-44ea-ba08-c45f4dea36a7" providerId="ADAL" clId="{53BB99DD-E11A-4AC5-9DF7-93144241BC20}" dt="2023-03-29T06:49:48.559" v="25118" actId="164"/>
          <ac:spMkLst>
            <pc:docMk/>
            <pc:sldMk cId="2319954742" sldId="325"/>
            <ac:spMk id="12" creationId="{76AC95E7-6E4E-83CC-9123-E103150EA5BB}"/>
          </ac:spMkLst>
        </pc:spChg>
        <pc:spChg chg="mod topLvl">
          <ac:chgData name="Dalal, Mrinmoy" userId="397ff971-e778-44ea-ba08-c45f4dea36a7" providerId="ADAL" clId="{53BB99DD-E11A-4AC5-9DF7-93144241BC20}" dt="2023-03-29T06:49:48.559" v="25118" actId="164"/>
          <ac:spMkLst>
            <pc:docMk/>
            <pc:sldMk cId="2319954742" sldId="325"/>
            <ac:spMk id="13" creationId="{BA9CAA99-FC00-92BB-C462-243EE6D0E690}"/>
          </ac:spMkLst>
        </pc:spChg>
        <pc:spChg chg="mod topLvl">
          <ac:chgData name="Dalal, Mrinmoy" userId="397ff971-e778-44ea-ba08-c45f4dea36a7" providerId="ADAL" clId="{53BB99DD-E11A-4AC5-9DF7-93144241BC20}" dt="2023-03-29T06:49:48.559" v="25118" actId="164"/>
          <ac:spMkLst>
            <pc:docMk/>
            <pc:sldMk cId="2319954742" sldId="325"/>
            <ac:spMk id="14" creationId="{C198D21E-5EEC-3396-8E0A-6E763D6E13F7}"/>
          </ac:spMkLst>
        </pc:spChg>
        <pc:spChg chg="mod topLvl">
          <ac:chgData name="Dalal, Mrinmoy" userId="397ff971-e778-44ea-ba08-c45f4dea36a7" providerId="ADAL" clId="{53BB99DD-E11A-4AC5-9DF7-93144241BC20}" dt="2023-03-29T06:49:48.559" v="25118" actId="164"/>
          <ac:spMkLst>
            <pc:docMk/>
            <pc:sldMk cId="2319954742" sldId="325"/>
            <ac:spMk id="15" creationId="{9077A929-B5F7-ADB0-64A2-E1153685F7E2}"/>
          </ac:spMkLst>
        </pc:spChg>
        <pc:spChg chg="mod topLvl">
          <ac:chgData name="Dalal, Mrinmoy" userId="397ff971-e778-44ea-ba08-c45f4dea36a7" providerId="ADAL" clId="{53BB99DD-E11A-4AC5-9DF7-93144241BC20}" dt="2023-03-29T06:49:48.559" v="25118" actId="164"/>
          <ac:spMkLst>
            <pc:docMk/>
            <pc:sldMk cId="2319954742" sldId="325"/>
            <ac:spMk id="16" creationId="{2954A8AD-B96C-ED52-F798-BBFCB0947DF3}"/>
          </ac:spMkLst>
        </pc:spChg>
        <pc:spChg chg="mod topLvl">
          <ac:chgData name="Dalal, Mrinmoy" userId="397ff971-e778-44ea-ba08-c45f4dea36a7" providerId="ADAL" clId="{53BB99DD-E11A-4AC5-9DF7-93144241BC20}" dt="2023-03-29T06:49:48.559" v="25118" actId="164"/>
          <ac:spMkLst>
            <pc:docMk/>
            <pc:sldMk cId="2319954742" sldId="325"/>
            <ac:spMk id="17" creationId="{F08BA780-CFE9-FEE1-E1E1-44E5E9737202}"/>
          </ac:spMkLst>
        </pc:spChg>
        <pc:spChg chg="mod topLvl">
          <ac:chgData name="Dalal, Mrinmoy" userId="397ff971-e778-44ea-ba08-c45f4dea36a7" providerId="ADAL" clId="{53BB99DD-E11A-4AC5-9DF7-93144241BC20}" dt="2023-03-29T06:49:43.319" v="25116" actId="164"/>
          <ac:spMkLst>
            <pc:docMk/>
            <pc:sldMk cId="2319954742" sldId="325"/>
            <ac:spMk id="18" creationId="{B6A544E0-4D85-862F-31A5-417A9FBDBC0A}"/>
          </ac:spMkLst>
        </pc:spChg>
        <pc:spChg chg="mod topLvl">
          <ac:chgData name="Dalal, Mrinmoy" userId="397ff971-e778-44ea-ba08-c45f4dea36a7" providerId="ADAL" clId="{53BB99DD-E11A-4AC5-9DF7-93144241BC20}" dt="2023-03-29T06:49:43.319" v="25116" actId="164"/>
          <ac:spMkLst>
            <pc:docMk/>
            <pc:sldMk cId="2319954742" sldId="325"/>
            <ac:spMk id="19" creationId="{75B0A70C-8361-4A48-8DF8-75AAEB934B35}"/>
          </ac:spMkLst>
        </pc:spChg>
        <pc:spChg chg="mod topLvl">
          <ac:chgData name="Dalal, Mrinmoy" userId="397ff971-e778-44ea-ba08-c45f4dea36a7" providerId="ADAL" clId="{53BB99DD-E11A-4AC5-9DF7-93144241BC20}" dt="2023-03-29T06:49:43.319" v="25116" actId="164"/>
          <ac:spMkLst>
            <pc:docMk/>
            <pc:sldMk cId="2319954742" sldId="325"/>
            <ac:spMk id="20" creationId="{DD2350B7-BF6E-A4FD-1350-574C489737BA}"/>
          </ac:spMkLst>
        </pc:spChg>
        <pc:spChg chg="mod topLvl">
          <ac:chgData name="Dalal, Mrinmoy" userId="397ff971-e778-44ea-ba08-c45f4dea36a7" providerId="ADAL" clId="{53BB99DD-E11A-4AC5-9DF7-93144241BC20}" dt="2023-03-29T06:49:43.319" v="25116" actId="164"/>
          <ac:spMkLst>
            <pc:docMk/>
            <pc:sldMk cId="2319954742" sldId="325"/>
            <ac:spMk id="21" creationId="{3F5DF979-4544-A4B3-1218-8B377B3A06B8}"/>
          </ac:spMkLst>
        </pc:spChg>
        <pc:spChg chg="mod topLvl">
          <ac:chgData name="Dalal, Mrinmoy" userId="397ff971-e778-44ea-ba08-c45f4dea36a7" providerId="ADAL" clId="{53BB99DD-E11A-4AC5-9DF7-93144241BC20}" dt="2023-03-29T06:49:43.319" v="25116" actId="164"/>
          <ac:spMkLst>
            <pc:docMk/>
            <pc:sldMk cId="2319954742" sldId="325"/>
            <ac:spMk id="22" creationId="{AFF11C62-D32C-B884-1506-C54EF4A2B622}"/>
          </ac:spMkLst>
        </pc:spChg>
        <pc:spChg chg="mod topLvl">
          <ac:chgData name="Dalal, Mrinmoy" userId="397ff971-e778-44ea-ba08-c45f4dea36a7" providerId="ADAL" clId="{53BB99DD-E11A-4AC5-9DF7-93144241BC20}" dt="2023-03-29T06:49:43.319" v="25116" actId="164"/>
          <ac:spMkLst>
            <pc:docMk/>
            <pc:sldMk cId="2319954742" sldId="325"/>
            <ac:spMk id="23" creationId="{E7D0FC9B-8050-A944-BF4F-7880A72FF8EF}"/>
          </ac:spMkLst>
        </pc:spChg>
        <pc:spChg chg="mod topLvl">
          <ac:chgData name="Dalal, Mrinmoy" userId="397ff971-e778-44ea-ba08-c45f4dea36a7" providerId="ADAL" clId="{53BB99DD-E11A-4AC5-9DF7-93144241BC20}" dt="2023-03-29T06:49:43.319" v="25116" actId="164"/>
          <ac:spMkLst>
            <pc:docMk/>
            <pc:sldMk cId="2319954742" sldId="325"/>
            <ac:spMk id="24" creationId="{2E7F99BA-76E4-2D80-B774-082C7C37A008}"/>
          </ac:spMkLst>
        </pc:spChg>
        <pc:spChg chg="mod topLvl">
          <ac:chgData name="Dalal, Mrinmoy" userId="397ff971-e778-44ea-ba08-c45f4dea36a7" providerId="ADAL" clId="{53BB99DD-E11A-4AC5-9DF7-93144241BC20}" dt="2023-03-29T06:49:43.319" v="25116" actId="164"/>
          <ac:spMkLst>
            <pc:docMk/>
            <pc:sldMk cId="2319954742" sldId="325"/>
            <ac:spMk id="25" creationId="{33A81811-B0EA-B12B-993C-25FAEE313916}"/>
          </ac:spMkLst>
        </pc:spChg>
        <pc:spChg chg="mod topLvl">
          <ac:chgData name="Dalal, Mrinmoy" userId="397ff971-e778-44ea-ba08-c45f4dea36a7" providerId="ADAL" clId="{53BB99DD-E11A-4AC5-9DF7-93144241BC20}" dt="2023-03-29T06:49:38.267" v="25114" actId="164"/>
          <ac:spMkLst>
            <pc:docMk/>
            <pc:sldMk cId="2319954742" sldId="325"/>
            <ac:spMk id="26" creationId="{D1F69DF1-D56D-2F07-B5D7-FAE57BDB10C5}"/>
          </ac:spMkLst>
        </pc:spChg>
        <pc:spChg chg="del">
          <ac:chgData name="Dalal, Mrinmoy" userId="397ff971-e778-44ea-ba08-c45f4dea36a7" providerId="ADAL" clId="{53BB99DD-E11A-4AC5-9DF7-93144241BC20}" dt="2023-03-29T04:25:58.912" v="21830" actId="478"/>
          <ac:spMkLst>
            <pc:docMk/>
            <pc:sldMk cId="2319954742" sldId="325"/>
            <ac:spMk id="27" creationId="{716D9438-A56E-294E-5CEA-83AC5EAB0A45}"/>
          </ac:spMkLst>
        </pc:spChg>
        <pc:spChg chg="mod topLvl">
          <ac:chgData name="Dalal, Mrinmoy" userId="397ff971-e778-44ea-ba08-c45f4dea36a7" providerId="ADAL" clId="{53BB99DD-E11A-4AC5-9DF7-93144241BC20}" dt="2023-03-29T06:49:38.267" v="25114" actId="164"/>
          <ac:spMkLst>
            <pc:docMk/>
            <pc:sldMk cId="2319954742" sldId="325"/>
            <ac:spMk id="28" creationId="{AB090AE2-306F-C5B9-1BEF-97A7F6FFD4C3}"/>
          </ac:spMkLst>
        </pc:spChg>
        <pc:spChg chg="del">
          <ac:chgData name="Dalal, Mrinmoy" userId="397ff971-e778-44ea-ba08-c45f4dea36a7" providerId="ADAL" clId="{53BB99DD-E11A-4AC5-9DF7-93144241BC20}" dt="2023-03-29T04:25:58.912" v="21830" actId="478"/>
          <ac:spMkLst>
            <pc:docMk/>
            <pc:sldMk cId="2319954742" sldId="325"/>
            <ac:spMk id="29" creationId="{378E599E-AC34-DDDD-8778-0770B2C25AE7}"/>
          </ac:spMkLst>
        </pc:spChg>
        <pc:spChg chg="del">
          <ac:chgData name="Dalal, Mrinmoy" userId="397ff971-e778-44ea-ba08-c45f4dea36a7" providerId="ADAL" clId="{53BB99DD-E11A-4AC5-9DF7-93144241BC20}" dt="2023-03-29T04:25:58.912" v="21830" actId="478"/>
          <ac:spMkLst>
            <pc:docMk/>
            <pc:sldMk cId="2319954742" sldId="325"/>
            <ac:spMk id="32" creationId="{7DAA1D34-46F3-9A10-9EE8-336F3CBB910F}"/>
          </ac:spMkLst>
        </pc:spChg>
        <pc:spChg chg="mod topLvl">
          <ac:chgData name="Dalal, Mrinmoy" userId="397ff971-e778-44ea-ba08-c45f4dea36a7" providerId="ADAL" clId="{53BB99DD-E11A-4AC5-9DF7-93144241BC20}" dt="2023-03-29T06:49:38.267" v="25114" actId="164"/>
          <ac:spMkLst>
            <pc:docMk/>
            <pc:sldMk cId="2319954742" sldId="325"/>
            <ac:spMk id="33" creationId="{A2C61872-AEA8-D7DD-F702-F943703D4F84}"/>
          </ac:spMkLst>
        </pc:spChg>
        <pc:spChg chg="del">
          <ac:chgData name="Dalal, Mrinmoy" userId="397ff971-e778-44ea-ba08-c45f4dea36a7" providerId="ADAL" clId="{53BB99DD-E11A-4AC5-9DF7-93144241BC20}" dt="2023-03-29T04:25:58.912" v="21830" actId="478"/>
          <ac:spMkLst>
            <pc:docMk/>
            <pc:sldMk cId="2319954742" sldId="325"/>
            <ac:spMk id="34" creationId="{F6A30975-8D4A-2AB3-BCE9-B9B7D16293EF}"/>
          </ac:spMkLst>
        </pc:spChg>
        <pc:spChg chg="mod topLvl">
          <ac:chgData name="Dalal, Mrinmoy" userId="397ff971-e778-44ea-ba08-c45f4dea36a7" providerId="ADAL" clId="{53BB99DD-E11A-4AC5-9DF7-93144241BC20}" dt="2023-03-29T06:49:38.267" v="25114" actId="164"/>
          <ac:spMkLst>
            <pc:docMk/>
            <pc:sldMk cId="2319954742" sldId="325"/>
            <ac:spMk id="40" creationId="{24010CC6-3013-10A3-C822-9CF0C718708B}"/>
          </ac:spMkLst>
        </pc:spChg>
        <pc:spChg chg="mod topLvl">
          <ac:chgData name="Dalal, Mrinmoy" userId="397ff971-e778-44ea-ba08-c45f4dea36a7" providerId="ADAL" clId="{53BB99DD-E11A-4AC5-9DF7-93144241BC20}" dt="2023-03-29T06:49:38.267" v="25114" actId="164"/>
          <ac:spMkLst>
            <pc:docMk/>
            <pc:sldMk cId="2319954742" sldId="325"/>
            <ac:spMk id="41" creationId="{F2381087-9014-BC30-0B89-37845C8558EC}"/>
          </ac:spMkLst>
        </pc:spChg>
        <pc:spChg chg="mod topLvl">
          <ac:chgData name="Dalal, Mrinmoy" userId="397ff971-e778-44ea-ba08-c45f4dea36a7" providerId="ADAL" clId="{53BB99DD-E11A-4AC5-9DF7-93144241BC20}" dt="2023-03-29T06:49:38.267" v="25114" actId="164"/>
          <ac:spMkLst>
            <pc:docMk/>
            <pc:sldMk cId="2319954742" sldId="325"/>
            <ac:spMk id="42" creationId="{F7D61DC4-D24D-3666-013D-F548C44B1B21}"/>
          </ac:spMkLst>
        </pc:spChg>
        <pc:spChg chg="mod topLvl">
          <ac:chgData name="Dalal, Mrinmoy" userId="397ff971-e778-44ea-ba08-c45f4dea36a7" providerId="ADAL" clId="{53BB99DD-E11A-4AC5-9DF7-93144241BC20}" dt="2023-03-29T06:49:38.267" v="25114" actId="164"/>
          <ac:spMkLst>
            <pc:docMk/>
            <pc:sldMk cId="2319954742" sldId="325"/>
            <ac:spMk id="43" creationId="{92D4979D-8C92-7E77-13E0-21EFD1E42325}"/>
          </ac:spMkLst>
        </pc:spChg>
        <pc:spChg chg="mod topLvl">
          <ac:chgData name="Dalal, Mrinmoy" userId="397ff971-e778-44ea-ba08-c45f4dea36a7" providerId="ADAL" clId="{53BB99DD-E11A-4AC5-9DF7-93144241BC20}" dt="2023-03-29T06:49:38.267" v="25114" actId="164"/>
          <ac:spMkLst>
            <pc:docMk/>
            <pc:sldMk cId="2319954742" sldId="325"/>
            <ac:spMk id="44" creationId="{ED375F4C-DC36-EE43-AD18-57EC9117AD98}"/>
          </ac:spMkLst>
        </pc:spChg>
        <pc:spChg chg="mod topLvl">
          <ac:chgData name="Dalal, Mrinmoy" userId="397ff971-e778-44ea-ba08-c45f4dea36a7" providerId="ADAL" clId="{53BB99DD-E11A-4AC5-9DF7-93144241BC20}" dt="2023-03-29T06:49:35.094" v="25113" actId="164"/>
          <ac:spMkLst>
            <pc:docMk/>
            <pc:sldMk cId="2319954742" sldId="325"/>
            <ac:spMk id="45" creationId="{16EFB82B-3AE7-3A19-9CEB-1BC7F283B275}"/>
          </ac:spMkLst>
        </pc:spChg>
        <pc:spChg chg="mod topLvl">
          <ac:chgData name="Dalal, Mrinmoy" userId="397ff971-e778-44ea-ba08-c45f4dea36a7" providerId="ADAL" clId="{53BB99DD-E11A-4AC5-9DF7-93144241BC20}" dt="2023-03-29T06:49:35.094" v="25113" actId="164"/>
          <ac:spMkLst>
            <pc:docMk/>
            <pc:sldMk cId="2319954742" sldId="325"/>
            <ac:spMk id="46" creationId="{22D16079-BA15-8B9D-D673-4850146D0126}"/>
          </ac:spMkLst>
        </pc:spChg>
        <pc:spChg chg="mod topLvl">
          <ac:chgData name="Dalal, Mrinmoy" userId="397ff971-e778-44ea-ba08-c45f4dea36a7" providerId="ADAL" clId="{53BB99DD-E11A-4AC5-9DF7-93144241BC20}" dt="2023-03-29T06:49:35.094" v="25113" actId="164"/>
          <ac:spMkLst>
            <pc:docMk/>
            <pc:sldMk cId="2319954742" sldId="325"/>
            <ac:spMk id="47" creationId="{D5C9E05C-8F58-F4BC-0674-93F2D4555977}"/>
          </ac:spMkLst>
        </pc:spChg>
        <pc:spChg chg="mod topLvl">
          <ac:chgData name="Dalal, Mrinmoy" userId="397ff971-e778-44ea-ba08-c45f4dea36a7" providerId="ADAL" clId="{53BB99DD-E11A-4AC5-9DF7-93144241BC20}" dt="2023-03-29T06:49:35.094" v="25113" actId="164"/>
          <ac:spMkLst>
            <pc:docMk/>
            <pc:sldMk cId="2319954742" sldId="325"/>
            <ac:spMk id="48" creationId="{84CA463D-75F7-2A0F-9601-7ACC2657C9C9}"/>
          </ac:spMkLst>
        </pc:spChg>
        <pc:spChg chg="mod topLvl">
          <ac:chgData name="Dalal, Mrinmoy" userId="397ff971-e778-44ea-ba08-c45f4dea36a7" providerId="ADAL" clId="{53BB99DD-E11A-4AC5-9DF7-93144241BC20}" dt="2023-03-29T06:49:35.094" v="25113" actId="164"/>
          <ac:spMkLst>
            <pc:docMk/>
            <pc:sldMk cId="2319954742" sldId="325"/>
            <ac:spMk id="49" creationId="{03A55CE8-0855-14C4-7EEF-F88D93525E7A}"/>
          </ac:spMkLst>
        </pc:spChg>
        <pc:spChg chg="mod topLvl">
          <ac:chgData name="Dalal, Mrinmoy" userId="397ff971-e778-44ea-ba08-c45f4dea36a7" providerId="ADAL" clId="{53BB99DD-E11A-4AC5-9DF7-93144241BC20}" dt="2023-03-29T06:49:35.094" v="25113" actId="164"/>
          <ac:spMkLst>
            <pc:docMk/>
            <pc:sldMk cId="2319954742" sldId="325"/>
            <ac:spMk id="50" creationId="{67AA06F0-2CC5-C082-E7FD-18659766DFBA}"/>
          </ac:spMkLst>
        </pc:spChg>
        <pc:spChg chg="mod topLvl">
          <ac:chgData name="Dalal, Mrinmoy" userId="397ff971-e778-44ea-ba08-c45f4dea36a7" providerId="ADAL" clId="{53BB99DD-E11A-4AC5-9DF7-93144241BC20}" dt="2023-03-29T06:49:35.094" v="25113" actId="164"/>
          <ac:spMkLst>
            <pc:docMk/>
            <pc:sldMk cId="2319954742" sldId="325"/>
            <ac:spMk id="51" creationId="{20A0B0CF-8555-86A4-C359-960324CD4237}"/>
          </ac:spMkLst>
        </pc:spChg>
        <pc:spChg chg="mod topLvl">
          <ac:chgData name="Dalal, Mrinmoy" userId="397ff971-e778-44ea-ba08-c45f4dea36a7" providerId="ADAL" clId="{53BB99DD-E11A-4AC5-9DF7-93144241BC20}" dt="2023-03-29T06:49:35.094" v="25113" actId="164"/>
          <ac:spMkLst>
            <pc:docMk/>
            <pc:sldMk cId="2319954742" sldId="325"/>
            <ac:spMk id="52" creationId="{3B19BCD3-2563-027E-582D-15ECD1B73C6A}"/>
          </ac:spMkLst>
        </pc:spChg>
        <pc:spChg chg="mod topLvl">
          <ac:chgData name="Dalal, Mrinmoy" userId="397ff971-e778-44ea-ba08-c45f4dea36a7" providerId="ADAL" clId="{53BB99DD-E11A-4AC5-9DF7-93144241BC20}" dt="2023-03-29T06:49:41.163" v="25115" actId="164"/>
          <ac:spMkLst>
            <pc:docMk/>
            <pc:sldMk cId="2319954742" sldId="325"/>
            <ac:spMk id="53" creationId="{4F4C6EA6-C8B7-DED6-55F6-9859967B6AC8}"/>
          </ac:spMkLst>
        </pc:spChg>
        <pc:spChg chg="mod topLvl">
          <ac:chgData name="Dalal, Mrinmoy" userId="397ff971-e778-44ea-ba08-c45f4dea36a7" providerId="ADAL" clId="{53BB99DD-E11A-4AC5-9DF7-93144241BC20}" dt="2023-03-29T06:49:41.163" v="25115" actId="164"/>
          <ac:spMkLst>
            <pc:docMk/>
            <pc:sldMk cId="2319954742" sldId="325"/>
            <ac:spMk id="54" creationId="{E71A0FF9-0C47-6020-3B0E-91D0EC449F56}"/>
          </ac:spMkLst>
        </pc:spChg>
        <pc:spChg chg="mod topLvl">
          <ac:chgData name="Dalal, Mrinmoy" userId="397ff971-e778-44ea-ba08-c45f4dea36a7" providerId="ADAL" clId="{53BB99DD-E11A-4AC5-9DF7-93144241BC20}" dt="2023-03-29T06:49:41.163" v="25115" actId="164"/>
          <ac:spMkLst>
            <pc:docMk/>
            <pc:sldMk cId="2319954742" sldId="325"/>
            <ac:spMk id="55" creationId="{DCF2F523-3DEC-CF02-0D8B-39342D057BDD}"/>
          </ac:spMkLst>
        </pc:spChg>
        <pc:spChg chg="mod topLvl">
          <ac:chgData name="Dalal, Mrinmoy" userId="397ff971-e778-44ea-ba08-c45f4dea36a7" providerId="ADAL" clId="{53BB99DD-E11A-4AC5-9DF7-93144241BC20}" dt="2023-03-29T06:49:41.163" v="25115" actId="164"/>
          <ac:spMkLst>
            <pc:docMk/>
            <pc:sldMk cId="2319954742" sldId="325"/>
            <ac:spMk id="56" creationId="{E5A7DB9F-1DC9-6F47-D581-CC441BA2C1DD}"/>
          </ac:spMkLst>
        </pc:spChg>
        <pc:spChg chg="mod topLvl">
          <ac:chgData name="Dalal, Mrinmoy" userId="397ff971-e778-44ea-ba08-c45f4dea36a7" providerId="ADAL" clId="{53BB99DD-E11A-4AC5-9DF7-93144241BC20}" dt="2023-03-29T06:49:41.163" v="25115" actId="164"/>
          <ac:spMkLst>
            <pc:docMk/>
            <pc:sldMk cId="2319954742" sldId="325"/>
            <ac:spMk id="57" creationId="{F3829E44-E479-8320-3B0D-787F47D38993}"/>
          </ac:spMkLst>
        </pc:spChg>
        <pc:spChg chg="mod topLvl">
          <ac:chgData name="Dalal, Mrinmoy" userId="397ff971-e778-44ea-ba08-c45f4dea36a7" providerId="ADAL" clId="{53BB99DD-E11A-4AC5-9DF7-93144241BC20}" dt="2023-03-29T06:49:41.163" v="25115" actId="164"/>
          <ac:spMkLst>
            <pc:docMk/>
            <pc:sldMk cId="2319954742" sldId="325"/>
            <ac:spMk id="58" creationId="{ACB45A44-C30D-DF30-EBCA-2E69EFF8E72A}"/>
          </ac:spMkLst>
        </pc:spChg>
        <pc:spChg chg="mod topLvl">
          <ac:chgData name="Dalal, Mrinmoy" userId="397ff971-e778-44ea-ba08-c45f4dea36a7" providerId="ADAL" clId="{53BB99DD-E11A-4AC5-9DF7-93144241BC20}" dt="2023-03-29T06:49:41.163" v="25115" actId="164"/>
          <ac:spMkLst>
            <pc:docMk/>
            <pc:sldMk cId="2319954742" sldId="325"/>
            <ac:spMk id="59" creationId="{48FA8BA9-C3E7-8428-C966-3D37090F8BED}"/>
          </ac:spMkLst>
        </pc:spChg>
        <pc:spChg chg="mod topLvl">
          <ac:chgData name="Dalal, Mrinmoy" userId="397ff971-e778-44ea-ba08-c45f4dea36a7" providerId="ADAL" clId="{53BB99DD-E11A-4AC5-9DF7-93144241BC20}" dt="2023-03-29T06:49:41.163" v="25115" actId="164"/>
          <ac:spMkLst>
            <pc:docMk/>
            <pc:sldMk cId="2319954742" sldId="325"/>
            <ac:spMk id="60" creationId="{0EE3511F-F7E2-5C9A-2DCC-527FF6B82C1E}"/>
          </ac:spMkLst>
        </pc:spChg>
        <pc:spChg chg="mod topLvl">
          <ac:chgData name="Dalal, Mrinmoy" userId="397ff971-e778-44ea-ba08-c45f4dea36a7" providerId="ADAL" clId="{53BB99DD-E11A-4AC5-9DF7-93144241BC20}" dt="2023-03-29T06:49:46.272" v="25117" actId="164"/>
          <ac:spMkLst>
            <pc:docMk/>
            <pc:sldMk cId="2319954742" sldId="325"/>
            <ac:spMk id="61" creationId="{AACE9DA2-8A76-FD89-8394-3B82D61CEBB6}"/>
          </ac:spMkLst>
        </pc:spChg>
        <pc:spChg chg="mod topLvl">
          <ac:chgData name="Dalal, Mrinmoy" userId="397ff971-e778-44ea-ba08-c45f4dea36a7" providerId="ADAL" clId="{53BB99DD-E11A-4AC5-9DF7-93144241BC20}" dt="2023-03-29T06:49:46.272" v="25117" actId="164"/>
          <ac:spMkLst>
            <pc:docMk/>
            <pc:sldMk cId="2319954742" sldId="325"/>
            <ac:spMk id="62" creationId="{9D842F32-7494-10FC-D3DD-23BB028DDFAD}"/>
          </ac:spMkLst>
        </pc:spChg>
        <pc:spChg chg="mod topLvl">
          <ac:chgData name="Dalal, Mrinmoy" userId="397ff971-e778-44ea-ba08-c45f4dea36a7" providerId="ADAL" clId="{53BB99DD-E11A-4AC5-9DF7-93144241BC20}" dt="2023-03-29T06:49:46.272" v="25117" actId="164"/>
          <ac:spMkLst>
            <pc:docMk/>
            <pc:sldMk cId="2319954742" sldId="325"/>
            <ac:spMk id="63" creationId="{A3D14E8C-E1F8-BC90-15E0-F7FDE59942BA}"/>
          </ac:spMkLst>
        </pc:spChg>
        <pc:spChg chg="mod topLvl">
          <ac:chgData name="Dalal, Mrinmoy" userId="397ff971-e778-44ea-ba08-c45f4dea36a7" providerId="ADAL" clId="{53BB99DD-E11A-4AC5-9DF7-93144241BC20}" dt="2023-03-29T06:49:46.272" v="25117" actId="164"/>
          <ac:spMkLst>
            <pc:docMk/>
            <pc:sldMk cId="2319954742" sldId="325"/>
            <ac:spMk id="64" creationId="{9713C91F-F0C4-B17E-1969-6E246F475F74}"/>
          </ac:spMkLst>
        </pc:spChg>
        <pc:spChg chg="mod topLvl">
          <ac:chgData name="Dalal, Mrinmoy" userId="397ff971-e778-44ea-ba08-c45f4dea36a7" providerId="ADAL" clId="{53BB99DD-E11A-4AC5-9DF7-93144241BC20}" dt="2023-03-29T06:49:46.272" v="25117" actId="164"/>
          <ac:spMkLst>
            <pc:docMk/>
            <pc:sldMk cId="2319954742" sldId="325"/>
            <ac:spMk id="65" creationId="{5539B798-A138-4079-8CFC-9E36BA04AD4A}"/>
          </ac:spMkLst>
        </pc:spChg>
        <pc:spChg chg="mod topLvl">
          <ac:chgData name="Dalal, Mrinmoy" userId="397ff971-e778-44ea-ba08-c45f4dea36a7" providerId="ADAL" clId="{53BB99DD-E11A-4AC5-9DF7-93144241BC20}" dt="2023-03-29T06:49:46.272" v="25117" actId="164"/>
          <ac:spMkLst>
            <pc:docMk/>
            <pc:sldMk cId="2319954742" sldId="325"/>
            <ac:spMk id="66" creationId="{E8F96EF2-F492-2D77-5BC8-6F4095890412}"/>
          </ac:spMkLst>
        </pc:spChg>
        <pc:spChg chg="mod topLvl">
          <ac:chgData name="Dalal, Mrinmoy" userId="397ff971-e778-44ea-ba08-c45f4dea36a7" providerId="ADAL" clId="{53BB99DD-E11A-4AC5-9DF7-93144241BC20}" dt="2023-03-29T06:49:46.272" v="25117" actId="164"/>
          <ac:spMkLst>
            <pc:docMk/>
            <pc:sldMk cId="2319954742" sldId="325"/>
            <ac:spMk id="67" creationId="{687C38CD-9989-B20D-4771-497CE8145C4D}"/>
          </ac:spMkLst>
        </pc:spChg>
        <pc:spChg chg="mod topLvl">
          <ac:chgData name="Dalal, Mrinmoy" userId="397ff971-e778-44ea-ba08-c45f4dea36a7" providerId="ADAL" clId="{53BB99DD-E11A-4AC5-9DF7-93144241BC20}" dt="2023-03-29T06:49:46.272" v="25117" actId="164"/>
          <ac:spMkLst>
            <pc:docMk/>
            <pc:sldMk cId="2319954742" sldId="325"/>
            <ac:spMk id="68" creationId="{6CF4121D-58FE-CC4A-0D7E-72A1EBC4030E}"/>
          </ac:spMkLst>
        </pc:spChg>
        <pc:grpChg chg="add del mod">
          <ac:chgData name="Dalal, Mrinmoy" userId="397ff971-e778-44ea-ba08-c45f4dea36a7" providerId="ADAL" clId="{53BB99DD-E11A-4AC5-9DF7-93144241BC20}" dt="2023-03-29T06:49:29.277" v="25112" actId="165"/>
          <ac:grpSpMkLst>
            <pc:docMk/>
            <pc:sldMk cId="2319954742" sldId="325"/>
            <ac:grpSpMk id="5" creationId="{5FB82C88-5FE5-898F-B572-2580B4471FF6}"/>
          </ac:grpSpMkLst>
        </pc:grpChg>
        <pc:grpChg chg="del">
          <ac:chgData name="Dalal, Mrinmoy" userId="397ff971-e778-44ea-ba08-c45f4dea36a7" providerId="ADAL" clId="{53BB99DD-E11A-4AC5-9DF7-93144241BC20}" dt="2023-03-29T04:25:58.912" v="21830" actId="478"/>
          <ac:grpSpMkLst>
            <pc:docMk/>
            <pc:sldMk cId="2319954742" sldId="325"/>
            <ac:grpSpMk id="38" creationId="{5160BB42-FE04-6D49-356B-4A7F0B15BB1D}"/>
          </ac:grpSpMkLst>
        </pc:grpChg>
        <pc:grpChg chg="del">
          <ac:chgData name="Dalal, Mrinmoy" userId="397ff971-e778-44ea-ba08-c45f4dea36a7" providerId="ADAL" clId="{53BB99DD-E11A-4AC5-9DF7-93144241BC20}" dt="2023-03-29T04:25:58.912" v="21830" actId="478"/>
          <ac:grpSpMkLst>
            <pc:docMk/>
            <pc:sldMk cId="2319954742" sldId="325"/>
            <ac:grpSpMk id="39" creationId="{6F5A45DD-1814-67DA-EB48-4FE988D3C6AD}"/>
          </ac:grpSpMkLst>
        </pc:grpChg>
        <pc:grpChg chg="add mod">
          <ac:chgData name="Dalal, Mrinmoy" userId="397ff971-e778-44ea-ba08-c45f4dea36a7" providerId="ADAL" clId="{53BB99DD-E11A-4AC5-9DF7-93144241BC20}" dt="2023-03-29T06:49:35.094" v="25113" actId="164"/>
          <ac:grpSpMkLst>
            <pc:docMk/>
            <pc:sldMk cId="2319954742" sldId="325"/>
            <ac:grpSpMk id="69" creationId="{5FFBAD6C-EF7D-7F29-0332-741F65B48C7D}"/>
          </ac:grpSpMkLst>
        </pc:grpChg>
        <pc:grpChg chg="add mod">
          <ac:chgData name="Dalal, Mrinmoy" userId="397ff971-e778-44ea-ba08-c45f4dea36a7" providerId="ADAL" clId="{53BB99DD-E11A-4AC5-9DF7-93144241BC20}" dt="2023-03-29T06:49:38.267" v="25114" actId="164"/>
          <ac:grpSpMkLst>
            <pc:docMk/>
            <pc:sldMk cId="2319954742" sldId="325"/>
            <ac:grpSpMk id="70" creationId="{4BDFC833-2428-DDC9-8979-72281B2D5EDC}"/>
          </ac:grpSpMkLst>
        </pc:grpChg>
        <pc:grpChg chg="add mod">
          <ac:chgData name="Dalal, Mrinmoy" userId="397ff971-e778-44ea-ba08-c45f4dea36a7" providerId="ADAL" clId="{53BB99DD-E11A-4AC5-9DF7-93144241BC20}" dt="2023-03-29T06:49:41.163" v="25115" actId="164"/>
          <ac:grpSpMkLst>
            <pc:docMk/>
            <pc:sldMk cId="2319954742" sldId="325"/>
            <ac:grpSpMk id="71" creationId="{DA9FE007-6F71-2594-6100-7A5EFF908DC7}"/>
          </ac:grpSpMkLst>
        </pc:grpChg>
        <pc:grpChg chg="add mod">
          <ac:chgData name="Dalal, Mrinmoy" userId="397ff971-e778-44ea-ba08-c45f4dea36a7" providerId="ADAL" clId="{53BB99DD-E11A-4AC5-9DF7-93144241BC20}" dt="2023-03-29T06:49:43.319" v="25116" actId="164"/>
          <ac:grpSpMkLst>
            <pc:docMk/>
            <pc:sldMk cId="2319954742" sldId="325"/>
            <ac:grpSpMk id="72" creationId="{318098D6-22C6-E800-392D-72668EF5B42B}"/>
          </ac:grpSpMkLst>
        </pc:grpChg>
        <pc:grpChg chg="add mod">
          <ac:chgData name="Dalal, Mrinmoy" userId="397ff971-e778-44ea-ba08-c45f4dea36a7" providerId="ADAL" clId="{53BB99DD-E11A-4AC5-9DF7-93144241BC20}" dt="2023-03-29T06:49:46.272" v="25117" actId="164"/>
          <ac:grpSpMkLst>
            <pc:docMk/>
            <pc:sldMk cId="2319954742" sldId="325"/>
            <ac:grpSpMk id="73" creationId="{6E2A1068-4213-AA06-992A-DFABDBCC38C1}"/>
          </ac:grpSpMkLst>
        </pc:grpChg>
        <pc:grpChg chg="add mod">
          <ac:chgData name="Dalal, Mrinmoy" userId="397ff971-e778-44ea-ba08-c45f4dea36a7" providerId="ADAL" clId="{53BB99DD-E11A-4AC5-9DF7-93144241BC20}" dt="2023-03-29T06:49:48.559" v="25118" actId="164"/>
          <ac:grpSpMkLst>
            <pc:docMk/>
            <pc:sldMk cId="2319954742" sldId="325"/>
            <ac:grpSpMk id="74" creationId="{80DA69FD-DAA9-84EB-270E-1F8A63AAAD7E}"/>
          </ac:grpSpMkLst>
        </pc:grpChg>
        <pc:grpChg chg="add mod">
          <ac:chgData name="Dalal, Mrinmoy" userId="397ff971-e778-44ea-ba08-c45f4dea36a7" providerId="ADAL" clId="{53BB99DD-E11A-4AC5-9DF7-93144241BC20}" dt="2023-03-29T06:50:50.575" v="25129" actId="164"/>
          <ac:grpSpMkLst>
            <pc:docMk/>
            <pc:sldMk cId="2319954742" sldId="325"/>
            <ac:grpSpMk id="75" creationId="{89C9DF97-F17D-E2EC-642B-9BBDF672B579}"/>
          </ac:grpSpMkLst>
        </pc:grpChg>
        <pc:picChg chg="mod">
          <ac:chgData name="Dalal, Mrinmoy" userId="397ff971-e778-44ea-ba08-c45f4dea36a7" providerId="ADAL" clId="{53BB99DD-E11A-4AC5-9DF7-93144241BC20}" dt="2023-03-29T06:50:50.575" v="25129" actId="164"/>
          <ac:picMkLst>
            <pc:docMk/>
            <pc:sldMk cId="2319954742" sldId="325"/>
            <ac:picMk id="9" creationId="{1CB76C35-2749-7778-4A65-C46910A1E81D}"/>
          </ac:picMkLst>
        </pc:picChg>
        <pc:picChg chg="del">
          <ac:chgData name="Dalal, Mrinmoy" userId="397ff971-e778-44ea-ba08-c45f4dea36a7" providerId="ADAL" clId="{53BB99DD-E11A-4AC5-9DF7-93144241BC20}" dt="2023-03-29T04:25:58.912" v="21830" actId="478"/>
          <ac:picMkLst>
            <pc:docMk/>
            <pc:sldMk cId="2319954742" sldId="325"/>
            <ac:picMk id="37" creationId="{AD6BB32F-5C40-147C-8FCB-591817AD31BC}"/>
          </ac:picMkLst>
        </pc:picChg>
      </pc:sldChg>
      <pc:sldChg chg="add del">
        <pc:chgData name="Dalal, Mrinmoy" userId="397ff971-e778-44ea-ba08-c45f4dea36a7" providerId="ADAL" clId="{53BB99DD-E11A-4AC5-9DF7-93144241BC20}" dt="2023-03-29T06:48:08.964" v="25096" actId="47"/>
        <pc:sldMkLst>
          <pc:docMk/>
          <pc:sldMk cId="2154090154" sldId="326"/>
        </pc:sldMkLst>
      </pc:sldChg>
      <pc:sldChg chg="addSp delSp modSp add del mod">
        <pc:chgData name="Dalal, Mrinmoy" userId="397ff971-e778-44ea-ba08-c45f4dea36a7" providerId="ADAL" clId="{53BB99DD-E11A-4AC5-9DF7-93144241BC20}" dt="2023-03-29T05:40:44.126" v="23201" actId="47"/>
        <pc:sldMkLst>
          <pc:docMk/>
          <pc:sldMk cId="711505604" sldId="327"/>
        </pc:sldMkLst>
        <pc:spChg chg="mod">
          <ac:chgData name="Dalal, Mrinmoy" userId="397ff971-e778-44ea-ba08-c45f4dea36a7" providerId="ADAL" clId="{53BB99DD-E11A-4AC5-9DF7-93144241BC20}" dt="2023-03-29T05:15:10.901" v="22960" actId="1076"/>
          <ac:spMkLst>
            <pc:docMk/>
            <pc:sldMk cId="711505604" sldId="327"/>
            <ac:spMk id="2" creationId="{157B785B-7419-6444-8F7C-456DADFC9CDE}"/>
          </ac:spMkLst>
        </pc:spChg>
        <pc:spChg chg="add mod topLvl">
          <ac:chgData name="Dalal, Mrinmoy" userId="397ff971-e778-44ea-ba08-c45f4dea36a7" providerId="ADAL" clId="{53BB99DD-E11A-4AC5-9DF7-93144241BC20}" dt="2023-03-29T05:27:46.394" v="23117" actId="12789"/>
          <ac:spMkLst>
            <pc:docMk/>
            <pc:sldMk cId="711505604" sldId="327"/>
            <ac:spMk id="7" creationId="{1E6653F7-19AF-DDBE-973F-046781155E10}"/>
          </ac:spMkLst>
        </pc:spChg>
        <pc:spChg chg="add del mod">
          <ac:chgData name="Dalal, Mrinmoy" userId="397ff971-e778-44ea-ba08-c45f4dea36a7" providerId="ADAL" clId="{53BB99DD-E11A-4AC5-9DF7-93144241BC20}" dt="2023-03-29T04:46:58.472" v="22021" actId="767"/>
          <ac:spMkLst>
            <pc:docMk/>
            <pc:sldMk cId="711505604" sldId="327"/>
            <ac:spMk id="9" creationId="{46E050CA-6971-90B2-2D01-12913D4D526C}"/>
          </ac:spMkLst>
        </pc:spChg>
        <pc:spChg chg="add mod topLvl">
          <ac:chgData name="Dalal, Mrinmoy" userId="397ff971-e778-44ea-ba08-c45f4dea36a7" providerId="ADAL" clId="{53BB99DD-E11A-4AC5-9DF7-93144241BC20}" dt="2023-03-29T05:27:22.554" v="23114" actId="1076"/>
          <ac:spMkLst>
            <pc:docMk/>
            <pc:sldMk cId="711505604" sldId="327"/>
            <ac:spMk id="10" creationId="{5C9D934F-29B7-1504-9E6E-BF61F3F4163E}"/>
          </ac:spMkLst>
        </pc:spChg>
        <pc:spChg chg="del mod topLvl">
          <ac:chgData name="Dalal, Mrinmoy" userId="397ff971-e778-44ea-ba08-c45f4dea36a7" providerId="ADAL" clId="{53BB99DD-E11A-4AC5-9DF7-93144241BC20}" dt="2023-03-29T05:17:12.912" v="23013" actId="478"/>
          <ac:spMkLst>
            <pc:docMk/>
            <pc:sldMk cId="711505604" sldId="327"/>
            <ac:spMk id="14" creationId="{0CD8AC5C-9B34-BAA5-F0C9-17F0B9C17018}"/>
          </ac:spMkLst>
        </pc:spChg>
        <pc:spChg chg="del mod topLvl">
          <ac:chgData name="Dalal, Mrinmoy" userId="397ff971-e778-44ea-ba08-c45f4dea36a7" providerId="ADAL" clId="{53BB99DD-E11A-4AC5-9DF7-93144241BC20}" dt="2023-03-29T05:17:12.912" v="23013" actId="478"/>
          <ac:spMkLst>
            <pc:docMk/>
            <pc:sldMk cId="711505604" sldId="327"/>
            <ac:spMk id="15" creationId="{ECD8A4D8-71AE-058F-4378-3DC8839A60DE}"/>
          </ac:spMkLst>
        </pc:spChg>
        <pc:spChg chg="mod topLvl">
          <ac:chgData name="Dalal, Mrinmoy" userId="397ff971-e778-44ea-ba08-c45f4dea36a7" providerId="ADAL" clId="{53BB99DD-E11A-4AC5-9DF7-93144241BC20}" dt="2023-03-29T05:31:56.209" v="23134" actId="1076"/>
          <ac:spMkLst>
            <pc:docMk/>
            <pc:sldMk cId="711505604" sldId="327"/>
            <ac:spMk id="18" creationId="{F680465B-542F-A4A7-7DA0-698B29E61EC6}"/>
          </ac:spMkLst>
        </pc:spChg>
        <pc:spChg chg="mod topLvl">
          <ac:chgData name="Dalal, Mrinmoy" userId="397ff971-e778-44ea-ba08-c45f4dea36a7" providerId="ADAL" clId="{53BB99DD-E11A-4AC5-9DF7-93144241BC20}" dt="2023-03-29T05:32:04.722" v="23138" actId="1076"/>
          <ac:spMkLst>
            <pc:docMk/>
            <pc:sldMk cId="711505604" sldId="327"/>
            <ac:spMk id="19" creationId="{AB948137-0F67-B67E-E57F-DE5CD69A216D}"/>
          </ac:spMkLst>
        </pc:spChg>
        <pc:spChg chg="del mod topLvl">
          <ac:chgData name="Dalal, Mrinmoy" userId="397ff971-e778-44ea-ba08-c45f4dea36a7" providerId="ADAL" clId="{53BB99DD-E11A-4AC5-9DF7-93144241BC20}" dt="2023-03-29T05:19:33.787" v="23037" actId="478"/>
          <ac:spMkLst>
            <pc:docMk/>
            <pc:sldMk cId="711505604" sldId="327"/>
            <ac:spMk id="22" creationId="{D2CB521E-708C-C9A7-276C-753EC497BBAE}"/>
          </ac:spMkLst>
        </pc:spChg>
        <pc:spChg chg="del mod topLvl">
          <ac:chgData name="Dalal, Mrinmoy" userId="397ff971-e778-44ea-ba08-c45f4dea36a7" providerId="ADAL" clId="{53BB99DD-E11A-4AC5-9DF7-93144241BC20}" dt="2023-03-29T05:19:23.264" v="23034" actId="478"/>
          <ac:spMkLst>
            <pc:docMk/>
            <pc:sldMk cId="711505604" sldId="327"/>
            <ac:spMk id="23" creationId="{9F0D3830-D6D1-F5EC-6AEE-98744B16D65A}"/>
          </ac:spMkLst>
        </pc:spChg>
        <pc:spChg chg="mod topLvl">
          <ac:chgData name="Dalal, Mrinmoy" userId="397ff971-e778-44ea-ba08-c45f4dea36a7" providerId="ADAL" clId="{53BB99DD-E11A-4AC5-9DF7-93144241BC20}" dt="2023-03-29T05:26:41.580" v="23104" actId="1076"/>
          <ac:spMkLst>
            <pc:docMk/>
            <pc:sldMk cId="711505604" sldId="327"/>
            <ac:spMk id="26" creationId="{DF37912F-D9F6-240C-8186-C96B52CF5AD7}"/>
          </ac:spMkLst>
        </pc:spChg>
        <pc:spChg chg="mod topLvl">
          <ac:chgData name="Dalal, Mrinmoy" userId="397ff971-e778-44ea-ba08-c45f4dea36a7" providerId="ADAL" clId="{53BB99DD-E11A-4AC5-9DF7-93144241BC20}" dt="2023-03-29T05:26:41.580" v="23104" actId="1076"/>
          <ac:spMkLst>
            <pc:docMk/>
            <pc:sldMk cId="711505604" sldId="327"/>
            <ac:spMk id="27" creationId="{D921E3B8-1E37-260B-31C7-83B1F3EE3871}"/>
          </ac:spMkLst>
        </pc:spChg>
        <pc:spChg chg="mod topLvl">
          <ac:chgData name="Dalal, Mrinmoy" userId="397ff971-e778-44ea-ba08-c45f4dea36a7" providerId="ADAL" clId="{53BB99DD-E11A-4AC5-9DF7-93144241BC20}" dt="2023-03-29T05:29:19.556" v="23132" actId="1076"/>
          <ac:spMkLst>
            <pc:docMk/>
            <pc:sldMk cId="711505604" sldId="327"/>
            <ac:spMk id="31" creationId="{F5FE647F-6528-79E9-276F-B6EFB8970E1D}"/>
          </ac:spMkLst>
        </pc:spChg>
        <pc:spChg chg="mod topLvl">
          <ac:chgData name="Dalal, Mrinmoy" userId="397ff971-e778-44ea-ba08-c45f4dea36a7" providerId="ADAL" clId="{53BB99DD-E11A-4AC5-9DF7-93144241BC20}" dt="2023-03-29T05:29:07.138" v="23130" actId="1076"/>
          <ac:spMkLst>
            <pc:docMk/>
            <pc:sldMk cId="711505604" sldId="327"/>
            <ac:spMk id="32" creationId="{73CB8CB9-BB20-F19F-9607-AF5A9043A612}"/>
          </ac:spMkLst>
        </pc:spChg>
        <pc:spChg chg="mod topLvl">
          <ac:chgData name="Dalal, Mrinmoy" userId="397ff971-e778-44ea-ba08-c45f4dea36a7" providerId="ADAL" clId="{53BB99DD-E11A-4AC5-9DF7-93144241BC20}" dt="2023-03-29T05:28:51.721" v="23128" actId="12789"/>
          <ac:spMkLst>
            <pc:docMk/>
            <pc:sldMk cId="711505604" sldId="327"/>
            <ac:spMk id="35" creationId="{CC4CC542-B1CB-8F66-8809-B4EC6ACBF3BE}"/>
          </ac:spMkLst>
        </pc:spChg>
        <pc:spChg chg="mod topLvl">
          <ac:chgData name="Dalal, Mrinmoy" userId="397ff971-e778-44ea-ba08-c45f4dea36a7" providerId="ADAL" clId="{53BB99DD-E11A-4AC5-9DF7-93144241BC20}" dt="2023-03-29T05:28:16.110" v="23122" actId="1076"/>
          <ac:spMkLst>
            <pc:docMk/>
            <pc:sldMk cId="711505604" sldId="327"/>
            <ac:spMk id="36" creationId="{683E7F8C-26F2-4AE9-C623-3FE19EB99439}"/>
          </ac:spMkLst>
        </pc:spChg>
        <pc:spChg chg="add mod ord">
          <ac:chgData name="Dalal, Mrinmoy" userId="397ff971-e778-44ea-ba08-c45f4dea36a7" providerId="ADAL" clId="{53BB99DD-E11A-4AC5-9DF7-93144241BC20}" dt="2023-03-29T05:27:46.394" v="23117" actId="12789"/>
          <ac:spMkLst>
            <pc:docMk/>
            <pc:sldMk cId="711505604" sldId="327"/>
            <ac:spMk id="37" creationId="{36D15AF9-CB95-F0EC-70F1-909C87D1759E}"/>
          </ac:spMkLst>
        </pc:spChg>
        <pc:spChg chg="add del mod ord">
          <ac:chgData name="Dalal, Mrinmoy" userId="397ff971-e778-44ea-ba08-c45f4dea36a7" providerId="ADAL" clId="{53BB99DD-E11A-4AC5-9DF7-93144241BC20}" dt="2023-03-29T05:15:21.912" v="22965" actId="478"/>
          <ac:spMkLst>
            <pc:docMk/>
            <pc:sldMk cId="711505604" sldId="327"/>
            <ac:spMk id="38" creationId="{4ABDD326-AF42-66F7-1AEA-50D0E6651FB5}"/>
          </ac:spMkLst>
        </pc:spChg>
        <pc:spChg chg="add del mod ord">
          <ac:chgData name="Dalal, Mrinmoy" userId="397ff971-e778-44ea-ba08-c45f4dea36a7" providerId="ADAL" clId="{53BB99DD-E11A-4AC5-9DF7-93144241BC20}" dt="2023-03-29T05:15:21.912" v="22965" actId="478"/>
          <ac:spMkLst>
            <pc:docMk/>
            <pc:sldMk cId="711505604" sldId="327"/>
            <ac:spMk id="40" creationId="{5C03FCF9-5177-E56A-533D-0383A0018FA1}"/>
          </ac:spMkLst>
        </pc:spChg>
        <pc:spChg chg="add mod ord">
          <ac:chgData name="Dalal, Mrinmoy" userId="397ff971-e778-44ea-ba08-c45f4dea36a7" providerId="ADAL" clId="{53BB99DD-E11A-4AC5-9DF7-93144241BC20}" dt="2023-03-29T05:28:51.721" v="23128" actId="12789"/>
          <ac:spMkLst>
            <pc:docMk/>
            <pc:sldMk cId="711505604" sldId="327"/>
            <ac:spMk id="41" creationId="{FC122271-B131-28ED-E308-355D002493B6}"/>
          </ac:spMkLst>
        </pc:spChg>
        <pc:spChg chg="add mod ord">
          <ac:chgData name="Dalal, Mrinmoy" userId="397ff971-e778-44ea-ba08-c45f4dea36a7" providerId="ADAL" clId="{53BB99DD-E11A-4AC5-9DF7-93144241BC20}" dt="2023-03-29T05:29:12.251" v="23131" actId="1076"/>
          <ac:spMkLst>
            <pc:docMk/>
            <pc:sldMk cId="711505604" sldId="327"/>
            <ac:spMk id="42" creationId="{19640CE0-4B01-1D25-334A-0B4F1A6A0FA9}"/>
          </ac:spMkLst>
        </pc:spChg>
        <pc:spChg chg="add mod ord">
          <ac:chgData name="Dalal, Mrinmoy" userId="397ff971-e778-44ea-ba08-c45f4dea36a7" providerId="ADAL" clId="{53BB99DD-E11A-4AC5-9DF7-93144241BC20}" dt="2023-03-29T05:31:46.424" v="23133" actId="1076"/>
          <ac:spMkLst>
            <pc:docMk/>
            <pc:sldMk cId="711505604" sldId="327"/>
            <ac:spMk id="43" creationId="{D7B099CB-77A9-6672-15DC-A4D630F466AD}"/>
          </ac:spMkLst>
        </pc:spChg>
        <pc:spChg chg="add mod ord">
          <ac:chgData name="Dalal, Mrinmoy" userId="397ff971-e778-44ea-ba08-c45f4dea36a7" providerId="ADAL" clId="{53BB99DD-E11A-4AC5-9DF7-93144241BC20}" dt="2023-03-29T05:28:05.085" v="23119" actId="14100"/>
          <ac:spMkLst>
            <pc:docMk/>
            <pc:sldMk cId="711505604" sldId="327"/>
            <ac:spMk id="44" creationId="{5D8DDEDD-D4A0-2986-9315-B6FF50FF3701}"/>
          </ac:spMkLst>
        </pc:spChg>
        <pc:spChg chg="add del mod">
          <ac:chgData name="Dalal, Mrinmoy" userId="397ff971-e778-44ea-ba08-c45f4dea36a7" providerId="ADAL" clId="{53BB99DD-E11A-4AC5-9DF7-93144241BC20}" dt="2023-03-29T05:24:31.621" v="23087" actId="478"/>
          <ac:spMkLst>
            <pc:docMk/>
            <pc:sldMk cId="711505604" sldId="327"/>
            <ac:spMk id="47" creationId="{8338ECCE-C3C2-6743-34B9-72CCA3C25BAC}"/>
          </ac:spMkLst>
        </pc:spChg>
        <pc:spChg chg="add del mod">
          <ac:chgData name="Dalal, Mrinmoy" userId="397ff971-e778-44ea-ba08-c45f4dea36a7" providerId="ADAL" clId="{53BB99DD-E11A-4AC5-9DF7-93144241BC20}" dt="2023-03-29T05:24:31.621" v="23087" actId="478"/>
          <ac:spMkLst>
            <pc:docMk/>
            <pc:sldMk cId="711505604" sldId="327"/>
            <ac:spMk id="48" creationId="{32949BDD-338B-9C0E-5A1E-268E66BDDBD0}"/>
          </ac:spMkLst>
        </pc:spChg>
        <pc:spChg chg="add del mod">
          <ac:chgData name="Dalal, Mrinmoy" userId="397ff971-e778-44ea-ba08-c45f4dea36a7" providerId="ADAL" clId="{53BB99DD-E11A-4AC5-9DF7-93144241BC20}" dt="2023-03-29T05:24:34.181" v="23088" actId="478"/>
          <ac:spMkLst>
            <pc:docMk/>
            <pc:sldMk cId="711505604" sldId="327"/>
            <ac:spMk id="49" creationId="{8BA76A65-C99F-9335-0FE5-2B13DC44784F}"/>
          </ac:spMkLst>
        </pc:spChg>
        <pc:spChg chg="add del mod">
          <ac:chgData name="Dalal, Mrinmoy" userId="397ff971-e778-44ea-ba08-c45f4dea36a7" providerId="ADAL" clId="{53BB99DD-E11A-4AC5-9DF7-93144241BC20}" dt="2023-03-29T05:24:31.621" v="23087" actId="478"/>
          <ac:spMkLst>
            <pc:docMk/>
            <pc:sldMk cId="711505604" sldId="327"/>
            <ac:spMk id="50" creationId="{0C473842-9D76-259C-692A-AAD34D0A9CA0}"/>
          </ac:spMkLst>
        </pc:spChg>
        <pc:spChg chg="add del mod">
          <ac:chgData name="Dalal, Mrinmoy" userId="397ff971-e778-44ea-ba08-c45f4dea36a7" providerId="ADAL" clId="{53BB99DD-E11A-4AC5-9DF7-93144241BC20}" dt="2023-03-29T05:24:34.181" v="23088" actId="478"/>
          <ac:spMkLst>
            <pc:docMk/>
            <pc:sldMk cId="711505604" sldId="327"/>
            <ac:spMk id="51" creationId="{95D3EB4E-1CED-2C90-03B5-84539F89FBAC}"/>
          </ac:spMkLst>
        </pc:spChg>
        <pc:grpChg chg="add del mod">
          <ac:chgData name="Dalal, Mrinmoy" userId="397ff971-e778-44ea-ba08-c45f4dea36a7" providerId="ADAL" clId="{53BB99DD-E11A-4AC5-9DF7-93144241BC20}" dt="2023-03-29T05:00:19.302" v="22630" actId="165"/>
          <ac:grpSpMkLst>
            <pc:docMk/>
            <pc:sldMk cId="711505604" sldId="327"/>
            <ac:grpSpMk id="11" creationId="{52007926-366A-51A6-71D9-C8F8A1D7852F}"/>
          </ac:grpSpMkLst>
        </pc:grpChg>
        <pc:grpChg chg="add del mod">
          <ac:chgData name="Dalal, Mrinmoy" userId="397ff971-e778-44ea-ba08-c45f4dea36a7" providerId="ADAL" clId="{53BB99DD-E11A-4AC5-9DF7-93144241BC20}" dt="2023-03-29T05:00:14.521" v="22629" actId="165"/>
          <ac:grpSpMkLst>
            <pc:docMk/>
            <pc:sldMk cId="711505604" sldId="327"/>
            <ac:grpSpMk id="13" creationId="{67B90BAD-8891-4A47-24D5-6CA3AF6760CD}"/>
          </ac:grpSpMkLst>
        </pc:grpChg>
        <pc:grpChg chg="add del mod">
          <ac:chgData name="Dalal, Mrinmoy" userId="397ff971-e778-44ea-ba08-c45f4dea36a7" providerId="ADAL" clId="{53BB99DD-E11A-4AC5-9DF7-93144241BC20}" dt="2023-03-29T05:00:25.162" v="22631" actId="165"/>
          <ac:grpSpMkLst>
            <pc:docMk/>
            <pc:sldMk cId="711505604" sldId="327"/>
            <ac:grpSpMk id="17" creationId="{DBBB3839-79F9-2DDC-4F22-D667E368F780}"/>
          </ac:grpSpMkLst>
        </pc:grpChg>
        <pc:grpChg chg="add del mod">
          <ac:chgData name="Dalal, Mrinmoy" userId="397ff971-e778-44ea-ba08-c45f4dea36a7" providerId="ADAL" clId="{53BB99DD-E11A-4AC5-9DF7-93144241BC20}" dt="2023-03-29T05:00:14.521" v="22629" actId="165"/>
          <ac:grpSpMkLst>
            <pc:docMk/>
            <pc:sldMk cId="711505604" sldId="327"/>
            <ac:grpSpMk id="21" creationId="{7747A3CB-F42E-2EAB-0996-9C987C470814}"/>
          </ac:grpSpMkLst>
        </pc:grpChg>
        <pc:grpChg chg="add del mod">
          <ac:chgData name="Dalal, Mrinmoy" userId="397ff971-e778-44ea-ba08-c45f4dea36a7" providerId="ADAL" clId="{53BB99DD-E11A-4AC5-9DF7-93144241BC20}" dt="2023-03-29T05:00:14.521" v="22629" actId="165"/>
          <ac:grpSpMkLst>
            <pc:docMk/>
            <pc:sldMk cId="711505604" sldId="327"/>
            <ac:grpSpMk id="25" creationId="{F03A6D2D-12AA-B0C8-9278-88BAF5C36816}"/>
          </ac:grpSpMkLst>
        </pc:grpChg>
        <pc:grpChg chg="add del mod">
          <ac:chgData name="Dalal, Mrinmoy" userId="397ff971-e778-44ea-ba08-c45f4dea36a7" providerId="ADAL" clId="{53BB99DD-E11A-4AC5-9DF7-93144241BC20}" dt="2023-03-29T05:12:00.801" v="22915" actId="165"/>
          <ac:grpSpMkLst>
            <pc:docMk/>
            <pc:sldMk cId="711505604" sldId="327"/>
            <ac:grpSpMk id="29" creationId="{50C843F0-4271-9638-89B9-E84264BEF395}"/>
          </ac:grpSpMkLst>
        </pc:grpChg>
        <pc:grpChg chg="add del mod">
          <ac:chgData name="Dalal, Mrinmoy" userId="397ff971-e778-44ea-ba08-c45f4dea36a7" providerId="ADAL" clId="{53BB99DD-E11A-4AC5-9DF7-93144241BC20}" dt="2023-03-29T05:12:00.801" v="22915" actId="165"/>
          <ac:grpSpMkLst>
            <pc:docMk/>
            <pc:sldMk cId="711505604" sldId="327"/>
            <ac:grpSpMk id="30" creationId="{8AEE990B-6155-4B23-0732-5C9387DDDB66}"/>
          </ac:grpSpMkLst>
        </pc:grpChg>
        <pc:grpChg chg="add del mod">
          <ac:chgData name="Dalal, Mrinmoy" userId="397ff971-e778-44ea-ba08-c45f4dea36a7" providerId="ADAL" clId="{53BB99DD-E11A-4AC5-9DF7-93144241BC20}" dt="2023-03-29T05:12:00.801" v="22915" actId="165"/>
          <ac:grpSpMkLst>
            <pc:docMk/>
            <pc:sldMk cId="711505604" sldId="327"/>
            <ac:grpSpMk id="34" creationId="{DA8A1B33-7987-8E11-43B1-9C38A858769C}"/>
          </ac:grpSpMkLst>
        </pc:grpChg>
        <pc:grpChg chg="add del mod">
          <ac:chgData name="Dalal, Mrinmoy" userId="397ff971-e778-44ea-ba08-c45f4dea36a7" providerId="ADAL" clId="{53BB99DD-E11A-4AC5-9DF7-93144241BC20}" dt="2023-03-29T05:12:00.801" v="22915" actId="165"/>
          <ac:grpSpMkLst>
            <pc:docMk/>
            <pc:sldMk cId="711505604" sldId="327"/>
            <ac:grpSpMk id="39" creationId="{57089BAE-397D-80FE-DBA2-C68F83C1D7B0}"/>
          </ac:grpSpMkLst>
        </pc:grpChg>
        <pc:grpChg chg="add del mod">
          <ac:chgData name="Dalal, Mrinmoy" userId="397ff971-e778-44ea-ba08-c45f4dea36a7" providerId="ADAL" clId="{53BB99DD-E11A-4AC5-9DF7-93144241BC20}" dt="2023-03-29T05:23:47.691" v="23081" actId="165"/>
          <ac:grpSpMkLst>
            <pc:docMk/>
            <pc:sldMk cId="711505604" sldId="327"/>
            <ac:grpSpMk id="45" creationId="{A0B66A42-8B85-A03C-33C8-CCEAF2C9BEB2}"/>
          </ac:grpSpMkLst>
        </pc:grpChg>
        <pc:grpChg chg="add del mod">
          <ac:chgData name="Dalal, Mrinmoy" userId="397ff971-e778-44ea-ba08-c45f4dea36a7" providerId="ADAL" clId="{53BB99DD-E11A-4AC5-9DF7-93144241BC20}" dt="2023-03-29T05:23:47.691" v="23081" actId="165"/>
          <ac:grpSpMkLst>
            <pc:docMk/>
            <pc:sldMk cId="711505604" sldId="327"/>
            <ac:grpSpMk id="46" creationId="{8464A232-940A-1EA1-F89D-00A8E7A692A1}"/>
          </ac:grpSpMkLst>
        </pc:grpChg>
        <pc:picChg chg="add del mod">
          <ac:chgData name="Dalal, Mrinmoy" userId="397ff971-e778-44ea-ba08-c45f4dea36a7" providerId="ADAL" clId="{53BB99DD-E11A-4AC5-9DF7-93144241BC20}" dt="2023-03-29T04:48:41.164" v="22081" actId="478"/>
          <ac:picMkLst>
            <pc:docMk/>
            <pc:sldMk cId="711505604" sldId="327"/>
            <ac:picMk id="5" creationId="{CEEFAA1A-6159-8F9E-CA05-F2C018A8106B}"/>
          </ac:picMkLst>
        </pc:picChg>
        <pc:picChg chg="del">
          <ac:chgData name="Dalal, Mrinmoy" userId="397ff971-e778-44ea-ba08-c45f4dea36a7" providerId="ADAL" clId="{53BB99DD-E11A-4AC5-9DF7-93144241BC20}" dt="2023-03-29T04:44:18.924" v="21854" actId="478"/>
          <ac:picMkLst>
            <pc:docMk/>
            <pc:sldMk cId="711505604" sldId="327"/>
            <ac:picMk id="6" creationId="{F5952617-212A-3A4A-B648-3194F4C6624C}"/>
          </ac:picMkLst>
        </pc:picChg>
        <pc:picChg chg="add del mod">
          <ac:chgData name="Dalal, Mrinmoy" userId="397ff971-e778-44ea-ba08-c45f4dea36a7" providerId="ADAL" clId="{53BB99DD-E11A-4AC5-9DF7-93144241BC20}" dt="2023-03-29T04:52:12.432" v="22300" actId="478"/>
          <ac:picMkLst>
            <pc:docMk/>
            <pc:sldMk cId="711505604" sldId="327"/>
            <ac:picMk id="12" creationId="{A735394C-FF45-E5BF-93AE-6CF6F2439022}"/>
          </ac:picMkLst>
        </pc:picChg>
        <pc:picChg chg="add del mod">
          <ac:chgData name="Dalal, Mrinmoy" userId="397ff971-e778-44ea-ba08-c45f4dea36a7" providerId="ADAL" clId="{53BB99DD-E11A-4AC5-9DF7-93144241BC20}" dt="2023-03-29T04:54:33.398" v="22395" actId="478"/>
          <ac:picMkLst>
            <pc:docMk/>
            <pc:sldMk cId="711505604" sldId="327"/>
            <ac:picMk id="16" creationId="{D06C7B43-4AC5-DCE2-56C2-209590C173E1}"/>
          </ac:picMkLst>
        </pc:picChg>
        <pc:picChg chg="add del mod">
          <ac:chgData name="Dalal, Mrinmoy" userId="397ff971-e778-44ea-ba08-c45f4dea36a7" providerId="ADAL" clId="{53BB99DD-E11A-4AC5-9DF7-93144241BC20}" dt="2023-03-29T04:57:41.852" v="22580" actId="478"/>
          <ac:picMkLst>
            <pc:docMk/>
            <pc:sldMk cId="711505604" sldId="327"/>
            <ac:picMk id="20" creationId="{D24B5707-C8E6-DC19-D449-45AA7DAC19CE}"/>
          </ac:picMkLst>
        </pc:picChg>
        <pc:picChg chg="add del mod">
          <ac:chgData name="Dalal, Mrinmoy" userId="397ff971-e778-44ea-ba08-c45f4dea36a7" providerId="ADAL" clId="{53BB99DD-E11A-4AC5-9DF7-93144241BC20}" dt="2023-03-29T04:59:07.952" v="22624" actId="478"/>
          <ac:picMkLst>
            <pc:docMk/>
            <pc:sldMk cId="711505604" sldId="327"/>
            <ac:picMk id="24" creationId="{2CABEDC7-FE57-F9C8-36BB-3C97FFDC595E}"/>
          </ac:picMkLst>
        </pc:picChg>
        <pc:picChg chg="add del mod">
          <ac:chgData name="Dalal, Mrinmoy" userId="397ff971-e778-44ea-ba08-c45f4dea36a7" providerId="ADAL" clId="{53BB99DD-E11A-4AC5-9DF7-93144241BC20}" dt="2023-03-29T05:01:51.775" v="22718" actId="478"/>
          <ac:picMkLst>
            <pc:docMk/>
            <pc:sldMk cId="711505604" sldId="327"/>
            <ac:picMk id="28" creationId="{05F8DF48-2B3B-6DF5-BB4C-0D488F29B2FC}"/>
          </ac:picMkLst>
        </pc:picChg>
        <pc:picChg chg="add del mod">
          <ac:chgData name="Dalal, Mrinmoy" userId="397ff971-e778-44ea-ba08-c45f4dea36a7" providerId="ADAL" clId="{53BB99DD-E11A-4AC5-9DF7-93144241BC20}" dt="2023-03-29T05:03:29.187" v="22818" actId="478"/>
          <ac:picMkLst>
            <pc:docMk/>
            <pc:sldMk cId="711505604" sldId="327"/>
            <ac:picMk id="33" creationId="{8802BC52-CDF0-7ABC-F3AC-0F747A80B247}"/>
          </ac:picMkLst>
        </pc:picChg>
        <pc:picChg chg="del mod">
          <ac:chgData name="Dalal, Mrinmoy" userId="397ff971-e778-44ea-ba08-c45f4dea36a7" providerId="ADAL" clId="{53BB99DD-E11A-4AC5-9DF7-93144241BC20}" dt="2023-03-29T04:44:18.924" v="21854" actId="478"/>
          <ac:picMkLst>
            <pc:docMk/>
            <pc:sldMk cId="711505604" sldId="327"/>
            <ac:picMk id="2050" creationId="{2C02FDC3-1FBC-C7F7-72B7-4825A497DA98}"/>
          </ac:picMkLst>
        </pc:picChg>
        <pc:picChg chg="del">
          <ac:chgData name="Dalal, Mrinmoy" userId="397ff971-e778-44ea-ba08-c45f4dea36a7" providerId="ADAL" clId="{53BB99DD-E11A-4AC5-9DF7-93144241BC20}" dt="2023-03-29T04:44:18.924" v="21854" actId="478"/>
          <ac:picMkLst>
            <pc:docMk/>
            <pc:sldMk cId="711505604" sldId="327"/>
            <ac:picMk id="2052" creationId="{249AF50F-889F-C296-942F-37556A9AA3A2}"/>
          </ac:picMkLst>
        </pc:picChg>
        <pc:picChg chg="del">
          <ac:chgData name="Dalal, Mrinmoy" userId="397ff971-e778-44ea-ba08-c45f4dea36a7" providerId="ADAL" clId="{53BB99DD-E11A-4AC5-9DF7-93144241BC20}" dt="2023-03-29T04:44:18.924" v="21854" actId="478"/>
          <ac:picMkLst>
            <pc:docMk/>
            <pc:sldMk cId="711505604" sldId="327"/>
            <ac:picMk id="2054" creationId="{1D5D959F-4191-4D72-CE49-B5730BE1B70B}"/>
          </ac:picMkLst>
        </pc:picChg>
        <pc:picChg chg="del">
          <ac:chgData name="Dalal, Mrinmoy" userId="397ff971-e778-44ea-ba08-c45f4dea36a7" providerId="ADAL" clId="{53BB99DD-E11A-4AC5-9DF7-93144241BC20}" dt="2023-03-29T04:44:18.924" v="21854" actId="478"/>
          <ac:picMkLst>
            <pc:docMk/>
            <pc:sldMk cId="711505604" sldId="327"/>
            <ac:picMk id="2058" creationId="{C8B11E59-6389-5C13-08FA-139A922FFD28}"/>
          </ac:picMkLst>
        </pc:picChg>
        <pc:picChg chg="del">
          <ac:chgData name="Dalal, Mrinmoy" userId="397ff971-e778-44ea-ba08-c45f4dea36a7" providerId="ADAL" clId="{53BB99DD-E11A-4AC5-9DF7-93144241BC20}" dt="2023-03-29T04:44:18.924" v="21854" actId="478"/>
          <ac:picMkLst>
            <pc:docMk/>
            <pc:sldMk cId="711505604" sldId="327"/>
            <ac:picMk id="2060" creationId="{4A794DAC-835F-C958-80AB-AEF0FED26BC7}"/>
          </ac:picMkLst>
        </pc:picChg>
        <pc:picChg chg="del">
          <ac:chgData name="Dalal, Mrinmoy" userId="397ff971-e778-44ea-ba08-c45f4dea36a7" providerId="ADAL" clId="{53BB99DD-E11A-4AC5-9DF7-93144241BC20}" dt="2023-03-29T04:44:18.924" v="21854" actId="478"/>
          <ac:picMkLst>
            <pc:docMk/>
            <pc:sldMk cId="711505604" sldId="327"/>
            <ac:picMk id="2062" creationId="{87F9E3CE-A337-740E-3E6F-FAE02C19ADF0}"/>
          </ac:picMkLst>
        </pc:picChg>
      </pc:sldChg>
      <pc:sldChg chg="add del">
        <pc:chgData name="Dalal, Mrinmoy" userId="397ff971-e778-44ea-ba08-c45f4dea36a7" providerId="ADAL" clId="{53BB99DD-E11A-4AC5-9DF7-93144241BC20}" dt="2023-03-29T04:43:22.892" v="21849" actId="2890"/>
        <pc:sldMkLst>
          <pc:docMk/>
          <pc:sldMk cId="1286321558" sldId="327"/>
        </pc:sldMkLst>
      </pc:sldChg>
      <pc:sldChg chg="addSp delSp modSp add del mod">
        <pc:chgData name="Dalal, Mrinmoy" userId="397ff971-e778-44ea-ba08-c45f4dea36a7" providerId="ADAL" clId="{53BB99DD-E11A-4AC5-9DF7-93144241BC20}" dt="2023-03-29T06:01:59.445" v="23994" actId="47"/>
        <pc:sldMkLst>
          <pc:docMk/>
          <pc:sldMk cId="3188188411" sldId="328"/>
        </pc:sldMkLst>
        <pc:spChg chg="mod">
          <ac:chgData name="Dalal, Mrinmoy" userId="397ff971-e778-44ea-ba08-c45f4dea36a7" providerId="ADAL" clId="{53BB99DD-E11A-4AC5-9DF7-93144241BC20}" dt="2023-03-29T05:33:10.671" v="23141"/>
          <ac:spMkLst>
            <pc:docMk/>
            <pc:sldMk cId="3188188411" sldId="328"/>
            <ac:spMk id="6" creationId="{1D337637-F95C-AE8E-FD05-4B3B231A7118}"/>
          </ac:spMkLst>
        </pc:spChg>
        <pc:spChg chg="del">
          <ac:chgData name="Dalal, Mrinmoy" userId="397ff971-e778-44ea-ba08-c45f4dea36a7" providerId="ADAL" clId="{53BB99DD-E11A-4AC5-9DF7-93144241BC20}" dt="2023-03-29T05:33:09.663" v="23140" actId="478"/>
          <ac:spMkLst>
            <pc:docMk/>
            <pc:sldMk cId="3188188411" sldId="328"/>
            <ac:spMk id="7" creationId="{1E6653F7-19AF-DDBE-973F-046781155E10}"/>
          </ac:spMkLst>
        </pc:spChg>
        <pc:spChg chg="mod">
          <ac:chgData name="Dalal, Mrinmoy" userId="397ff971-e778-44ea-ba08-c45f4dea36a7" providerId="ADAL" clId="{53BB99DD-E11A-4AC5-9DF7-93144241BC20}" dt="2023-03-29T05:33:10.671" v="23141"/>
          <ac:spMkLst>
            <pc:docMk/>
            <pc:sldMk cId="3188188411" sldId="328"/>
            <ac:spMk id="9" creationId="{0A9B12D9-2607-F921-00FB-37E5DAFBC574}"/>
          </ac:spMkLst>
        </pc:spChg>
        <pc:spChg chg="del">
          <ac:chgData name="Dalal, Mrinmoy" userId="397ff971-e778-44ea-ba08-c45f4dea36a7" providerId="ADAL" clId="{53BB99DD-E11A-4AC5-9DF7-93144241BC20}" dt="2023-03-29T05:33:09.663" v="23140" actId="478"/>
          <ac:spMkLst>
            <pc:docMk/>
            <pc:sldMk cId="3188188411" sldId="328"/>
            <ac:spMk id="10" creationId="{5C9D934F-29B7-1504-9E6E-BF61F3F4163E}"/>
          </ac:spMkLst>
        </pc:spChg>
        <pc:spChg chg="mod">
          <ac:chgData name="Dalal, Mrinmoy" userId="397ff971-e778-44ea-ba08-c45f4dea36a7" providerId="ADAL" clId="{53BB99DD-E11A-4AC5-9DF7-93144241BC20}" dt="2023-03-29T05:33:10.671" v="23141"/>
          <ac:spMkLst>
            <pc:docMk/>
            <pc:sldMk cId="3188188411" sldId="328"/>
            <ac:spMk id="11" creationId="{3A6B76CF-D88E-A499-1C18-0E57059183A3}"/>
          </ac:spMkLst>
        </pc:spChg>
        <pc:spChg chg="mod">
          <ac:chgData name="Dalal, Mrinmoy" userId="397ff971-e778-44ea-ba08-c45f4dea36a7" providerId="ADAL" clId="{53BB99DD-E11A-4AC5-9DF7-93144241BC20}" dt="2023-03-29T05:33:10.671" v="23141"/>
          <ac:spMkLst>
            <pc:docMk/>
            <pc:sldMk cId="3188188411" sldId="328"/>
            <ac:spMk id="12" creationId="{E8CAAECA-8C0C-A0E5-B007-0E6D5C948445}"/>
          </ac:spMkLst>
        </pc:spChg>
        <pc:spChg chg="mod">
          <ac:chgData name="Dalal, Mrinmoy" userId="397ff971-e778-44ea-ba08-c45f4dea36a7" providerId="ADAL" clId="{53BB99DD-E11A-4AC5-9DF7-93144241BC20}" dt="2023-03-29T05:33:10.671" v="23141"/>
          <ac:spMkLst>
            <pc:docMk/>
            <pc:sldMk cId="3188188411" sldId="328"/>
            <ac:spMk id="13" creationId="{16797084-1377-D56B-024B-633444DE8160}"/>
          </ac:spMkLst>
        </pc:spChg>
        <pc:spChg chg="mod">
          <ac:chgData name="Dalal, Mrinmoy" userId="397ff971-e778-44ea-ba08-c45f4dea36a7" providerId="ADAL" clId="{53BB99DD-E11A-4AC5-9DF7-93144241BC20}" dt="2023-03-29T05:33:10.671" v="23141"/>
          <ac:spMkLst>
            <pc:docMk/>
            <pc:sldMk cId="3188188411" sldId="328"/>
            <ac:spMk id="14" creationId="{76AD6E14-7E34-0477-0BE6-9E8F92BC5946}"/>
          </ac:spMkLst>
        </pc:spChg>
        <pc:spChg chg="mod">
          <ac:chgData name="Dalal, Mrinmoy" userId="397ff971-e778-44ea-ba08-c45f4dea36a7" providerId="ADAL" clId="{53BB99DD-E11A-4AC5-9DF7-93144241BC20}" dt="2023-03-29T05:33:10.671" v="23141"/>
          <ac:spMkLst>
            <pc:docMk/>
            <pc:sldMk cId="3188188411" sldId="328"/>
            <ac:spMk id="15" creationId="{2E9D8D31-1D5F-CCF0-EC0E-7082B00B71B5}"/>
          </ac:spMkLst>
        </pc:spChg>
        <pc:spChg chg="mod">
          <ac:chgData name="Dalal, Mrinmoy" userId="397ff971-e778-44ea-ba08-c45f4dea36a7" providerId="ADAL" clId="{53BB99DD-E11A-4AC5-9DF7-93144241BC20}" dt="2023-03-29T05:33:10.671" v="23141"/>
          <ac:spMkLst>
            <pc:docMk/>
            <pc:sldMk cId="3188188411" sldId="328"/>
            <ac:spMk id="16" creationId="{BA8F44E8-A27D-8ECA-E6AE-08BEFC8C6420}"/>
          </ac:spMkLst>
        </pc:spChg>
        <pc:spChg chg="mod">
          <ac:chgData name="Dalal, Mrinmoy" userId="397ff971-e778-44ea-ba08-c45f4dea36a7" providerId="ADAL" clId="{53BB99DD-E11A-4AC5-9DF7-93144241BC20}" dt="2023-03-29T05:33:10.671" v="23141"/>
          <ac:spMkLst>
            <pc:docMk/>
            <pc:sldMk cId="3188188411" sldId="328"/>
            <ac:spMk id="17" creationId="{824222F0-0BE8-D659-ECB9-62CB4ED473CA}"/>
          </ac:spMkLst>
        </pc:spChg>
        <pc:spChg chg="del">
          <ac:chgData name="Dalal, Mrinmoy" userId="397ff971-e778-44ea-ba08-c45f4dea36a7" providerId="ADAL" clId="{53BB99DD-E11A-4AC5-9DF7-93144241BC20}" dt="2023-03-29T05:33:09.663" v="23140" actId="478"/>
          <ac:spMkLst>
            <pc:docMk/>
            <pc:sldMk cId="3188188411" sldId="328"/>
            <ac:spMk id="18" creationId="{F680465B-542F-A4A7-7DA0-698B29E61EC6}"/>
          </ac:spMkLst>
        </pc:spChg>
        <pc:spChg chg="del">
          <ac:chgData name="Dalal, Mrinmoy" userId="397ff971-e778-44ea-ba08-c45f4dea36a7" providerId="ADAL" clId="{53BB99DD-E11A-4AC5-9DF7-93144241BC20}" dt="2023-03-29T05:33:09.663" v="23140" actId="478"/>
          <ac:spMkLst>
            <pc:docMk/>
            <pc:sldMk cId="3188188411" sldId="328"/>
            <ac:spMk id="19" creationId="{AB948137-0F67-B67E-E57F-DE5CD69A216D}"/>
          </ac:spMkLst>
        </pc:spChg>
        <pc:spChg chg="mod">
          <ac:chgData name="Dalal, Mrinmoy" userId="397ff971-e778-44ea-ba08-c45f4dea36a7" providerId="ADAL" clId="{53BB99DD-E11A-4AC5-9DF7-93144241BC20}" dt="2023-03-29T05:33:10.671" v="23141"/>
          <ac:spMkLst>
            <pc:docMk/>
            <pc:sldMk cId="3188188411" sldId="328"/>
            <ac:spMk id="20" creationId="{30AE05A5-A558-905B-F4D0-4316E5DB5543}"/>
          </ac:spMkLst>
        </pc:spChg>
        <pc:spChg chg="mod">
          <ac:chgData name="Dalal, Mrinmoy" userId="397ff971-e778-44ea-ba08-c45f4dea36a7" providerId="ADAL" clId="{53BB99DD-E11A-4AC5-9DF7-93144241BC20}" dt="2023-03-29T05:33:10.671" v="23141"/>
          <ac:spMkLst>
            <pc:docMk/>
            <pc:sldMk cId="3188188411" sldId="328"/>
            <ac:spMk id="21" creationId="{C3E2A017-883A-9D6C-8BE5-FDF28B7EDB8B}"/>
          </ac:spMkLst>
        </pc:spChg>
        <pc:spChg chg="mod">
          <ac:chgData name="Dalal, Mrinmoy" userId="397ff971-e778-44ea-ba08-c45f4dea36a7" providerId="ADAL" clId="{53BB99DD-E11A-4AC5-9DF7-93144241BC20}" dt="2023-03-29T05:33:10.671" v="23141"/>
          <ac:spMkLst>
            <pc:docMk/>
            <pc:sldMk cId="3188188411" sldId="328"/>
            <ac:spMk id="22" creationId="{71A4BC38-3F74-644F-0451-6F90F3942822}"/>
          </ac:spMkLst>
        </pc:spChg>
        <pc:spChg chg="mod">
          <ac:chgData name="Dalal, Mrinmoy" userId="397ff971-e778-44ea-ba08-c45f4dea36a7" providerId="ADAL" clId="{53BB99DD-E11A-4AC5-9DF7-93144241BC20}" dt="2023-03-29T05:33:10.671" v="23141"/>
          <ac:spMkLst>
            <pc:docMk/>
            <pc:sldMk cId="3188188411" sldId="328"/>
            <ac:spMk id="23" creationId="{A22A3F18-CCE8-2CDF-4A26-3CC0136F6BF5}"/>
          </ac:spMkLst>
        </pc:spChg>
        <pc:spChg chg="mod">
          <ac:chgData name="Dalal, Mrinmoy" userId="397ff971-e778-44ea-ba08-c45f4dea36a7" providerId="ADAL" clId="{53BB99DD-E11A-4AC5-9DF7-93144241BC20}" dt="2023-03-29T05:33:10.671" v="23141"/>
          <ac:spMkLst>
            <pc:docMk/>
            <pc:sldMk cId="3188188411" sldId="328"/>
            <ac:spMk id="24" creationId="{5AB25990-0CEF-7679-935E-E3B888B67C38}"/>
          </ac:spMkLst>
        </pc:spChg>
        <pc:spChg chg="mod">
          <ac:chgData name="Dalal, Mrinmoy" userId="397ff971-e778-44ea-ba08-c45f4dea36a7" providerId="ADAL" clId="{53BB99DD-E11A-4AC5-9DF7-93144241BC20}" dt="2023-03-29T05:33:10.671" v="23141"/>
          <ac:spMkLst>
            <pc:docMk/>
            <pc:sldMk cId="3188188411" sldId="328"/>
            <ac:spMk id="25" creationId="{E9E9101E-E8C6-D7B5-8AA4-2BC7C5558652}"/>
          </ac:spMkLst>
        </pc:spChg>
        <pc:spChg chg="del">
          <ac:chgData name="Dalal, Mrinmoy" userId="397ff971-e778-44ea-ba08-c45f4dea36a7" providerId="ADAL" clId="{53BB99DD-E11A-4AC5-9DF7-93144241BC20}" dt="2023-03-29T05:33:09.663" v="23140" actId="478"/>
          <ac:spMkLst>
            <pc:docMk/>
            <pc:sldMk cId="3188188411" sldId="328"/>
            <ac:spMk id="26" creationId="{DF37912F-D9F6-240C-8186-C96B52CF5AD7}"/>
          </ac:spMkLst>
        </pc:spChg>
        <pc:spChg chg="del">
          <ac:chgData name="Dalal, Mrinmoy" userId="397ff971-e778-44ea-ba08-c45f4dea36a7" providerId="ADAL" clId="{53BB99DD-E11A-4AC5-9DF7-93144241BC20}" dt="2023-03-29T05:33:09.663" v="23140" actId="478"/>
          <ac:spMkLst>
            <pc:docMk/>
            <pc:sldMk cId="3188188411" sldId="328"/>
            <ac:spMk id="27" creationId="{D921E3B8-1E37-260B-31C7-83B1F3EE3871}"/>
          </ac:spMkLst>
        </pc:spChg>
        <pc:spChg chg="mod topLvl">
          <ac:chgData name="Dalal, Mrinmoy" userId="397ff971-e778-44ea-ba08-c45f4dea36a7" providerId="ADAL" clId="{53BB99DD-E11A-4AC5-9DF7-93144241BC20}" dt="2023-03-29T05:35:41.451" v="23169" actId="12789"/>
          <ac:spMkLst>
            <pc:docMk/>
            <pc:sldMk cId="3188188411" sldId="328"/>
            <ac:spMk id="29" creationId="{94FCC77B-D4D7-2D80-DC24-173B46AF321E}"/>
          </ac:spMkLst>
        </pc:spChg>
        <pc:spChg chg="mod topLvl">
          <ac:chgData name="Dalal, Mrinmoy" userId="397ff971-e778-44ea-ba08-c45f4dea36a7" providerId="ADAL" clId="{53BB99DD-E11A-4AC5-9DF7-93144241BC20}" dt="2023-03-29T05:35:54.347" v="23173" actId="12789"/>
          <ac:spMkLst>
            <pc:docMk/>
            <pc:sldMk cId="3188188411" sldId="328"/>
            <ac:spMk id="30" creationId="{E088C6D3-8C48-2F61-2963-E8F41D7D35EA}"/>
          </ac:spMkLst>
        </pc:spChg>
        <pc:spChg chg="del">
          <ac:chgData name="Dalal, Mrinmoy" userId="397ff971-e778-44ea-ba08-c45f4dea36a7" providerId="ADAL" clId="{53BB99DD-E11A-4AC5-9DF7-93144241BC20}" dt="2023-03-29T05:33:09.663" v="23140" actId="478"/>
          <ac:spMkLst>
            <pc:docMk/>
            <pc:sldMk cId="3188188411" sldId="328"/>
            <ac:spMk id="31" creationId="{F5FE647F-6528-79E9-276F-B6EFB8970E1D}"/>
          </ac:spMkLst>
        </pc:spChg>
        <pc:spChg chg="del">
          <ac:chgData name="Dalal, Mrinmoy" userId="397ff971-e778-44ea-ba08-c45f4dea36a7" providerId="ADAL" clId="{53BB99DD-E11A-4AC5-9DF7-93144241BC20}" dt="2023-03-29T05:33:09.663" v="23140" actId="478"/>
          <ac:spMkLst>
            <pc:docMk/>
            <pc:sldMk cId="3188188411" sldId="328"/>
            <ac:spMk id="32" creationId="{73CB8CB9-BB20-F19F-9607-AF5A9043A612}"/>
          </ac:spMkLst>
        </pc:spChg>
        <pc:spChg chg="mod topLvl">
          <ac:chgData name="Dalal, Mrinmoy" userId="397ff971-e778-44ea-ba08-c45f4dea36a7" providerId="ADAL" clId="{53BB99DD-E11A-4AC5-9DF7-93144241BC20}" dt="2023-03-29T05:36:09.864" v="23176" actId="12789"/>
          <ac:spMkLst>
            <pc:docMk/>
            <pc:sldMk cId="3188188411" sldId="328"/>
            <ac:spMk id="33" creationId="{300C3ABC-2F5C-895C-E416-17D02F13B5C4}"/>
          </ac:spMkLst>
        </pc:spChg>
        <pc:spChg chg="mod topLvl">
          <ac:chgData name="Dalal, Mrinmoy" userId="397ff971-e778-44ea-ba08-c45f4dea36a7" providerId="ADAL" clId="{53BB99DD-E11A-4AC5-9DF7-93144241BC20}" dt="2023-03-29T05:36:25.426" v="23181" actId="12789"/>
          <ac:spMkLst>
            <pc:docMk/>
            <pc:sldMk cId="3188188411" sldId="328"/>
            <ac:spMk id="34" creationId="{20989077-FAE3-9E1B-0C82-4DFCBF08D1BC}"/>
          </ac:spMkLst>
        </pc:spChg>
        <pc:spChg chg="del">
          <ac:chgData name="Dalal, Mrinmoy" userId="397ff971-e778-44ea-ba08-c45f4dea36a7" providerId="ADAL" clId="{53BB99DD-E11A-4AC5-9DF7-93144241BC20}" dt="2023-03-29T05:33:09.663" v="23140" actId="478"/>
          <ac:spMkLst>
            <pc:docMk/>
            <pc:sldMk cId="3188188411" sldId="328"/>
            <ac:spMk id="35" creationId="{CC4CC542-B1CB-8F66-8809-B4EC6ACBF3BE}"/>
          </ac:spMkLst>
        </pc:spChg>
        <pc:spChg chg="del">
          <ac:chgData name="Dalal, Mrinmoy" userId="397ff971-e778-44ea-ba08-c45f4dea36a7" providerId="ADAL" clId="{53BB99DD-E11A-4AC5-9DF7-93144241BC20}" dt="2023-03-29T05:33:09.663" v="23140" actId="478"/>
          <ac:spMkLst>
            <pc:docMk/>
            <pc:sldMk cId="3188188411" sldId="328"/>
            <ac:spMk id="36" creationId="{683E7F8C-26F2-4AE9-C623-3FE19EB99439}"/>
          </ac:spMkLst>
        </pc:spChg>
        <pc:spChg chg="del">
          <ac:chgData name="Dalal, Mrinmoy" userId="397ff971-e778-44ea-ba08-c45f4dea36a7" providerId="ADAL" clId="{53BB99DD-E11A-4AC5-9DF7-93144241BC20}" dt="2023-03-29T05:33:09.663" v="23140" actId="478"/>
          <ac:spMkLst>
            <pc:docMk/>
            <pc:sldMk cId="3188188411" sldId="328"/>
            <ac:spMk id="37" creationId="{36D15AF9-CB95-F0EC-70F1-909C87D1759E}"/>
          </ac:spMkLst>
        </pc:spChg>
        <pc:spChg chg="del mod topLvl">
          <ac:chgData name="Dalal, Mrinmoy" userId="397ff971-e778-44ea-ba08-c45f4dea36a7" providerId="ADAL" clId="{53BB99DD-E11A-4AC5-9DF7-93144241BC20}" dt="2023-03-29T05:33:36.159" v="23147" actId="478"/>
          <ac:spMkLst>
            <pc:docMk/>
            <pc:sldMk cId="3188188411" sldId="328"/>
            <ac:spMk id="38" creationId="{C71D468E-2261-F876-E4B4-C8C42BF26602}"/>
          </ac:spMkLst>
        </pc:spChg>
        <pc:spChg chg="del mod topLvl">
          <ac:chgData name="Dalal, Mrinmoy" userId="397ff971-e778-44ea-ba08-c45f4dea36a7" providerId="ADAL" clId="{53BB99DD-E11A-4AC5-9DF7-93144241BC20}" dt="2023-03-29T05:33:36.159" v="23147" actId="478"/>
          <ac:spMkLst>
            <pc:docMk/>
            <pc:sldMk cId="3188188411" sldId="328"/>
            <ac:spMk id="39" creationId="{C15999CB-59DC-18FD-2F68-AEE4AFED0671}"/>
          </ac:spMkLst>
        </pc:spChg>
        <pc:spChg chg="del mod topLvl">
          <ac:chgData name="Dalal, Mrinmoy" userId="397ff971-e778-44ea-ba08-c45f4dea36a7" providerId="ADAL" clId="{53BB99DD-E11A-4AC5-9DF7-93144241BC20}" dt="2023-03-29T05:33:36.159" v="23147" actId="478"/>
          <ac:spMkLst>
            <pc:docMk/>
            <pc:sldMk cId="3188188411" sldId="328"/>
            <ac:spMk id="40" creationId="{31B3BF11-03AF-4D34-F541-D25910CA9063}"/>
          </ac:spMkLst>
        </pc:spChg>
        <pc:spChg chg="del">
          <ac:chgData name="Dalal, Mrinmoy" userId="397ff971-e778-44ea-ba08-c45f4dea36a7" providerId="ADAL" clId="{53BB99DD-E11A-4AC5-9DF7-93144241BC20}" dt="2023-03-29T05:33:09.663" v="23140" actId="478"/>
          <ac:spMkLst>
            <pc:docMk/>
            <pc:sldMk cId="3188188411" sldId="328"/>
            <ac:spMk id="41" creationId="{FC122271-B131-28ED-E308-355D002493B6}"/>
          </ac:spMkLst>
        </pc:spChg>
        <pc:spChg chg="del">
          <ac:chgData name="Dalal, Mrinmoy" userId="397ff971-e778-44ea-ba08-c45f4dea36a7" providerId="ADAL" clId="{53BB99DD-E11A-4AC5-9DF7-93144241BC20}" dt="2023-03-29T05:33:09.663" v="23140" actId="478"/>
          <ac:spMkLst>
            <pc:docMk/>
            <pc:sldMk cId="3188188411" sldId="328"/>
            <ac:spMk id="42" creationId="{19640CE0-4B01-1D25-334A-0B4F1A6A0FA9}"/>
          </ac:spMkLst>
        </pc:spChg>
        <pc:spChg chg="del">
          <ac:chgData name="Dalal, Mrinmoy" userId="397ff971-e778-44ea-ba08-c45f4dea36a7" providerId="ADAL" clId="{53BB99DD-E11A-4AC5-9DF7-93144241BC20}" dt="2023-03-29T05:33:09.663" v="23140" actId="478"/>
          <ac:spMkLst>
            <pc:docMk/>
            <pc:sldMk cId="3188188411" sldId="328"/>
            <ac:spMk id="43" creationId="{D7B099CB-77A9-6672-15DC-A4D630F466AD}"/>
          </ac:spMkLst>
        </pc:spChg>
        <pc:spChg chg="del">
          <ac:chgData name="Dalal, Mrinmoy" userId="397ff971-e778-44ea-ba08-c45f4dea36a7" providerId="ADAL" clId="{53BB99DD-E11A-4AC5-9DF7-93144241BC20}" dt="2023-03-29T05:33:09.663" v="23140" actId="478"/>
          <ac:spMkLst>
            <pc:docMk/>
            <pc:sldMk cId="3188188411" sldId="328"/>
            <ac:spMk id="44" creationId="{5D8DDEDD-D4A0-2986-9315-B6FF50FF3701}"/>
          </ac:spMkLst>
        </pc:spChg>
        <pc:spChg chg="del mod topLvl">
          <ac:chgData name="Dalal, Mrinmoy" userId="397ff971-e778-44ea-ba08-c45f4dea36a7" providerId="ADAL" clId="{53BB99DD-E11A-4AC5-9DF7-93144241BC20}" dt="2023-03-29T05:33:36.159" v="23147" actId="478"/>
          <ac:spMkLst>
            <pc:docMk/>
            <pc:sldMk cId="3188188411" sldId="328"/>
            <ac:spMk id="45" creationId="{8DC2948D-9C2F-2E7C-6E48-B4CBA1B6DD6B}"/>
          </ac:spMkLst>
        </pc:spChg>
        <pc:spChg chg="mod topLvl">
          <ac:chgData name="Dalal, Mrinmoy" userId="397ff971-e778-44ea-ba08-c45f4dea36a7" providerId="ADAL" clId="{53BB99DD-E11A-4AC5-9DF7-93144241BC20}" dt="2023-03-29T05:34:37.638" v="23154" actId="207"/>
          <ac:spMkLst>
            <pc:docMk/>
            <pc:sldMk cId="3188188411" sldId="328"/>
            <ac:spMk id="46" creationId="{92A5C89A-F7F1-2E0D-E5FF-0A25A8CAAB70}"/>
          </ac:spMkLst>
        </pc:spChg>
        <pc:spChg chg="del mod topLvl">
          <ac:chgData name="Dalal, Mrinmoy" userId="397ff971-e778-44ea-ba08-c45f4dea36a7" providerId="ADAL" clId="{53BB99DD-E11A-4AC5-9DF7-93144241BC20}" dt="2023-03-29T05:33:36.159" v="23147" actId="478"/>
          <ac:spMkLst>
            <pc:docMk/>
            <pc:sldMk cId="3188188411" sldId="328"/>
            <ac:spMk id="47" creationId="{395AF15F-1692-62B3-1870-A4977988B3D8}"/>
          </ac:spMkLst>
        </pc:spChg>
        <pc:spChg chg="del mod topLvl">
          <ac:chgData name="Dalal, Mrinmoy" userId="397ff971-e778-44ea-ba08-c45f4dea36a7" providerId="ADAL" clId="{53BB99DD-E11A-4AC5-9DF7-93144241BC20}" dt="2023-03-29T05:33:36.159" v="23147" actId="478"/>
          <ac:spMkLst>
            <pc:docMk/>
            <pc:sldMk cId="3188188411" sldId="328"/>
            <ac:spMk id="48" creationId="{0778279D-3B20-5241-659A-980FE2116D5E}"/>
          </ac:spMkLst>
        </pc:spChg>
        <pc:spChg chg="del mod topLvl">
          <ac:chgData name="Dalal, Mrinmoy" userId="397ff971-e778-44ea-ba08-c45f4dea36a7" providerId="ADAL" clId="{53BB99DD-E11A-4AC5-9DF7-93144241BC20}" dt="2023-03-29T05:33:36.159" v="23147" actId="478"/>
          <ac:spMkLst>
            <pc:docMk/>
            <pc:sldMk cId="3188188411" sldId="328"/>
            <ac:spMk id="49" creationId="{CEE37CA0-61C9-B1B1-4332-3E38D07DCBAF}"/>
          </ac:spMkLst>
        </pc:spChg>
        <pc:spChg chg="del mod topLvl">
          <ac:chgData name="Dalal, Mrinmoy" userId="397ff971-e778-44ea-ba08-c45f4dea36a7" providerId="ADAL" clId="{53BB99DD-E11A-4AC5-9DF7-93144241BC20}" dt="2023-03-29T05:33:36.159" v="23147" actId="478"/>
          <ac:spMkLst>
            <pc:docMk/>
            <pc:sldMk cId="3188188411" sldId="328"/>
            <ac:spMk id="50" creationId="{95A00021-1888-5646-9A9C-EE53DF703931}"/>
          </ac:spMkLst>
        </pc:spChg>
        <pc:spChg chg="del mod topLvl">
          <ac:chgData name="Dalal, Mrinmoy" userId="397ff971-e778-44ea-ba08-c45f4dea36a7" providerId="ADAL" clId="{53BB99DD-E11A-4AC5-9DF7-93144241BC20}" dt="2023-03-29T05:33:36.159" v="23147" actId="478"/>
          <ac:spMkLst>
            <pc:docMk/>
            <pc:sldMk cId="3188188411" sldId="328"/>
            <ac:spMk id="51" creationId="{0F34005A-99C6-0DFC-9F0D-43244AB844F8}"/>
          </ac:spMkLst>
        </pc:spChg>
        <pc:spChg chg="del mod topLvl">
          <ac:chgData name="Dalal, Mrinmoy" userId="397ff971-e778-44ea-ba08-c45f4dea36a7" providerId="ADAL" clId="{53BB99DD-E11A-4AC5-9DF7-93144241BC20}" dt="2023-03-29T05:33:36.159" v="23147" actId="478"/>
          <ac:spMkLst>
            <pc:docMk/>
            <pc:sldMk cId="3188188411" sldId="328"/>
            <ac:spMk id="52" creationId="{47DD46AA-0812-6A14-DA79-73E506223534}"/>
          </ac:spMkLst>
        </pc:spChg>
        <pc:spChg chg="add mod">
          <ac:chgData name="Dalal, Mrinmoy" userId="397ff971-e778-44ea-ba08-c45f4dea36a7" providerId="ADAL" clId="{53BB99DD-E11A-4AC5-9DF7-93144241BC20}" dt="2023-03-29T05:40:30.421" v="23200" actId="2711"/>
          <ac:spMkLst>
            <pc:docMk/>
            <pc:sldMk cId="3188188411" sldId="328"/>
            <ac:spMk id="53" creationId="{068F959E-75AC-C72D-DC19-FFCF2E624EAB}"/>
          </ac:spMkLst>
        </pc:spChg>
        <pc:spChg chg="add mod">
          <ac:chgData name="Dalal, Mrinmoy" userId="397ff971-e778-44ea-ba08-c45f4dea36a7" providerId="ADAL" clId="{53BB99DD-E11A-4AC5-9DF7-93144241BC20}" dt="2023-03-29T05:40:30.421" v="23200" actId="2711"/>
          <ac:spMkLst>
            <pc:docMk/>
            <pc:sldMk cId="3188188411" sldId="328"/>
            <ac:spMk id="54" creationId="{A4613C9F-E602-9F0F-22D4-C03A4ABEFAEA}"/>
          </ac:spMkLst>
        </pc:spChg>
        <pc:spChg chg="add del mod">
          <ac:chgData name="Dalal, Mrinmoy" userId="397ff971-e778-44ea-ba08-c45f4dea36a7" providerId="ADAL" clId="{53BB99DD-E11A-4AC5-9DF7-93144241BC20}" dt="2023-03-29T05:42:38.019" v="23271" actId="21"/>
          <ac:spMkLst>
            <pc:docMk/>
            <pc:sldMk cId="3188188411" sldId="328"/>
            <ac:spMk id="55" creationId="{29FAE9EE-D435-DB39-B6BB-679B49227A80}"/>
          </ac:spMkLst>
        </pc:spChg>
        <pc:spChg chg="add mod">
          <ac:chgData name="Dalal, Mrinmoy" userId="397ff971-e778-44ea-ba08-c45f4dea36a7" providerId="ADAL" clId="{53BB99DD-E11A-4AC5-9DF7-93144241BC20}" dt="2023-03-29T05:40:30.421" v="23200" actId="2711"/>
          <ac:spMkLst>
            <pc:docMk/>
            <pc:sldMk cId="3188188411" sldId="328"/>
            <ac:spMk id="56" creationId="{D377D5D5-6B9B-8492-C8E0-2AA2FCBA6B90}"/>
          </ac:spMkLst>
        </pc:spChg>
        <pc:spChg chg="add mod">
          <ac:chgData name="Dalal, Mrinmoy" userId="397ff971-e778-44ea-ba08-c45f4dea36a7" providerId="ADAL" clId="{53BB99DD-E11A-4AC5-9DF7-93144241BC20}" dt="2023-03-29T05:40:30.421" v="23200" actId="2711"/>
          <ac:spMkLst>
            <pc:docMk/>
            <pc:sldMk cId="3188188411" sldId="328"/>
            <ac:spMk id="57" creationId="{87B5F507-C650-0940-3238-D884CACD6E5D}"/>
          </ac:spMkLst>
        </pc:spChg>
        <pc:spChg chg="add mod">
          <ac:chgData name="Dalal, Mrinmoy" userId="397ff971-e778-44ea-ba08-c45f4dea36a7" providerId="ADAL" clId="{53BB99DD-E11A-4AC5-9DF7-93144241BC20}" dt="2023-03-29T05:36:55.658" v="23187" actId="20577"/>
          <ac:spMkLst>
            <pc:docMk/>
            <pc:sldMk cId="3188188411" sldId="328"/>
            <ac:spMk id="58" creationId="{B1F9A231-1129-E223-C0D1-8D47591376C4}"/>
          </ac:spMkLst>
        </pc:spChg>
        <pc:spChg chg="add mod">
          <ac:chgData name="Dalal, Mrinmoy" userId="397ff971-e778-44ea-ba08-c45f4dea36a7" providerId="ADAL" clId="{53BB99DD-E11A-4AC5-9DF7-93144241BC20}" dt="2023-03-29T05:37:00.724" v="23188" actId="20577"/>
          <ac:spMkLst>
            <pc:docMk/>
            <pc:sldMk cId="3188188411" sldId="328"/>
            <ac:spMk id="59" creationId="{9CB8F862-57C7-844C-5100-96DEB4065051}"/>
          </ac:spMkLst>
        </pc:spChg>
        <pc:spChg chg="add mod">
          <ac:chgData name="Dalal, Mrinmoy" userId="397ff971-e778-44ea-ba08-c45f4dea36a7" providerId="ADAL" clId="{53BB99DD-E11A-4AC5-9DF7-93144241BC20}" dt="2023-03-29T05:37:04.456" v="23189" actId="20577"/>
          <ac:spMkLst>
            <pc:docMk/>
            <pc:sldMk cId="3188188411" sldId="328"/>
            <ac:spMk id="60" creationId="{80E165D5-95A4-049D-ACCC-B13967A1AE5F}"/>
          </ac:spMkLst>
        </pc:spChg>
        <pc:spChg chg="add mod">
          <ac:chgData name="Dalal, Mrinmoy" userId="397ff971-e778-44ea-ba08-c45f4dea36a7" providerId="ADAL" clId="{53BB99DD-E11A-4AC5-9DF7-93144241BC20}" dt="2023-03-29T05:36:47.661" v="23185" actId="20577"/>
          <ac:spMkLst>
            <pc:docMk/>
            <pc:sldMk cId="3188188411" sldId="328"/>
            <ac:spMk id="61" creationId="{42F30D22-9C17-09BC-ABA1-86B103042773}"/>
          </ac:spMkLst>
        </pc:spChg>
        <pc:spChg chg="add mod">
          <ac:chgData name="Dalal, Mrinmoy" userId="397ff971-e778-44ea-ba08-c45f4dea36a7" providerId="ADAL" clId="{53BB99DD-E11A-4AC5-9DF7-93144241BC20}" dt="2023-03-29T05:36:52.712" v="23186" actId="20577"/>
          <ac:spMkLst>
            <pc:docMk/>
            <pc:sldMk cId="3188188411" sldId="328"/>
            <ac:spMk id="62" creationId="{EE5B23ED-0A64-B08A-EF9B-0450B8EF9D83}"/>
          </ac:spMkLst>
        </pc:spChg>
        <pc:grpChg chg="add del mod">
          <ac:chgData name="Dalal, Mrinmoy" userId="397ff971-e778-44ea-ba08-c45f4dea36a7" providerId="ADAL" clId="{53BB99DD-E11A-4AC5-9DF7-93144241BC20}" dt="2023-03-29T05:33:14.010" v="23142"/>
          <ac:grpSpMkLst>
            <pc:docMk/>
            <pc:sldMk cId="3188188411" sldId="328"/>
            <ac:grpSpMk id="5" creationId="{DCC02D5C-929D-05D8-5069-785EEF2C6FD6}"/>
          </ac:grpSpMkLst>
        </pc:grpChg>
        <pc:grpChg chg="add del mod">
          <ac:chgData name="Dalal, Mrinmoy" userId="397ff971-e778-44ea-ba08-c45f4dea36a7" providerId="ADAL" clId="{53BB99DD-E11A-4AC5-9DF7-93144241BC20}" dt="2023-03-29T05:33:31.521" v="23146" actId="165"/>
          <ac:grpSpMkLst>
            <pc:docMk/>
            <pc:sldMk cId="3188188411" sldId="328"/>
            <ac:grpSpMk id="28" creationId="{AC0DBABE-D941-64C3-7B11-6B24392C0710}"/>
          </ac:grpSpMkLst>
        </pc:grpChg>
      </pc:sldChg>
      <pc:sldChg chg="addSp delSp modSp add del mod">
        <pc:chgData name="Dalal, Mrinmoy" userId="397ff971-e778-44ea-ba08-c45f4dea36a7" providerId="ADAL" clId="{53BB99DD-E11A-4AC5-9DF7-93144241BC20}" dt="2023-03-29T05:15:44.111" v="22972" actId="47"/>
        <pc:sldMkLst>
          <pc:docMk/>
          <pc:sldMk cId="3401883344" sldId="328"/>
        </pc:sldMkLst>
        <pc:spChg chg="del">
          <ac:chgData name="Dalal, Mrinmoy" userId="397ff971-e778-44ea-ba08-c45f4dea36a7" providerId="ADAL" clId="{53BB99DD-E11A-4AC5-9DF7-93144241BC20}" dt="2023-03-29T05:07:17.412" v="22820" actId="478"/>
          <ac:spMkLst>
            <pc:docMk/>
            <pc:sldMk cId="3401883344" sldId="328"/>
            <ac:spMk id="7" creationId="{1E6653F7-19AF-DDBE-973F-046781155E10}"/>
          </ac:spMkLst>
        </pc:spChg>
        <pc:spChg chg="mod topLvl">
          <ac:chgData name="Dalal, Mrinmoy" userId="397ff971-e778-44ea-ba08-c45f4dea36a7" providerId="ADAL" clId="{53BB99DD-E11A-4AC5-9DF7-93144241BC20}" dt="2023-03-29T05:08:19.865" v="22854" actId="207"/>
          <ac:spMkLst>
            <pc:docMk/>
            <pc:sldMk cId="3401883344" sldId="328"/>
            <ac:spMk id="9" creationId="{4881227D-2D62-3E3B-9B8F-AA05C40F2C2F}"/>
          </ac:spMkLst>
        </pc:spChg>
        <pc:spChg chg="del">
          <ac:chgData name="Dalal, Mrinmoy" userId="397ff971-e778-44ea-ba08-c45f4dea36a7" providerId="ADAL" clId="{53BB99DD-E11A-4AC5-9DF7-93144241BC20}" dt="2023-03-29T05:07:17.412" v="22820" actId="478"/>
          <ac:spMkLst>
            <pc:docMk/>
            <pc:sldMk cId="3401883344" sldId="328"/>
            <ac:spMk id="10" creationId="{5C9D934F-29B7-1504-9E6E-BF61F3F4163E}"/>
          </ac:spMkLst>
        </pc:spChg>
        <pc:spChg chg="mod topLvl">
          <ac:chgData name="Dalal, Mrinmoy" userId="397ff971-e778-44ea-ba08-c45f4dea36a7" providerId="ADAL" clId="{53BB99DD-E11A-4AC5-9DF7-93144241BC20}" dt="2023-03-29T05:08:52.415" v="22887" actId="403"/>
          <ac:spMkLst>
            <pc:docMk/>
            <pc:sldMk cId="3401883344" sldId="328"/>
            <ac:spMk id="11" creationId="{70EDAA19-4DA5-21AD-EAB7-D524E34BD0D7}"/>
          </ac:spMkLst>
        </pc:spChg>
        <pc:spChg chg="mod topLvl">
          <ac:chgData name="Dalal, Mrinmoy" userId="397ff971-e778-44ea-ba08-c45f4dea36a7" providerId="ADAL" clId="{53BB99DD-E11A-4AC5-9DF7-93144241BC20}" dt="2023-03-29T05:08:19.865" v="22854" actId="207"/>
          <ac:spMkLst>
            <pc:docMk/>
            <pc:sldMk cId="3401883344" sldId="328"/>
            <ac:spMk id="12" creationId="{1076F5CB-ACF0-EC83-B668-993D72AD53F3}"/>
          </ac:spMkLst>
        </pc:spChg>
        <pc:spChg chg="mod topLvl">
          <ac:chgData name="Dalal, Mrinmoy" userId="397ff971-e778-44ea-ba08-c45f4dea36a7" providerId="ADAL" clId="{53BB99DD-E11A-4AC5-9DF7-93144241BC20}" dt="2023-03-29T05:08:08.811" v="22852" actId="14100"/>
          <ac:spMkLst>
            <pc:docMk/>
            <pc:sldMk cId="3401883344" sldId="328"/>
            <ac:spMk id="13" creationId="{335773BA-FD9D-A309-AF30-6905A7EB925F}"/>
          </ac:spMkLst>
        </pc:spChg>
        <pc:spChg chg="del">
          <ac:chgData name="Dalal, Mrinmoy" userId="397ff971-e778-44ea-ba08-c45f4dea36a7" providerId="ADAL" clId="{53BB99DD-E11A-4AC5-9DF7-93144241BC20}" dt="2023-03-29T05:07:17.412" v="22820" actId="478"/>
          <ac:spMkLst>
            <pc:docMk/>
            <pc:sldMk cId="3401883344" sldId="328"/>
            <ac:spMk id="14" creationId="{0CD8AC5C-9B34-BAA5-F0C9-17F0B9C17018}"/>
          </ac:spMkLst>
        </pc:spChg>
        <pc:spChg chg="del">
          <ac:chgData name="Dalal, Mrinmoy" userId="397ff971-e778-44ea-ba08-c45f4dea36a7" providerId="ADAL" clId="{53BB99DD-E11A-4AC5-9DF7-93144241BC20}" dt="2023-03-29T05:07:17.412" v="22820" actId="478"/>
          <ac:spMkLst>
            <pc:docMk/>
            <pc:sldMk cId="3401883344" sldId="328"/>
            <ac:spMk id="15" creationId="{ECD8A4D8-71AE-058F-4378-3DC8839A60DE}"/>
          </ac:spMkLst>
        </pc:spChg>
        <pc:spChg chg="mod topLvl">
          <ac:chgData name="Dalal, Mrinmoy" userId="397ff971-e778-44ea-ba08-c45f4dea36a7" providerId="ADAL" clId="{53BB99DD-E11A-4AC5-9DF7-93144241BC20}" dt="2023-03-29T05:08:19.865" v="22854" actId="207"/>
          <ac:spMkLst>
            <pc:docMk/>
            <pc:sldMk cId="3401883344" sldId="328"/>
            <ac:spMk id="16" creationId="{323FE5A3-6CD6-F632-7C83-B2B7BD90D7F0}"/>
          </ac:spMkLst>
        </pc:spChg>
        <pc:spChg chg="mod topLvl">
          <ac:chgData name="Dalal, Mrinmoy" userId="397ff971-e778-44ea-ba08-c45f4dea36a7" providerId="ADAL" clId="{53BB99DD-E11A-4AC5-9DF7-93144241BC20}" dt="2023-03-29T05:08:08.811" v="22852" actId="14100"/>
          <ac:spMkLst>
            <pc:docMk/>
            <pc:sldMk cId="3401883344" sldId="328"/>
            <ac:spMk id="17" creationId="{D1433F32-9EA0-B95C-7ADE-7D0FC72A1D63}"/>
          </ac:spMkLst>
        </pc:spChg>
        <pc:spChg chg="del">
          <ac:chgData name="Dalal, Mrinmoy" userId="397ff971-e778-44ea-ba08-c45f4dea36a7" providerId="ADAL" clId="{53BB99DD-E11A-4AC5-9DF7-93144241BC20}" dt="2023-03-29T05:07:17.412" v="22820" actId="478"/>
          <ac:spMkLst>
            <pc:docMk/>
            <pc:sldMk cId="3401883344" sldId="328"/>
            <ac:spMk id="18" creationId="{F680465B-542F-A4A7-7DA0-698B29E61EC6}"/>
          </ac:spMkLst>
        </pc:spChg>
        <pc:spChg chg="del">
          <ac:chgData name="Dalal, Mrinmoy" userId="397ff971-e778-44ea-ba08-c45f4dea36a7" providerId="ADAL" clId="{53BB99DD-E11A-4AC5-9DF7-93144241BC20}" dt="2023-03-29T05:07:17.412" v="22820" actId="478"/>
          <ac:spMkLst>
            <pc:docMk/>
            <pc:sldMk cId="3401883344" sldId="328"/>
            <ac:spMk id="19" creationId="{AB948137-0F67-B67E-E57F-DE5CD69A216D}"/>
          </ac:spMkLst>
        </pc:spChg>
        <pc:spChg chg="mod topLvl">
          <ac:chgData name="Dalal, Mrinmoy" userId="397ff971-e778-44ea-ba08-c45f4dea36a7" providerId="ADAL" clId="{53BB99DD-E11A-4AC5-9DF7-93144241BC20}" dt="2023-03-29T05:08:19.865" v="22854" actId="207"/>
          <ac:spMkLst>
            <pc:docMk/>
            <pc:sldMk cId="3401883344" sldId="328"/>
            <ac:spMk id="20" creationId="{49F63233-708A-E968-8511-CBB8AC25F979}"/>
          </ac:spMkLst>
        </pc:spChg>
        <pc:spChg chg="mod topLvl">
          <ac:chgData name="Dalal, Mrinmoy" userId="397ff971-e778-44ea-ba08-c45f4dea36a7" providerId="ADAL" clId="{53BB99DD-E11A-4AC5-9DF7-93144241BC20}" dt="2023-03-29T05:08:08.811" v="22852" actId="14100"/>
          <ac:spMkLst>
            <pc:docMk/>
            <pc:sldMk cId="3401883344" sldId="328"/>
            <ac:spMk id="21" creationId="{FD151672-9C9B-BCA1-CAF1-30B206F6C31B}"/>
          </ac:spMkLst>
        </pc:spChg>
        <pc:spChg chg="del">
          <ac:chgData name="Dalal, Mrinmoy" userId="397ff971-e778-44ea-ba08-c45f4dea36a7" providerId="ADAL" clId="{53BB99DD-E11A-4AC5-9DF7-93144241BC20}" dt="2023-03-29T05:07:17.412" v="22820" actId="478"/>
          <ac:spMkLst>
            <pc:docMk/>
            <pc:sldMk cId="3401883344" sldId="328"/>
            <ac:spMk id="22" creationId="{D2CB521E-708C-C9A7-276C-753EC497BBAE}"/>
          </ac:spMkLst>
        </pc:spChg>
        <pc:spChg chg="del">
          <ac:chgData name="Dalal, Mrinmoy" userId="397ff971-e778-44ea-ba08-c45f4dea36a7" providerId="ADAL" clId="{53BB99DD-E11A-4AC5-9DF7-93144241BC20}" dt="2023-03-29T05:07:17.412" v="22820" actId="478"/>
          <ac:spMkLst>
            <pc:docMk/>
            <pc:sldMk cId="3401883344" sldId="328"/>
            <ac:spMk id="23" creationId="{9F0D3830-D6D1-F5EC-6AEE-98744B16D65A}"/>
          </ac:spMkLst>
        </pc:spChg>
        <pc:spChg chg="mod topLvl">
          <ac:chgData name="Dalal, Mrinmoy" userId="397ff971-e778-44ea-ba08-c45f4dea36a7" providerId="ADAL" clId="{53BB99DD-E11A-4AC5-9DF7-93144241BC20}" dt="2023-03-29T05:08:19.865" v="22854" actId="207"/>
          <ac:spMkLst>
            <pc:docMk/>
            <pc:sldMk cId="3401883344" sldId="328"/>
            <ac:spMk id="24" creationId="{885D05D9-0CCF-4B47-D8BF-16D4DFEBD38B}"/>
          </ac:spMkLst>
        </pc:spChg>
        <pc:spChg chg="mod topLvl">
          <ac:chgData name="Dalal, Mrinmoy" userId="397ff971-e778-44ea-ba08-c45f4dea36a7" providerId="ADAL" clId="{53BB99DD-E11A-4AC5-9DF7-93144241BC20}" dt="2023-03-29T05:08:08.811" v="22852" actId="14100"/>
          <ac:spMkLst>
            <pc:docMk/>
            <pc:sldMk cId="3401883344" sldId="328"/>
            <ac:spMk id="25" creationId="{74BA9D72-05FF-2FEA-DC50-6257F7A45E7B}"/>
          </ac:spMkLst>
        </pc:spChg>
        <pc:spChg chg="mod topLvl">
          <ac:chgData name="Dalal, Mrinmoy" userId="397ff971-e778-44ea-ba08-c45f4dea36a7" providerId="ADAL" clId="{53BB99DD-E11A-4AC5-9DF7-93144241BC20}" dt="2023-03-29T05:08:19.865" v="22854" actId="207"/>
          <ac:spMkLst>
            <pc:docMk/>
            <pc:sldMk cId="3401883344" sldId="328"/>
            <ac:spMk id="28" creationId="{1966D02A-4AB3-97A0-9F57-53C369A387A3}"/>
          </ac:spMkLst>
        </pc:spChg>
        <pc:spChg chg="mod topLvl">
          <ac:chgData name="Dalal, Mrinmoy" userId="397ff971-e778-44ea-ba08-c45f4dea36a7" providerId="ADAL" clId="{53BB99DD-E11A-4AC5-9DF7-93144241BC20}" dt="2023-03-29T05:08:08.811" v="22852" actId="14100"/>
          <ac:spMkLst>
            <pc:docMk/>
            <pc:sldMk cId="3401883344" sldId="328"/>
            <ac:spMk id="33" creationId="{21B2BC55-7C62-AFD6-1806-B3C7DCCE6D4B}"/>
          </ac:spMkLst>
        </pc:spChg>
        <pc:grpChg chg="del mod">
          <ac:chgData name="Dalal, Mrinmoy" userId="397ff971-e778-44ea-ba08-c45f4dea36a7" providerId="ADAL" clId="{53BB99DD-E11A-4AC5-9DF7-93144241BC20}" dt="2023-03-29T05:07:55.381" v="22826" actId="165"/>
          <ac:grpSpMkLst>
            <pc:docMk/>
            <pc:sldMk cId="3401883344" sldId="328"/>
            <ac:grpSpMk id="6" creationId="{FF686309-B3D8-F551-2C72-4FEEC9F3F3E4}"/>
          </ac:grpSpMkLst>
        </pc:grpChg>
        <pc:grpChg chg="del">
          <ac:chgData name="Dalal, Mrinmoy" userId="397ff971-e778-44ea-ba08-c45f4dea36a7" providerId="ADAL" clId="{53BB99DD-E11A-4AC5-9DF7-93144241BC20}" dt="2023-03-29T05:07:17.412" v="22820" actId="478"/>
          <ac:grpSpMkLst>
            <pc:docMk/>
            <pc:sldMk cId="3401883344" sldId="328"/>
            <ac:grpSpMk id="29" creationId="{50C843F0-4271-9638-89B9-E84264BEF395}"/>
          </ac:grpSpMkLst>
        </pc:grpChg>
        <pc:grpChg chg="del">
          <ac:chgData name="Dalal, Mrinmoy" userId="397ff971-e778-44ea-ba08-c45f4dea36a7" providerId="ADAL" clId="{53BB99DD-E11A-4AC5-9DF7-93144241BC20}" dt="2023-03-29T05:07:17.412" v="22820" actId="478"/>
          <ac:grpSpMkLst>
            <pc:docMk/>
            <pc:sldMk cId="3401883344" sldId="328"/>
            <ac:grpSpMk id="30" creationId="{8AEE990B-6155-4B23-0732-5C9387DDDB66}"/>
          </ac:grpSpMkLst>
        </pc:grpChg>
        <pc:grpChg chg="del">
          <ac:chgData name="Dalal, Mrinmoy" userId="397ff971-e778-44ea-ba08-c45f4dea36a7" providerId="ADAL" clId="{53BB99DD-E11A-4AC5-9DF7-93144241BC20}" dt="2023-03-29T05:07:17.412" v="22820" actId="478"/>
          <ac:grpSpMkLst>
            <pc:docMk/>
            <pc:sldMk cId="3401883344" sldId="328"/>
            <ac:grpSpMk id="34" creationId="{DA8A1B33-7987-8E11-43B1-9C38A858769C}"/>
          </ac:grpSpMkLst>
        </pc:grpChg>
        <pc:graphicFrameChg chg="add del mod modGraphic">
          <ac:chgData name="Dalal, Mrinmoy" userId="397ff971-e778-44ea-ba08-c45f4dea36a7" providerId="ADAL" clId="{53BB99DD-E11A-4AC5-9DF7-93144241BC20}" dt="2023-03-29T05:07:53.577" v="22825" actId="18245"/>
          <ac:graphicFrameMkLst>
            <pc:docMk/>
            <pc:sldMk cId="3401883344" sldId="328"/>
            <ac:graphicFrameMk id="5" creationId="{CD92AC97-A3C2-492B-EC5D-4FD6DE324BD3}"/>
          </ac:graphicFrameMkLst>
        </pc:graphicFrameChg>
      </pc:sldChg>
      <pc:sldChg chg="addSp delSp modSp add mod modAnim">
        <pc:chgData name="Dalal, Mrinmoy" userId="397ff971-e778-44ea-ba08-c45f4dea36a7" providerId="ADAL" clId="{53BB99DD-E11A-4AC5-9DF7-93144241BC20}" dt="2023-03-30T03:54:04.805" v="29843" actId="20577"/>
        <pc:sldMkLst>
          <pc:docMk/>
          <pc:sldMk cId="3068277344" sldId="329"/>
        </pc:sldMkLst>
        <pc:spChg chg="mod">
          <ac:chgData name="Dalal, Mrinmoy" userId="397ff971-e778-44ea-ba08-c45f4dea36a7" providerId="ADAL" clId="{53BB99DD-E11A-4AC5-9DF7-93144241BC20}" dt="2023-03-30T03:54:04.805" v="29843" actId="20577"/>
          <ac:spMkLst>
            <pc:docMk/>
            <pc:sldMk cId="3068277344" sldId="329"/>
            <ac:spMk id="2" creationId="{157B785B-7419-6444-8F7C-456DADFC9CDE}"/>
          </ac:spMkLst>
        </pc:spChg>
        <pc:spChg chg="add mod topLvl">
          <ac:chgData name="Dalal, Mrinmoy" userId="397ff971-e778-44ea-ba08-c45f4dea36a7" providerId="ADAL" clId="{53BB99DD-E11A-4AC5-9DF7-93144241BC20}" dt="2023-03-29T06:12:49.724" v="24124" actId="165"/>
          <ac:spMkLst>
            <pc:docMk/>
            <pc:sldMk cId="3068277344" sldId="329"/>
            <ac:spMk id="11" creationId="{8858B7A4-FD06-B2E8-1805-E09968CE0CCF}"/>
          </ac:spMkLst>
        </pc:spChg>
        <pc:spChg chg="add mod topLvl">
          <ac:chgData name="Dalal, Mrinmoy" userId="397ff971-e778-44ea-ba08-c45f4dea36a7" providerId="ADAL" clId="{53BB99DD-E11A-4AC5-9DF7-93144241BC20}" dt="2023-03-29T05:57:28.570" v="23906" actId="164"/>
          <ac:spMkLst>
            <pc:docMk/>
            <pc:sldMk cId="3068277344" sldId="329"/>
            <ac:spMk id="12" creationId="{D4A8125A-E691-FDA6-B187-DBA858221298}"/>
          </ac:spMkLst>
        </pc:spChg>
        <pc:spChg chg="add mod topLvl">
          <ac:chgData name="Dalal, Mrinmoy" userId="397ff971-e778-44ea-ba08-c45f4dea36a7" providerId="ADAL" clId="{53BB99DD-E11A-4AC5-9DF7-93144241BC20}" dt="2023-03-29T05:57:23.570" v="23905" actId="164"/>
          <ac:spMkLst>
            <pc:docMk/>
            <pc:sldMk cId="3068277344" sldId="329"/>
            <ac:spMk id="13" creationId="{219710A0-D5FF-D3C3-0DCF-D219F37A3F53}"/>
          </ac:spMkLst>
        </pc:spChg>
        <pc:spChg chg="add mod topLvl">
          <ac:chgData name="Dalal, Mrinmoy" userId="397ff971-e778-44ea-ba08-c45f4dea36a7" providerId="ADAL" clId="{53BB99DD-E11A-4AC5-9DF7-93144241BC20}" dt="2023-03-29T06:12:49.724" v="24124" actId="165"/>
          <ac:spMkLst>
            <pc:docMk/>
            <pc:sldMk cId="3068277344" sldId="329"/>
            <ac:spMk id="14" creationId="{D2621340-1DCB-2775-4A7B-DFE1E5DE3883}"/>
          </ac:spMkLst>
        </pc:spChg>
        <pc:spChg chg="add mod topLvl">
          <ac:chgData name="Dalal, Mrinmoy" userId="397ff971-e778-44ea-ba08-c45f4dea36a7" providerId="ADAL" clId="{53BB99DD-E11A-4AC5-9DF7-93144241BC20}" dt="2023-03-29T06:12:49.724" v="24124" actId="165"/>
          <ac:spMkLst>
            <pc:docMk/>
            <pc:sldMk cId="3068277344" sldId="329"/>
            <ac:spMk id="15" creationId="{7B432B96-0107-0F4B-91BC-DF08B7808A68}"/>
          </ac:spMkLst>
        </pc:spChg>
        <pc:spChg chg="add del mod">
          <ac:chgData name="Dalal, Mrinmoy" userId="397ff971-e778-44ea-ba08-c45f4dea36a7" providerId="ADAL" clId="{53BB99DD-E11A-4AC5-9DF7-93144241BC20}" dt="2023-03-29T05:51:56.379" v="23635" actId="21"/>
          <ac:spMkLst>
            <pc:docMk/>
            <pc:sldMk cId="3068277344" sldId="329"/>
            <ac:spMk id="17" creationId="{DC1E72F8-DC11-A5AC-7839-963ED10BF674}"/>
          </ac:spMkLst>
        </pc:spChg>
        <pc:spChg chg="add mod ord topLvl">
          <ac:chgData name="Dalal, Mrinmoy" userId="397ff971-e778-44ea-ba08-c45f4dea36a7" providerId="ADAL" clId="{53BB99DD-E11A-4AC5-9DF7-93144241BC20}" dt="2023-03-29T05:57:23.570" v="23905" actId="164"/>
          <ac:spMkLst>
            <pc:docMk/>
            <pc:sldMk cId="3068277344" sldId="329"/>
            <ac:spMk id="18" creationId="{6E29386F-F285-2061-4256-AF7FEBA5CEFE}"/>
          </ac:spMkLst>
        </pc:spChg>
        <pc:spChg chg="add del mod">
          <ac:chgData name="Dalal, Mrinmoy" userId="397ff971-e778-44ea-ba08-c45f4dea36a7" providerId="ADAL" clId="{53BB99DD-E11A-4AC5-9DF7-93144241BC20}" dt="2023-03-29T05:52:16.180" v="23644" actId="21"/>
          <ac:spMkLst>
            <pc:docMk/>
            <pc:sldMk cId="3068277344" sldId="329"/>
            <ac:spMk id="19" creationId="{6263B7E5-7B8C-7DB0-AFA9-4841583DFB92}"/>
          </ac:spMkLst>
        </pc:spChg>
        <pc:spChg chg="add del mod">
          <ac:chgData name="Dalal, Mrinmoy" userId="397ff971-e778-44ea-ba08-c45f4dea36a7" providerId="ADAL" clId="{53BB99DD-E11A-4AC5-9DF7-93144241BC20}" dt="2023-03-29T05:52:18.652" v="23647"/>
          <ac:spMkLst>
            <pc:docMk/>
            <pc:sldMk cId="3068277344" sldId="329"/>
            <ac:spMk id="20" creationId="{5C30C8C1-9458-16C1-E542-381BF718B333}"/>
          </ac:spMkLst>
        </pc:spChg>
        <pc:spChg chg="add mod ord topLvl">
          <ac:chgData name="Dalal, Mrinmoy" userId="397ff971-e778-44ea-ba08-c45f4dea36a7" providerId="ADAL" clId="{53BB99DD-E11A-4AC5-9DF7-93144241BC20}" dt="2023-03-29T05:57:28.570" v="23906" actId="164"/>
          <ac:spMkLst>
            <pc:docMk/>
            <pc:sldMk cId="3068277344" sldId="329"/>
            <ac:spMk id="21" creationId="{EF5DDA6A-E6D8-01FC-ED25-FAE62365CE85}"/>
          </ac:spMkLst>
        </pc:spChg>
        <pc:spChg chg="add del mod">
          <ac:chgData name="Dalal, Mrinmoy" userId="397ff971-e778-44ea-ba08-c45f4dea36a7" providerId="ADAL" clId="{53BB99DD-E11A-4AC5-9DF7-93144241BC20}" dt="2023-03-29T05:52:47.700" v="23656" actId="21"/>
          <ac:spMkLst>
            <pc:docMk/>
            <pc:sldMk cId="3068277344" sldId="329"/>
            <ac:spMk id="22" creationId="{577A3557-C104-64DE-9925-1B2E2F6D215E}"/>
          </ac:spMkLst>
        </pc:spChg>
        <pc:spChg chg="add mod ord topLvl">
          <ac:chgData name="Dalal, Mrinmoy" userId="397ff971-e778-44ea-ba08-c45f4dea36a7" providerId="ADAL" clId="{53BB99DD-E11A-4AC5-9DF7-93144241BC20}" dt="2023-03-29T06:12:49.724" v="24124" actId="165"/>
          <ac:spMkLst>
            <pc:docMk/>
            <pc:sldMk cId="3068277344" sldId="329"/>
            <ac:spMk id="23" creationId="{9B7FF9B1-3988-F3EA-603D-9356CA909C86}"/>
          </ac:spMkLst>
        </pc:spChg>
        <pc:spChg chg="add del mod">
          <ac:chgData name="Dalal, Mrinmoy" userId="397ff971-e778-44ea-ba08-c45f4dea36a7" providerId="ADAL" clId="{53BB99DD-E11A-4AC5-9DF7-93144241BC20}" dt="2023-03-29T05:53:10.479" v="23667" actId="21"/>
          <ac:spMkLst>
            <pc:docMk/>
            <pc:sldMk cId="3068277344" sldId="329"/>
            <ac:spMk id="24" creationId="{89C5467F-229F-4D42-85FF-0D715E9DFDC3}"/>
          </ac:spMkLst>
        </pc:spChg>
        <pc:spChg chg="add mod ord topLvl">
          <ac:chgData name="Dalal, Mrinmoy" userId="397ff971-e778-44ea-ba08-c45f4dea36a7" providerId="ADAL" clId="{53BB99DD-E11A-4AC5-9DF7-93144241BC20}" dt="2023-03-29T06:12:49.724" v="24124" actId="165"/>
          <ac:spMkLst>
            <pc:docMk/>
            <pc:sldMk cId="3068277344" sldId="329"/>
            <ac:spMk id="25" creationId="{BA33A1BB-4A12-3493-650F-58B5A2C86096}"/>
          </ac:spMkLst>
        </pc:spChg>
        <pc:spChg chg="del mod topLvl">
          <ac:chgData name="Dalal, Mrinmoy" userId="397ff971-e778-44ea-ba08-c45f4dea36a7" providerId="ADAL" clId="{53BB99DD-E11A-4AC5-9DF7-93144241BC20}" dt="2023-03-29T05:51:57.630" v="23636" actId="478"/>
          <ac:spMkLst>
            <pc:docMk/>
            <pc:sldMk cId="3068277344" sldId="329"/>
            <ac:spMk id="29" creationId="{94FCC77B-D4D7-2D80-DC24-173B46AF321E}"/>
          </ac:spMkLst>
        </pc:spChg>
        <pc:spChg chg="add del mod topLvl">
          <ac:chgData name="Dalal, Mrinmoy" userId="397ff971-e778-44ea-ba08-c45f4dea36a7" providerId="ADAL" clId="{53BB99DD-E11A-4AC5-9DF7-93144241BC20}" dt="2023-03-29T05:52:23.751" v="23649" actId="478"/>
          <ac:spMkLst>
            <pc:docMk/>
            <pc:sldMk cId="3068277344" sldId="329"/>
            <ac:spMk id="30" creationId="{E088C6D3-8C48-2F61-2963-E8F41D7D35EA}"/>
          </ac:spMkLst>
        </pc:spChg>
        <pc:spChg chg="del mod topLvl">
          <ac:chgData name="Dalal, Mrinmoy" userId="397ff971-e778-44ea-ba08-c45f4dea36a7" providerId="ADAL" clId="{53BB99DD-E11A-4AC5-9DF7-93144241BC20}" dt="2023-03-29T05:52:49.073" v="23657" actId="478"/>
          <ac:spMkLst>
            <pc:docMk/>
            <pc:sldMk cId="3068277344" sldId="329"/>
            <ac:spMk id="33" creationId="{300C3ABC-2F5C-895C-E416-17D02F13B5C4}"/>
          </ac:spMkLst>
        </pc:spChg>
        <pc:spChg chg="del mod topLvl">
          <ac:chgData name="Dalal, Mrinmoy" userId="397ff971-e778-44ea-ba08-c45f4dea36a7" providerId="ADAL" clId="{53BB99DD-E11A-4AC5-9DF7-93144241BC20}" dt="2023-03-29T05:53:11.300" v="23668" actId="478"/>
          <ac:spMkLst>
            <pc:docMk/>
            <pc:sldMk cId="3068277344" sldId="329"/>
            <ac:spMk id="34" creationId="{20989077-FAE3-9E1B-0C82-4DFCBF08D1BC}"/>
          </ac:spMkLst>
        </pc:spChg>
        <pc:spChg chg="mod">
          <ac:chgData name="Dalal, Mrinmoy" userId="397ff971-e778-44ea-ba08-c45f4dea36a7" providerId="ADAL" clId="{53BB99DD-E11A-4AC5-9DF7-93144241BC20}" dt="2023-03-29T05:58:10.561" v="23922"/>
          <ac:spMkLst>
            <pc:docMk/>
            <pc:sldMk cId="3068277344" sldId="329"/>
            <ac:spMk id="38" creationId="{3A1B7FCE-3849-18EE-8159-EBC9F7B46F6F}"/>
          </ac:spMkLst>
        </pc:spChg>
        <pc:spChg chg="mod">
          <ac:chgData name="Dalal, Mrinmoy" userId="397ff971-e778-44ea-ba08-c45f4dea36a7" providerId="ADAL" clId="{53BB99DD-E11A-4AC5-9DF7-93144241BC20}" dt="2023-03-29T05:58:10.561" v="23922"/>
          <ac:spMkLst>
            <pc:docMk/>
            <pc:sldMk cId="3068277344" sldId="329"/>
            <ac:spMk id="39" creationId="{D31FF351-EBF6-82CB-4D0D-2BAFF93E50B7}"/>
          </ac:spMkLst>
        </pc:spChg>
        <pc:spChg chg="mod">
          <ac:chgData name="Dalal, Mrinmoy" userId="397ff971-e778-44ea-ba08-c45f4dea36a7" providerId="ADAL" clId="{53BB99DD-E11A-4AC5-9DF7-93144241BC20}" dt="2023-03-29T05:58:10.561" v="23922"/>
          <ac:spMkLst>
            <pc:docMk/>
            <pc:sldMk cId="3068277344" sldId="329"/>
            <ac:spMk id="40" creationId="{1DF3FEB1-2747-6EF4-71DD-392FE84034E3}"/>
          </ac:spMkLst>
        </pc:spChg>
        <pc:spChg chg="mod">
          <ac:chgData name="Dalal, Mrinmoy" userId="397ff971-e778-44ea-ba08-c45f4dea36a7" providerId="ADAL" clId="{53BB99DD-E11A-4AC5-9DF7-93144241BC20}" dt="2023-03-29T05:57:54.724" v="23914"/>
          <ac:spMkLst>
            <pc:docMk/>
            <pc:sldMk cId="3068277344" sldId="329"/>
            <ac:spMk id="42" creationId="{62C0BF50-9634-0D7D-76A4-9131E4CE4096}"/>
          </ac:spMkLst>
        </pc:spChg>
        <pc:spChg chg="mod">
          <ac:chgData name="Dalal, Mrinmoy" userId="397ff971-e778-44ea-ba08-c45f4dea36a7" providerId="ADAL" clId="{53BB99DD-E11A-4AC5-9DF7-93144241BC20}" dt="2023-03-29T05:57:54.724" v="23914"/>
          <ac:spMkLst>
            <pc:docMk/>
            <pc:sldMk cId="3068277344" sldId="329"/>
            <ac:spMk id="43" creationId="{AB0BC062-5B52-6F9C-0339-D99A3A4D9BEE}"/>
          </ac:spMkLst>
        </pc:spChg>
        <pc:spChg chg="mod">
          <ac:chgData name="Dalal, Mrinmoy" userId="397ff971-e778-44ea-ba08-c45f4dea36a7" providerId="ADAL" clId="{53BB99DD-E11A-4AC5-9DF7-93144241BC20}" dt="2023-03-29T05:57:54.724" v="23914"/>
          <ac:spMkLst>
            <pc:docMk/>
            <pc:sldMk cId="3068277344" sldId="329"/>
            <ac:spMk id="44" creationId="{33321B22-0268-973F-453D-B67F27F589DA}"/>
          </ac:spMkLst>
        </pc:spChg>
        <pc:spChg chg="mod topLvl">
          <ac:chgData name="Dalal, Mrinmoy" userId="397ff971-e778-44ea-ba08-c45f4dea36a7" providerId="ADAL" clId="{53BB99DD-E11A-4AC5-9DF7-93144241BC20}" dt="2023-03-29T06:12:49.724" v="24124" actId="165"/>
          <ac:spMkLst>
            <pc:docMk/>
            <pc:sldMk cId="3068277344" sldId="329"/>
            <ac:spMk id="46" creationId="{92A5C89A-F7F1-2E0D-E5FF-0A25A8CAAB70}"/>
          </ac:spMkLst>
        </pc:spChg>
        <pc:spChg chg="mod">
          <ac:chgData name="Dalal, Mrinmoy" userId="397ff971-e778-44ea-ba08-c45f4dea36a7" providerId="ADAL" clId="{53BB99DD-E11A-4AC5-9DF7-93144241BC20}" dt="2023-03-29T05:58:16.230" v="23923"/>
          <ac:spMkLst>
            <pc:docMk/>
            <pc:sldMk cId="3068277344" sldId="329"/>
            <ac:spMk id="47" creationId="{11D38F68-34A6-6F5D-A841-7C5502BECECF}"/>
          </ac:spMkLst>
        </pc:spChg>
        <pc:spChg chg="mod">
          <ac:chgData name="Dalal, Mrinmoy" userId="397ff971-e778-44ea-ba08-c45f4dea36a7" providerId="ADAL" clId="{53BB99DD-E11A-4AC5-9DF7-93144241BC20}" dt="2023-03-29T05:58:16.230" v="23923"/>
          <ac:spMkLst>
            <pc:docMk/>
            <pc:sldMk cId="3068277344" sldId="329"/>
            <ac:spMk id="48" creationId="{1043033E-13FD-F052-8767-9D1A46E1B579}"/>
          </ac:spMkLst>
        </pc:spChg>
        <pc:spChg chg="mod">
          <ac:chgData name="Dalal, Mrinmoy" userId="397ff971-e778-44ea-ba08-c45f4dea36a7" providerId="ADAL" clId="{53BB99DD-E11A-4AC5-9DF7-93144241BC20}" dt="2023-03-29T05:58:16.230" v="23923"/>
          <ac:spMkLst>
            <pc:docMk/>
            <pc:sldMk cId="3068277344" sldId="329"/>
            <ac:spMk id="49" creationId="{5A8400AC-0701-1731-50D5-64B4119B7F88}"/>
          </ac:spMkLst>
        </pc:spChg>
        <pc:spChg chg="mod topLvl">
          <ac:chgData name="Dalal, Mrinmoy" userId="397ff971-e778-44ea-ba08-c45f4dea36a7" providerId="ADAL" clId="{53BB99DD-E11A-4AC5-9DF7-93144241BC20}" dt="2023-03-29T06:12:49.724" v="24124" actId="165"/>
          <ac:spMkLst>
            <pc:docMk/>
            <pc:sldMk cId="3068277344" sldId="329"/>
            <ac:spMk id="51" creationId="{DDA979F5-4821-32FD-6119-1C069A5EAB3E}"/>
          </ac:spMkLst>
        </pc:spChg>
        <pc:spChg chg="mod topLvl">
          <ac:chgData name="Dalal, Mrinmoy" userId="397ff971-e778-44ea-ba08-c45f4dea36a7" providerId="ADAL" clId="{53BB99DD-E11A-4AC5-9DF7-93144241BC20}" dt="2023-03-29T06:12:49.724" v="24124" actId="165"/>
          <ac:spMkLst>
            <pc:docMk/>
            <pc:sldMk cId="3068277344" sldId="329"/>
            <ac:spMk id="52" creationId="{A619E270-8E80-8233-F58A-6FC1D0100751}"/>
          </ac:spMkLst>
        </pc:spChg>
        <pc:spChg chg="del">
          <ac:chgData name="Dalal, Mrinmoy" userId="397ff971-e778-44ea-ba08-c45f4dea36a7" providerId="ADAL" clId="{53BB99DD-E11A-4AC5-9DF7-93144241BC20}" dt="2023-03-29T05:41:06.033" v="23203" actId="478"/>
          <ac:spMkLst>
            <pc:docMk/>
            <pc:sldMk cId="3068277344" sldId="329"/>
            <ac:spMk id="53" creationId="{068F959E-75AC-C72D-DC19-FFCF2E624EAB}"/>
          </ac:spMkLst>
        </pc:spChg>
        <pc:spChg chg="del">
          <ac:chgData name="Dalal, Mrinmoy" userId="397ff971-e778-44ea-ba08-c45f4dea36a7" providerId="ADAL" clId="{53BB99DD-E11A-4AC5-9DF7-93144241BC20}" dt="2023-03-29T05:41:06.033" v="23203" actId="478"/>
          <ac:spMkLst>
            <pc:docMk/>
            <pc:sldMk cId="3068277344" sldId="329"/>
            <ac:spMk id="54" creationId="{A4613C9F-E602-9F0F-22D4-C03A4ABEFAEA}"/>
          </ac:spMkLst>
        </pc:spChg>
        <pc:spChg chg="del">
          <ac:chgData name="Dalal, Mrinmoy" userId="397ff971-e778-44ea-ba08-c45f4dea36a7" providerId="ADAL" clId="{53BB99DD-E11A-4AC5-9DF7-93144241BC20}" dt="2023-03-29T05:41:06.033" v="23203" actId="478"/>
          <ac:spMkLst>
            <pc:docMk/>
            <pc:sldMk cId="3068277344" sldId="329"/>
            <ac:spMk id="55" creationId="{29FAE9EE-D435-DB39-B6BB-679B49227A80}"/>
          </ac:spMkLst>
        </pc:spChg>
        <pc:spChg chg="del">
          <ac:chgData name="Dalal, Mrinmoy" userId="397ff971-e778-44ea-ba08-c45f4dea36a7" providerId="ADAL" clId="{53BB99DD-E11A-4AC5-9DF7-93144241BC20}" dt="2023-03-29T05:41:06.033" v="23203" actId="478"/>
          <ac:spMkLst>
            <pc:docMk/>
            <pc:sldMk cId="3068277344" sldId="329"/>
            <ac:spMk id="56" creationId="{D377D5D5-6B9B-8492-C8E0-2AA2FCBA6B90}"/>
          </ac:spMkLst>
        </pc:spChg>
        <pc:spChg chg="del">
          <ac:chgData name="Dalal, Mrinmoy" userId="397ff971-e778-44ea-ba08-c45f4dea36a7" providerId="ADAL" clId="{53BB99DD-E11A-4AC5-9DF7-93144241BC20}" dt="2023-03-29T05:41:06.033" v="23203" actId="478"/>
          <ac:spMkLst>
            <pc:docMk/>
            <pc:sldMk cId="3068277344" sldId="329"/>
            <ac:spMk id="57" creationId="{87B5F507-C650-0940-3238-D884CACD6E5D}"/>
          </ac:spMkLst>
        </pc:spChg>
        <pc:spChg chg="mod topLvl">
          <ac:chgData name="Dalal, Mrinmoy" userId="397ff971-e778-44ea-ba08-c45f4dea36a7" providerId="ADAL" clId="{53BB99DD-E11A-4AC5-9DF7-93144241BC20}" dt="2023-03-29T06:12:49.724" v="24124" actId="165"/>
          <ac:spMkLst>
            <pc:docMk/>
            <pc:sldMk cId="3068277344" sldId="329"/>
            <ac:spMk id="58" creationId="{B1F9A231-1129-E223-C0D1-8D47591376C4}"/>
          </ac:spMkLst>
        </pc:spChg>
        <pc:spChg chg="mod topLvl">
          <ac:chgData name="Dalal, Mrinmoy" userId="397ff971-e778-44ea-ba08-c45f4dea36a7" providerId="ADAL" clId="{53BB99DD-E11A-4AC5-9DF7-93144241BC20}" dt="2023-03-29T06:12:49.724" v="24124" actId="165"/>
          <ac:spMkLst>
            <pc:docMk/>
            <pc:sldMk cId="3068277344" sldId="329"/>
            <ac:spMk id="59" creationId="{9CB8F862-57C7-844C-5100-96DEB4065051}"/>
          </ac:spMkLst>
        </pc:spChg>
        <pc:spChg chg="mod topLvl">
          <ac:chgData name="Dalal, Mrinmoy" userId="397ff971-e778-44ea-ba08-c45f4dea36a7" providerId="ADAL" clId="{53BB99DD-E11A-4AC5-9DF7-93144241BC20}" dt="2023-03-29T06:14:12.994" v="24139" actId="20577"/>
          <ac:spMkLst>
            <pc:docMk/>
            <pc:sldMk cId="3068277344" sldId="329"/>
            <ac:spMk id="60" creationId="{80E165D5-95A4-049D-ACCC-B13967A1AE5F}"/>
          </ac:spMkLst>
        </pc:spChg>
        <pc:spChg chg="mod topLvl">
          <ac:chgData name="Dalal, Mrinmoy" userId="397ff971-e778-44ea-ba08-c45f4dea36a7" providerId="ADAL" clId="{53BB99DD-E11A-4AC5-9DF7-93144241BC20}" dt="2023-03-29T05:57:28.570" v="23906" actId="164"/>
          <ac:spMkLst>
            <pc:docMk/>
            <pc:sldMk cId="3068277344" sldId="329"/>
            <ac:spMk id="61" creationId="{42F30D22-9C17-09BC-ABA1-86B103042773}"/>
          </ac:spMkLst>
        </pc:spChg>
        <pc:spChg chg="mod topLvl">
          <ac:chgData name="Dalal, Mrinmoy" userId="397ff971-e778-44ea-ba08-c45f4dea36a7" providerId="ADAL" clId="{53BB99DD-E11A-4AC5-9DF7-93144241BC20}" dt="2023-03-29T05:57:23.570" v="23905" actId="164"/>
          <ac:spMkLst>
            <pc:docMk/>
            <pc:sldMk cId="3068277344" sldId="329"/>
            <ac:spMk id="62" creationId="{EE5B23ED-0A64-B08A-EF9B-0450B8EF9D83}"/>
          </ac:spMkLst>
        </pc:spChg>
        <pc:spChg chg="mod topLvl">
          <ac:chgData name="Dalal, Mrinmoy" userId="397ff971-e778-44ea-ba08-c45f4dea36a7" providerId="ADAL" clId="{53BB99DD-E11A-4AC5-9DF7-93144241BC20}" dt="2023-03-29T06:12:49.724" v="24124" actId="165"/>
          <ac:spMkLst>
            <pc:docMk/>
            <pc:sldMk cId="3068277344" sldId="329"/>
            <ac:spMk id="63" creationId="{4B726220-5AB2-12EE-839F-1D2642C71380}"/>
          </ac:spMkLst>
        </pc:spChg>
        <pc:spChg chg="mod topLvl">
          <ac:chgData name="Dalal, Mrinmoy" userId="397ff971-e778-44ea-ba08-c45f4dea36a7" providerId="ADAL" clId="{53BB99DD-E11A-4AC5-9DF7-93144241BC20}" dt="2023-03-29T06:12:49.724" v="24124" actId="165"/>
          <ac:spMkLst>
            <pc:docMk/>
            <pc:sldMk cId="3068277344" sldId="329"/>
            <ac:spMk id="65" creationId="{A575EBA7-D294-8477-2A83-690A54244E8E}"/>
          </ac:spMkLst>
        </pc:spChg>
        <pc:spChg chg="mod topLvl">
          <ac:chgData name="Dalal, Mrinmoy" userId="397ff971-e778-44ea-ba08-c45f4dea36a7" providerId="ADAL" clId="{53BB99DD-E11A-4AC5-9DF7-93144241BC20}" dt="2023-03-29T06:12:49.724" v="24124" actId="165"/>
          <ac:spMkLst>
            <pc:docMk/>
            <pc:sldMk cId="3068277344" sldId="329"/>
            <ac:spMk id="66" creationId="{21EBAC5E-2CD1-A61D-5794-35CBAD38A7A9}"/>
          </ac:spMkLst>
        </pc:spChg>
        <pc:spChg chg="mod topLvl">
          <ac:chgData name="Dalal, Mrinmoy" userId="397ff971-e778-44ea-ba08-c45f4dea36a7" providerId="ADAL" clId="{53BB99DD-E11A-4AC5-9DF7-93144241BC20}" dt="2023-03-29T06:12:49.724" v="24124" actId="165"/>
          <ac:spMkLst>
            <pc:docMk/>
            <pc:sldMk cId="3068277344" sldId="329"/>
            <ac:spMk id="67" creationId="{EF08609E-29B2-4C4E-CF06-BF112F5DE7CC}"/>
          </ac:spMkLst>
        </pc:spChg>
        <pc:spChg chg="add del mod">
          <ac:chgData name="Dalal, Mrinmoy" userId="397ff971-e778-44ea-ba08-c45f4dea36a7" providerId="ADAL" clId="{53BB99DD-E11A-4AC5-9DF7-93144241BC20}" dt="2023-03-29T06:07:18.630" v="24047" actId="478"/>
          <ac:spMkLst>
            <pc:docMk/>
            <pc:sldMk cId="3068277344" sldId="329"/>
            <ac:spMk id="68" creationId="{4F6844C2-423F-0B37-A18B-C057FBFCC112}"/>
          </ac:spMkLst>
        </pc:spChg>
        <pc:spChg chg="add mod topLvl">
          <ac:chgData name="Dalal, Mrinmoy" userId="397ff971-e778-44ea-ba08-c45f4dea36a7" providerId="ADAL" clId="{53BB99DD-E11A-4AC5-9DF7-93144241BC20}" dt="2023-03-29T06:12:49.724" v="24124" actId="165"/>
          <ac:spMkLst>
            <pc:docMk/>
            <pc:sldMk cId="3068277344" sldId="329"/>
            <ac:spMk id="69" creationId="{D8C1C785-D725-4899-967B-3A867733C3F1}"/>
          </ac:spMkLst>
        </pc:spChg>
        <pc:spChg chg="add del mod">
          <ac:chgData name="Dalal, Mrinmoy" userId="397ff971-e778-44ea-ba08-c45f4dea36a7" providerId="ADAL" clId="{53BB99DD-E11A-4AC5-9DF7-93144241BC20}" dt="2023-03-29T06:32:05.786" v="24559" actId="478"/>
          <ac:spMkLst>
            <pc:docMk/>
            <pc:sldMk cId="3068277344" sldId="329"/>
            <ac:spMk id="70" creationId="{92BE9501-205D-B23E-4399-D708F5E6E8B7}"/>
          </ac:spMkLst>
        </pc:spChg>
        <pc:spChg chg="add mod topLvl">
          <ac:chgData name="Dalal, Mrinmoy" userId="397ff971-e778-44ea-ba08-c45f4dea36a7" providerId="ADAL" clId="{53BB99DD-E11A-4AC5-9DF7-93144241BC20}" dt="2023-03-29T06:45:44.945" v="25027" actId="164"/>
          <ac:spMkLst>
            <pc:docMk/>
            <pc:sldMk cId="3068277344" sldId="329"/>
            <ac:spMk id="99" creationId="{D600FE2A-437E-FA91-5997-D8429BDA56BF}"/>
          </ac:spMkLst>
        </pc:spChg>
        <pc:spChg chg="add mod topLvl">
          <ac:chgData name="Dalal, Mrinmoy" userId="397ff971-e778-44ea-ba08-c45f4dea36a7" providerId="ADAL" clId="{53BB99DD-E11A-4AC5-9DF7-93144241BC20}" dt="2023-03-29T06:45:51.539" v="25029" actId="164"/>
          <ac:spMkLst>
            <pc:docMk/>
            <pc:sldMk cId="3068277344" sldId="329"/>
            <ac:spMk id="100" creationId="{FEB5FE31-F356-69C7-E2F1-6A392D0C2BF5}"/>
          </ac:spMkLst>
        </pc:spChg>
        <pc:spChg chg="add mod topLvl">
          <ac:chgData name="Dalal, Mrinmoy" userId="397ff971-e778-44ea-ba08-c45f4dea36a7" providerId="ADAL" clId="{53BB99DD-E11A-4AC5-9DF7-93144241BC20}" dt="2023-03-29T06:45:56.244" v="25031" actId="164"/>
          <ac:spMkLst>
            <pc:docMk/>
            <pc:sldMk cId="3068277344" sldId="329"/>
            <ac:spMk id="101" creationId="{F45B6076-AF53-F53A-E406-6532A6B6FC6E}"/>
          </ac:spMkLst>
        </pc:spChg>
        <pc:spChg chg="add mod topLvl">
          <ac:chgData name="Dalal, Mrinmoy" userId="397ff971-e778-44ea-ba08-c45f4dea36a7" providerId="ADAL" clId="{53BB99DD-E11A-4AC5-9DF7-93144241BC20}" dt="2023-03-29T06:46:01.618" v="25033" actId="164"/>
          <ac:spMkLst>
            <pc:docMk/>
            <pc:sldMk cId="3068277344" sldId="329"/>
            <ac:spMk id="102" creationId="{39814C64-AABB-4F6A-B489-A84B937EA6AB}"/>
          </ac:spMkLst>
        </pc:spChg>
        <pc:spChg chg="add mod">
          <ac:chgData name="Dalal, Mrinmoy" userId="397ff971-e778-44ea-ba08-c45f4dea36a7" providerId="ADAL" clId="{53BB99DD-E11A-4AC5-9DF7-93144241BC20}" dt="2023-03-29T06:27:31.174" v="24260"/>
          <ac:spMkLst>
            <pc:docMk/>
            <pc:sldMk cId="3068277344" sldId="329"/>
            <ac:spMk id="103" creationId="{80A4A1CA-556C-9CD8-4E0E-83365480461D}"/>
          </ac:spMkLst>
        </pc:spChg>
        <pc:spChg chg="add mod">
          <ac:chgData name="Dalal, Mrinmoy" userId="397ff971-e778-44ea-ba08-c45f4dea36a7" providerId="ADAL" clId="{53BB99DD-E11A-4AC5-9DF7-93144241BC20}" dt="2023-03-29T06:27:30.507" v="24259"/>
          <ac:spMkLst>
            <pc:docMk/>
            <pc:sldMk cId="3068277344" sldId="329"/>
            <ac:spMk id="104" creationId="{CB758F28-9D37-8DB0-D1B8-581590EDFE49}"/>
          </ac:spMkLst>
        </pc:spChg>
        <pc:spChg chg="add mod">
          <ac:chgData name="Dalal, Mrinmoy" userId="397ff971-e778-44ea-ba08-c45f4dea36a7" providerId="ADAL" clId="{53BB99DD-E11A-4AC5-9DF7-93144241BC20}" dt="2023-03-29T06:27:30.507" v="24259"/>
          <ac:spMkLst>
            <pc:docMk/>
            <pc:sldMk cId="3068277344" sldId="329"/>
            <ac:spMk id="105" creationId="{8580A51F-EA78-17AF-73E0-8F9AC993B37F}"/>
          </ac:spMkLst>
        </pc:spChg>
        <pc:spChg chg="add mod topLvl">
          <ac:chgData name="Dalal, Mrinmoy" userId="397ff971-e778-44ea-ba08-c45f4dea36a7" providerId="ADAL" clId="{53BB99DD-E11A-4AC5-9DF7-93144241BC20}" dt="2023-03-29T06:45:51.539" v="25029" actId="164"/>
          <ac:spMkLst>
            <pc:docMk/>
            <pc:sldMk cId="3068277344" sldId="329"/>
            <ac:spMk id="106" creationId="{F2A3536F-D92E-AFE3-FD12-FF2BA340AD82}"/>
          </ac:spMkLst>
        </pc:spChg>
        <pc:spChg chg="add mod topLvl">
          <ac:chgData name="Dalal, Mrinmoy" userId="397ff971-e778-44ea-ba08-c45f4dea36a7" providerId="ADAL" clId="{53BB99DD-E11A-4AC5-9DF7-93144241BC20}" dt="2023-03-29T06:45:44.945" v="25027" actId="164"/>
          <ac:spMkLst>
            <pc:docMk/>
            <pc:sldMk cId="3068277344" sldId="329"/>
            <ac:spMk id="107" creationId="{740D6510-F840-4F7D-2AF0-F1F7259C0CC6}"/>
          </ac:spMkLst>
        </pc:spChg>
        <pc:spChg chg="add mod topLvl">
          <ac:chgData name="Dalal, Mrinmoy" userId="397ff971-e778-44ea-ba08-c45f4dea36a7" providerId="ADAL" clId="{53BB99DD-E11A-4AC5-9DF7-93144241BC20}" dt="2023-03-29T06:45:56.244" v="25031" actId="164"/>
          <ac:spMkLst>
            <pc:docMk/>
            <pc:sldMk cId="3068277344" sldId="329"/>
            <ac:spMk id="108" creationId="{0B352483-7088-2C23-7EDF-C03C5B68F93D}"/>
          </ac:spMkLst>
        </pc:spChg>
        <pc:spChg chg="add del mod">
          <ac:chgData name="Dalal, Mrinmoy" userId="397ff971-e778-44ea-ba08-c45f4dea36a7" providerId="ADAL" clId="{53BB99DD-E11A-4AC5-9DF7-93144241BC20}" dt="2023-03-29T06:39:26.537" v="24791" actId="478"/>
          <ac:spMkLst>
            <pc:docMk/>
            <pc:sldMk cId="3068277344" sldId="329"/>
            <ac:spMk id="122" creationId="{16832D16-109B-7156-D8D4-600E959792C7}"/>
          </ac:spMkLst>
        </pc:spChg>
        <pc:spChg chg="add del mod">
          <ac:chgData name="Dalal, Mrinmoy" userId="397ff971-e778-44ea-ba08-c45f4dea36a7" providerId="ADAL" clId="{53BB99DD-E11A-4AC5-9DF7-93144241BC20}" dt="2023-03-29T06:39:26.537" v="24791" actId="478"/>
          <ac:spMkLst>
            <pc:docMk/>
            <pc:sldMk cId="3068277344" sldId="329"/>
            <ac:spMk id="123" creationId="{C3633311-6AE8-3740-62A3-35C4B1B40285}"/>
          </ac:spMkLst>
        </pc:spChg>
        <pc:spChg chg="add del mod">
          <ac:chgData name="Dalal, Mrinmoy" userId="397ff971-e778-44ea-ba08-c45f4dea36a7" providerId="ADAL" clId="{53BB99DD-E11A-4AC5-9DF7-93144241BC20}" dt="2023-03-29T06:39:26.537" v="24791" actId="478"/>
          <ac:spMkLst>
            <pc:docMk/>
            <pc:sldMk cId="3068277344" sldId="329"/>
            <ac:spMk id="124" creationId="{1F31A92A-5FAE-93A2-192D-F5C1CF78F2C1}"/>
          </ac:spMkLst>
        </pc:spChg>
        <pc:spChg chg="add del mod">
          <ac:chgData name="Dalal, Mrinmoy" userId="397ff971-e778-44ea-ba08-c45f4dea36a7" providerId="ADAL" clId="{53BB99DD-E11A-4AC5-9DF7-93144241BC20}" dt="2023-03-29T06:39:26.537" v="24791" actId="478"/>
          <ac:spMkLst>
            <pc:docMk/>
            <pc:sldMk cId="3068277344" sldId="329"/>
            <ac:spMk id="125" creationId="{699C013F-7CD8-917A-0657-E049AD5B5B06}"/>
          </ac:spMkLst>
        </pc:spChg>
        <pc:spChg chg="add del mod">
          <ac:chgData name="Dalal, Mrinmoy" userId="397ff971-e778-44ea-ba08-c45f4dea36a7" providerId="ADAL" clId="{53BB99DD-E11A-4AC5-9DF7-93144241BC20}" dt="2023-03-29T06:39:26.537" v="24791" actId="478"/>
          <ac:spMkLst>
            <pc:docMk/>
            <pc:sldMk cId="3068277344" sldId="329"/>
            <ac:spMk id="126" creationId="{3A4ACF7B-5C85-B8CA-E15E-872A7E244CF0}"/>
          </ac:spMkLst>
        </pc:spChg>
        <pc:spChg chg="add del mod">
          <ac:chgData name="Dalal, Mrinmoy" userId="397ff971-e778-44ea-ba08-c45f4dea36a7" providerId="ADAL" clId="{53BB99DD-E11A-4AC5-9DF7-93144241BC20}" dt="2023-03-29T06:39:26.537" v="24791" actId="478"/>
          <ac:spMkLst>
            <pc:docMk/>
            <pc:sldMk cId="3068277344" sldId="329"/>
            <ac:spMk id="127" creationId="{D42F6DED-6934-1E00-318C-400E4F4112F6}"/>
          </ac:spMkLst>
        </pc:spChg>
        <pc:spChg chg="add mod">
          <ac:chgData name="Dalal, Mrinmoy" userId="397ff971-e778-44ea-ba08-c45f4dea36a7" providerId="ADAL" clId="{53BB99DD-E11A-4AC5-9DF7-93144241BC20}" dt="2023-03-29T06:47:16.414" v="25079" actId="164"/>
          <ac:spMkLst>
            <pc:docMk/>
            <pc:sldMk cId="3068277344" sldId="329"/>
            <ac:spMk id="134" creationId="{960963AD-D366-567D-7736-B4F59B80B484}"/>
          </ac:spMkLst>
        </pc:spChg>
        <pc:spChg chg="add mod">
          <ac:chgData name="Dalal, Mrinmoy" userId="397ff971-e778-44ea-ba08-c45f4dea36a7" providerId="ADAL" clId="{53BB99DD-E11A-4AC5-9DF7-93144241BC20}" dt="2023-03-29T06:46:01.618" v="25033" actId="164"/>
          <ac:spMkLst>
            <pc:docMk/>
            <pc:sldMk cId="3068277344" sldId="329"/>
            <ac:spMk id="136" creationId="{40E2DB4A-282C-A1B1-3FE0-87365FCAB6FA}"/>
          </ac:spMkLst>
        </pc:spChg>
        <pc:spChg chg="add del mod">
          <ac:chgData name="Dalal, Mrinmoy" userId="397ff971-e778-44ea-ba08-c45f4dea36a7" providerId="ADAL" clId="{53BB99DD-E11A-4AC5-9DF7-93144241BC20}" dt="2023-03-29T06:47:00.160" v="25042" actId="478"/>
          <ac:spMkLst>
            <pc:docMk/>
            <pc:sldMk cId="3068277344" sldId="329"/>
            <ac:spMk id="142" creationId="{29D3899D-1B17-991A-1A2E-A60A3DA4E148}"/>
          </ac:spMkLst>
        </pc:spChg>
        <pc:spChg chg="add mod">
          <ac:chgData name="Dalal, Mrinmoy" userId="397ff971-e778-44ea-ba08-c45f4dea36a7" providerId="ADAL" clId="{53BB99DD-E11A-4AC5-9DF7-93144241BC20}" dt="2023-03-29T06:47:16.414" v="25079" actId="164"/>
          <ac:spMkLst>
            <pc:docMk/>
            <pc:sldMk cId="3068277344" sldId="329"/>
            <ac:spMk id="143" creationId="{104159D9-08C7-6794-910D-D9B5E663D717}"/>
          </ac:spMkLst>
        </pc:spChg>
        <pc:grpChg chg="add del mod">
          <ac:chgData name="Dalal, Mrinmoy" userId="397ff971-e778-44ea-ba08-c45f4dea36a7" providerId="ADAL" clId="{53BB99DD-E11A-4AC5-9DF7-93144241BC20}" dt="2023-03-29T05:42:11.032" v="23269" actId="165"/>
          <ac:grpSpMkLst>
            <pc:docMk/>
            <pc:sldMk cId="3068277344" sldId="329"/>
            <ac:grpSpMk id="5" creationId="{287C3DF7-6E1C-68BC-9BEE-A49BCEA30D96}"/>
          </ac:grpSpMkLst>
        </pc:grpChg>
        <pc:grpChg chg="add del mod">
          <ac:chgData name="Dalal, Mrinmoy" userId="397ff971-e778-44ea-ba08-c45f4dea36a7" providerId="ADAL" clId="{53BB99DD-E11A-4AC5-9DF7-93144241BC20}" dt="2023-03-29T05:42:11.032" v="23269" actId="165"/>
          <ac:grpSpMkLst>
            <pc:docMk/>
            <pc:sldMk cId="3068277344" sldId="329"/>
            <ac:grpSpMk id="6" creationId="{7D31EB2D-B565-54BC-1BB2-DB56CAB293AB}"/>
          </ac:grpSpMkLst>
        </pc:grpChg>
        <pc:grpChg chg="add del mod">
          <ac:chgData name="Dalal, Mrinmoy" userId="397ff971-e778-44ea-ba08-c45f4dea36a7" providerId="ADAL" clId="{53BB99DD-E11A-4AC5-9DF7-93144241BC20}" dt="2023-03-29T05:42:11.032" v="23269" actId="165"/>
          <ac:grpSpMkLst>
            <pc:docMk/>
            <pc:sldMk cId="3068277344" sldId="329"/>
            <ac:grpSpMk id="7" creationId="{91E82DC4-3B3A-5CB3-A988-A246B2852D1F}"/>
          </ac:grpSpMkLst>
        </pc:grpChg>
        <pc:grpChg chg="add del mod">
          <ac:chgData name="Dalal, Mrinmoy" userId="397ff971-e778-44ea-ba08-c45f4dea36a7" providerId="ADAL" clId="{53BB99DD-E11A-4AC5-9DF7-93144241BC20}" dt="2023-03-29T05:42:11.032" v="23269" actId="165"/>
          <ac:grpSpMkLst>
            <pc:docMk/>
            <pc:sldMk cId="3068277344" sldId="329"/>
            <ac:grpSpMk id="9" creationId="{17249624-6D51-719F-AE91-4436A94A0DA5}"/>
          </ac:grpSpMkLst>
        </pc:grpChg>
        <pc:grpChg chg="add del mod">
          <ac:chgData name="Dalal, Mrinmoy" userId="397ff971-e778-44ea-ba08-c45f4dea36a7" providerId="ADAL" clId="{53BB99DD-E11A-4AC5-9DF7-93144241BC20}" dt="2023-03-29T05:42:11.032" v="23269" actId="165"/>
          <ac:grpSpMkLst>
            <pc:docMk/>
            <pc:sldMk cId="3068277344" sldId="329"/>
            <ac:grpSpMk id="10" creationId="{13CCA705-BF72-4B32-4B39-1F4A13815F80}"/>
          </ac:grpSpMkLst>
        </pc:grpChg>
        <pc:grpChg chg="add del mod">
          <ac:chgData name="Dalal, Mrinmoy" userId="397ff971-e778-44ea-ba08-c45f4dea36a7" providerId="ADAL" clId="{53BB99DD-E11A-4AC5-9DF7-93144241BC20}" dt="2023-03-29T05:48:43.265" v="23521" actId="165"/>
          <ac:grpSpMkLst>
            <pc:docMk/>
            <pc:sldMk cId="3068277344" sldId="329"/>
            <ac:grpSpMk id="16" creationId="{D8BBB1BB-59D3-7B31-8FE9-A03BE3BB1B5A}"/>
          </ac:grpSpMkLst>
        </pc:grpChg>
        <pc:grpChg chg="add del mod">
          <ac:chgData name="Dalal, Mrinmoy" userId="397ff971-e778-44ea-ba08-c45f4dea36a7" providerId="ADAL" clId="{53BB99DD-E11A-4AC5-9DF7-93144241BC20}" dt="2023-03-29T05:55:32.072" v="23882" actId="165"/>
          <ac:grpSpMkLst>
            <pc:docMk/>
            <pc:sldMk cId="3068277344" sldId="329"/>
            <ac:grpSpMk id="26" creationId="{C928BD32-CCFF-3147-0B3E-6CDABA165FA7}"/>
          </ac:grpSpMkLst>
        </pc:grpChg>
        <pc:grpChg chg="add mod">
          <ac:chgData name="Dalal, Mrinmoy" userId="397ff971-e778-44ea-ba08-c45f4dea36a7" providerId="ADAL" clId="{53BB99DD-E11A-4AC5-9DF7-93144241BC20}" dt="2023-03-29T05:57:07.572" v="23902" actId="164"/>
          <ac:grpSpMkLst>
            <pc:docMk/>
            <pc:sldMk cId="3068277344" sldId="329"/>
            <ac:grpSpMk id="27" creationId="{4EBC6839-336D-8383-98EC-675741A7D387}"/>
          </ac:grpSpMkLst>
        </pc:grpChg>
        <pc:grpChg chg="add del mod topLvl">
          <ac:chgData name="Dalal, Mrinmoy" userId="397ff971-e778-44ea-ba08-c45f4dea36a7" providerId="ADAL" clId="{53BB99DD-E11A-4AC5-9DF7-93144241BC20}" dt="2023-03-29T06:42:28.920" v="24947" actId="1038"/>
          <ac:grpSpMkLst>
            <pc:docMk/>
            <pc:sldMk cId="3068277344" sldId="329"/>
            <ac:grpSpMk id="28" creationId="{88A2EF6D-2EC4-1291-CB03-1723897F8758}"/>
          </ac:grpSpMkLst>
        </pc:grpChg>
        <pc:grpChg chg="add del mod">
          <ac:chgData name="Dalal, Mrinmoy" userId="397ff971-e778-44ea-ba08-c45f4dea36a7" providerId="ADAL" clId="{53BB99DD-E11A-4AC5-9DF7-93144241BC20}" dt="2023-03-29T05:58:50.686" v="23937" actId="21"/>
          <ac:grpSpMkLst>
            <pc:docMk/>
            <pc:sldMk cId="3068277344" sldId="329"/>
            <ac:grpSpMk id="31" creationId="{EBCDBC27-5B75-F169-360D-D97772B9FBDE}"/>
          </ac:grpSpMkLst>
        </pc:grpChg>
        <pc:grpChg chg="add del mod">
          <ac:chgData name="Dalal, Mrinmoy" userId="397ff971-e778-44ea-ba08-c45f4dea36a7" providerId="ADAL" clId="{53BB99DD-E11A-4AC5-9DF7-93144241BC20}" dt="2023-03-29T05:58:52.497" v="23938" actId="478"/>
          <ac:grpSpMkLst>
            <pc:docMk/>
            <pc:sldMk cId="3068277344" sldId="329"/>
            <ac:grpSpMk id="32" creationId="{C9B2689E-C85C-4272-2966-0007F479CBB6}"/>
          </ac:grpSpMkLst>
        </pc:grpChg>
        <pc:grpChg chg="add del mod topLvl">
          <ac:chgData name="Dalal, Mrinmoy" userId="397ff971-e778-44ea-ba08-c45f4dea36a7" providerId="ADAL" clId="{53BB99DD-E11A-4AC5-9DF7-93144241BC20}" dt="2023-03-29T06:42:28.920" v="24947" actId="1038"/>
          <ac:grpSpMkLst>
            <pc:docMk/>
            <pc:sldMk cId="3068277344" sldId="329"/>
            <ac:grpSpMk id="35" creationId="{68E24107-27A3-9AF4-7161-B5258E4239ED}"/>
          </ac:grpSpMkLst>
        </pc:grpChg>
        <pc:grpChg chg="add del mod topLvl">
          <ac:chgData name="Dalal, Mrinmoy" userId="397ff971-e778-44ea-ba08-c45f4dea36a7" providerId="ADAL" clId="{53BB99DD-E11A-4AC5-9DF7-93144241BC20}" dt="2023-03-29T06:42:28.920" v="24947" actId="1038"/>
          <ac:grpSpMkLst>
            <pc:docMk/>
            <pc:sldMk cId="3068277344" sldId="329"/>
            <ac:grpSpMk id="36" creationId="{55669EE8-1B44-B701-354C-CA08E3631410}"/>
          </ac:grpSpMkLst>
        </pc:grpChg>
        <pc:grpChg chg="add del mod">
          <ac:chgData name="Dalal, Mrinmoy" userId="397ff971-e778-44ea-ba08-c45f4dea36a7" providerId="ADAL" clId="{53BB99DD-E11A-4AC5-9DF7-93144241BC20}" dt="2023-03-29T05:58:10.561" v="23922"/>
          <ac:grpSpMkLst>
            <pc:docMk/>
            <pc:sldMk cId="3068277344" sldId="329"/>
            <ac:grpSpMk id="37" creationId="{4EF3093C-F958-FD2B-046D-F7363C4E410E}"/>
          </ac:grpSpMkLst>
        </pc:grpChg>
        <pc:grpChg chg="add del mod">
          <ac:chgData name="Dalal, Mrinmoy" userId="397ff971-e778-44ea-ba08-c45f4dea36a7" providerId="ADAL" clId="{53BB99DD-E11A-4AC5-9DF7-93144241BC20}" dt="2023-03-29T05:58:08.050" v="23917"/>
          <ac:grpSpMkLst>
            <pc:docMk/>
            <pc:sldMk cId="3068277344" sldId="329"/>
            <ac:grpSpMk id="41" creationId="{EAA0F1FC-90AC-4742-1530-D05D0B875507}"/>
          </ac:grpSpMkLst>
        </pc:grpChg>
        <pc:grpChg chg="add del mod">
          <ac:chgData name="Dalal, Mrinmoy" userId="397ff971-e778-44ea-ba08-c45f4dea36a7" providerId="ADAL" clId="{53BB99DD-E11A-4AC5-9DF7-93144241BC20}" dt="2023-03-29T05:58:34.138" v="23930" actId="21"/>
          <ac:grpSpMkLst>
            <pc:docMk/>
            <pc:sldMk cId="3068277344" sldId="329"/>
            <ac:grpSpMk id="45" creationId="{7C13F417-C578-B0F6-7B18-0413733736DF}"/>
          </ac:grpSpMkLst>
        </pc:grpChg>
        <pc:grpChg chg="add del mod topLvl">
          <ac:chgData name="Dalal, Mrinmoy" userId="397ff971-e778-44ea-ba08-c45f4dea36a7" providerId="ADAL" clId="{53BB99DD-E11A-4AC5-9DF7-93144241BC20}" dt="2023-03-29T06:42:28.920" v="24947" actId="1038"/>
          <ac:grpSpMkLst>
            <pc:docMk/>
            <pc:sldMk cId="3068277344" sldId="329"/>
            <ac:grpSpMk id="50" creationId="{8216DE0F-A76E-60BC-8F2B-BFB7FFD726D3}"/>
          </ac:grpSpMkLst>
        </pc:grpChg>
        <pc:grpChg chg="add del mod topLvl">
          <ac:chgData name="Dalal, Mrinmoy" userId="397ff971-e778-44ea-ba08-c45f4dea36a7" providerId="ADAL" clId="{53BB99DD-E11A-4AC5-9DF7-93144241BC20}" dt="2023-03-29T06:42:28.920" v="24947" actId="1038"/>
          <ac:grpSpMkLst>
            <pc:docMk/>
            <pc:sldMk cId="3068277344" sldId="329"/>
            <ac:grpSpMk id="64" creationId="{A14D6F61-2ABB-3A53-E21D-1CDF607426B5}"/>
          </ac:grpSpMkLst>
        </pc:grpChg>
        <pc:grpChg chg="add del mod">
          <ac:chgData name="Dalal, Mrinmoy" userId="397ff971-e778-44ea-ba08-c45f4dea36a7" providerId="ADAL" clId="{53BB99DD-E11A-4AC5-9DF7-93144241BC20}" dt="2023-03-29T06:12:49.724" v="24124" actId="165"/>
          <ac:grpSpMkLst>
            <pc:docMk/>
            <pc:sldMk cId="3068277344" sldId="329"/>
            <ac:grpSpMk id="71" creationId="{93A01F85-61F8-21B5-7D62-1AA9AE06D15B}"/>
          </ac:grpSpMkLst>
        </pc:grpChg>
        <pc:grpChg chg="add del mod">
          <ac:chgData name="Dalal, Mrinmoy" userId="397ff971-e778-44ea-ba08-c45f4dea36a7" providerId="ADAL" clId="{53BB99DD-E11A-4AC5-9DF7-93144241BC20}" dt="2023-03-29T06:37:35.318" v="24781" actId="165"/>
          <ac:grpSpMkLst>
            <pc:docMk/>
            <pc:sldMk cId="3068277344" sldId="329"/>
            <ac:grpSpMk id="109" creationId="{13F015C1-46ED-ADE4-48FF-FDC8A303B494}"/>
          </ac:grpSpMkLst>
        </pc:grpChg>
        <pc:grpChg chg="add del mod">
          <ac:chgData name="Dalal, Mrinmoy" userId="397ff971-e778-44ea-ba08-c45f4dea36a7" providerId="ADAL" clId="{53BB99DD-E11A-4AC5-9DF7-93144241BC20}" dt="2023-03-29T06:34:44.369" v="24611" actId="165"/>
          <ac:grpSpMkLst>
            <pc:docMk/>
            <pc:sldMk cId="3068277344" sldId="329"/>
            <ac:grpSpMk id="110" creationId="{17B814A0-4BC9-2C59-8A04-890B1F335B33}"/>
          </ac:grpSpMkLst>
        </pc:grpChg>
        <pc:grpChg chg="add del mod">
          <ac:chgData name="Dalal, Mrinmoy" userId="397ff971-e778-44ea-ba08-c45f4dea36a7" providerId="ADAL" clId="{53BB99DD-E11A-4AC5-9DF7-93144241BC20}" dt="2023-03-29T06:37:35.318" v="24781" actId="165"/>
          <ac:grpSpMkLst>
            <pc:docMk/>
            <pc:sldMk cId="3068277344" sldId="329"/>
            <ac:grpSpMk id="111" creationId="{165E7B47-1950-234F-CF9F-27BBC524049F}"/>
          </ac:grpSpMkLst>
        </pc:grpChg>
        <pc:grpChg chg="add del mod">
          <ac:chgData name="Dalal, Mrinmoy" userId="397ff971-e778-44ea-ba08-c45f4dea36a7" providerId="ADAL" clId="{53BB99DD-E11A-4AC5-9DF7-93144241BC20}" dt="2023-03-29T06:34:44.369" v="24611" actId="165"/>
          <ac:grpSpMkLst>
            <pc:docMk/>
            <pc:sldMk cId="3068277344" sldId="329"/>
            <ac:grpSpMk id="112" creationId="{5E2AA79C-BD08-E25C-3BC4-8C06604286AD}"/>
          </ac:grpSpMkLst>
        </pc:grpChg>
        <pc:grpChg chg="add del mod topLvl">
          <ac:chgData name="Dalal, Mrinmoy" userId="397ff971-e778-44ea-ba08-c45f4dea36a7" providerId="ADAL" clId="{53BB99DD-E11A-4AC5-9DF7-93144241BC20}" dt="2023-03-29T06:34:44.369" v="24611" actId="165"/>
          <ac:grpSpMkLst>
            <pc:docMk/>
            <pc:sldMk cId="3068277344" sldId="329"/>
            <ac:grpSpMk id="113" creationId="{0765E8E5-5AC2-8210-A1C0-5CEFB4F1D0DE}"/>
          </ac:grpSpMkLst>
        </pc:grpChg>
        <pc:grpChg chg="add del mod topLvl">
          <ac:chgData name="Dalal, Mrinmoy" userId="397ff971-e778-44ea-ba08-c45f4dea36a7" providerId="ADAL" clId="{53BB99DD-E11A-4AC5-9DF7-93144241BC20}" dt="2023-03-29T06:37:35.318" v="24781" actId="165"/>
          <ac:grpSpMkLst>
            <pc:docMk/>
            <pc:sldMk cId="3068277344" sldId="329"/>
            <ac:grpSpMk id="114" creationId="{29972FEA-A498-C26F-C40A-32BB4571C99B}"/>
          </ac:grpSpMkLst>
        </pc:grpChg>
        <pc:grpChg chg="add del mod topLvl">
          <ac:chgData name="Dalal, Mrinmoy" userId="397ff971-e778-44ea-ba08-c45f4dea36a7" providerId="ADAL" clId="{53BB99DD-E11A-4AC5-9DF7-93144241BC20}" dt="2023-03-29T06:37:35.318" v="24781" actId="165"/>
          <ac:grpSpMkLst>
            <pc:docMk/>
            <pc:sldMk cId="3068277344" sldId="329"/>
            <ac:grpSpMk id="115" creationId="{6FEE9B1C-1829-FA2D-BE86-2F4468515970}"/>
          </ac:grpSpMkLst>
        </pc:grpChg>
        <pc:grpChg chg="add del mod">
          <ac:chgData name="Dalal, Mrinmoy" userId="397ff971-e778-44ea-ba08-c45f4dea36a7" providerId="ADAL" clId="{53BB99DD-E11A-4AC5-9DF7-93144241BC20}" dt="2023-03-29T06:32:21.891" v="24560" actId="165"/>
          <ac:grpSpMkLst>
            <pc:docMk/>
            <pc:sldMk cId="3068277344" sldId="329"/>
            <ac:grpSpMk id="116" creationId="{2CB306CA-DF99-C8B1-B6E9-7F67E37D9E6F}"/>
          </ac:grpSpMkLst>
        </pc:grpChg>
        <pc:grpChg chg="add del mod">
          <ac:chgData name="Dalal, Mrinmoy" userId="397ff971-e778-44ea-ba08-c45f4dea36a7" providerId="ADAL" clId="{53BB99DD-E11A-4AC5-9DF7-93144241BC20}" dt="2023-03-29T06:37:35.318" v="24781" actId="165"/>
          <ac:grpSpMkLst>
            <pc:docMk/>
            <pc:sldMk cId="3068277344" sldId="329"/>
            <ac:grpSpMk id="119" creationId="{377D2C6D-973B-0A77-8262-2BE05B0D73B0}"/>
          </ac:grpSpMkLst>
        </pc:grpChg>
        <pc:grpChg chg="add del mod">
          <ac:chgData name="Dalal, Mrinmoy" userId="397ff971-e778-44ea-ba08-c45f4dea36a7" providerId="ADAL" clId="{53BB99DD-E11A-4AC5-9DF7-93144241BC20}" dt="2023-03-29T06:37:35.318" v="24781" actId="165"/>
          <ac:grpSpMkLst>
            <pc:docMk/>
            <pc:sldMk cId="3068277344" sldId="329"/>
            <ac:grpSpMk id="120" creationId="{38D08686-41D9-965C-A869-3F7C4F1B2B12}"/>
          </ac:grpSpMkLst>
        </pc:grpChg>
        <pc:grpChg chg="add del mod">
          <ac:chgData name="Dalal, Mrinmoy" userId="397ff971-e778-44ea-ba08-c45f4dea36a7" providerId="ADAL" clId="{53BB99DD-E11A-4AC5-9DF7-93144241BC20}" dt="2023-03-29T06:37:35.318" v="24781" actId="165"/>
          <ac:grpSpMkLst>
            <pc:docMk/>
            <pc:sldMk cId="3068277344" sldId="329"/>
            <ac:grpSpMk id="121" creationId="{F801DD69-C16C-66C3-F4FA-DB0A0CD46EF4}"/>
          </ac:grpSpMkLst>
        </pc:grpChg>
        <pc:grpChg chg="add del mod">
          <ac:chgData name="Dalal, Mrinmoy" userId="397ff971-e778-44ea-ba08-c45f4dea36a7" providerId="ADAL" clId="{53BB99DD-E11A-4AC5-9DF7-93144241BC20}" dt="2023-03-29T06:42:53.921" v="24948" actId="165"/>
          <ac:grpSpMkLst>
            <pc:docMk/>
            <pc:sldMk cId="3068277344" sldId="329"/>
            <ac:grpSpMk id="128" creationId="{7E2AD16A-58F6-9298-F3B4-B2A5CB98E95A}"/>
          </ac:grpSpMkLst>
        </pc:grpChg>
        <pc:grpChg chg="add mod">
          <ac:chgData name="Dalal, Mrinmoy" userId="397ff971-e778-44ea-ba08-c45f4dea36a7" providerId="ADAL" clId="{53BB99DD-E11A-4AC5-9DF7-93144241BC20}" dt="2023-03-29T06:43:00.330" v="24950" actId="164"/>
          <ac:grpSpMkLst>
            <pc:docMk/>
            <pc:sldMk cId="3068277344" sldId="329"/>
            <ac:grpSpMk id="129" creationId="{3CCFDD7E-5337-1AEF-2BEE-D8CAA8CB51D1}"/>
          </ac:grpSpMkLst>
        </pc:grpChg>
        <pc:grpChg chg="add del mod">
          <ac:chgData name="Dalal, Mrinmoy" userId="397ff971-e778-44ea-ba08-c45f4dea36a7" providerId="ADAL" clId="{53BB99DD-E11A-4AC5-9DF7-93144241BC20}" dt="2023-03-29T06:45:12.438" v="25021" actId="165"/>
          <ac:grpSpMkLst>
            <pc:docMk/>
            <pc:sldMk cId="3068277344" sldId="329"/>
            <ac:grpSpMk id="130" creationId="{C9C7D706-40B6-5AB4-E4DA-A087F21EEB1A}"/>
          </ac:grpSpMkLst>
        </pc:grpChg>
        <pc:grpChg chg="add del mod topLvl">
          <ac:chgData name="Dalal, Mrinmoy" userId="397ff971-e778-44ea-ba08-c45f4dea36a7" providerId="ADAL" clId="{53BB99DD-E11A-4AC5-9DF7-93144241BC20}" dt="2023-03-29T06:44:49.107" v="24999" actId="165"/>
          <ac:grpSpMkLst>
            <pc:docMk/>
            <pc:sldMk cId="3068277344" sldId="329"/>
            <ac:grpSpMk id="131" creationId="{0C162BCA-C20F-30B7-179B-50AE7FDF5044}"/>
          </ac:grpSpMkLst>
        </pc:grpChg>
        <pc:grpChg chg="add mod">
          <ac:chgData name="Dalal, Mrinmoy" userId="397ff971-e778-44ea-ba08-c45f4dea36a7" providerId="ADAL" clId="{53BB99DD-E11A-4AC5-9DF7-93144241BC20}" dt="2023-03-29T06:43:30.804" v="24960" actId="164"/>
          <ac:grpSpMkLst>
            <pc:docMk/>
            <pc:sldMk cId="3068277344" sldId="329"/>
            <ac:grpSpMk id="132" creationId="{F305E4A0-676C-15AD-C7B4-93C367A5BCD7}"/>
          </ac:grpSpMkLst>
        </pc:grpChg>
        <pc:grpChg chg="add del mod">
          <ac:chgData name="Dalal, Mrinmoy" userId="397ff971-e778-44ea-ba08-c45f4dea36a7" providerId="ADAL" clId="{53BB99DD-E11A-4AC5-9DF7-93144241BC20}" dt="2023-03-29T06:44:47.552" v="24998" actId="165"/>
          <ac:grpSpMkLst>
            <pc:docMk/>
            <pc:sldMk cId="3068277344" sldId="329"/>
            <ac:grpSpMk id="133" creationId="{7E60EDE5-5F32-6B6A-78E3-2432636AC442}"/>
          </ac:grpSpMkLst>
        </pc:grpChg>
        <pc:grpChg chg="add mod">
          <ac:chgData name="Dalal, Mrinmoy" userId="397ff971-e778-44ea-ba08-c45f4dea36a7" providerId="ADAL" clId="{53BB99DD-E11A-4AC5-9DF7-93144241BC20}" dt="2023-03-29T06:46:17.611" v="25036" actId="164"/>
          <ac:grpSpMkLst>
            <pc:docMk/>
            <pc:sldMk cId="3068277344" sldId="329"/>
            <ac:grpSpMk id="137" creationId="{13520672-1740-4873-1D51-22E99F18E743}"/>
          </ac:grpSpMkLst>
        </pc:grpChg>
        <pc:grpChg chg="add mod">
          <ac:chgData name="Dalal, Mrinmoy" userId="397ff971-e778-44ea-ba08-c45f4dea36a7" providerId="ADAL" clId="{53BB99DD-E11A-4AC5-9DF7-93144241BC20}" dt="2023-03-29T06:46:17.611" v="25036" actId="164"/>
          <ac:grpSpMkLst>
            <pc:docMk/>
            <pc:sldMk cId="3068277344" sldId="329"/>
            <ac:grpSpMk id="138" creationId="{7A90D6F8-E369-28E4-87D2-1E8147C5A698}"/>
          </ac:grpSpMkLst>
        </pc:grpChg>
        <pc:grpChg chg="add mod">
          <ac:chgData name="Dalal, Mrinmoy" userId="397ff971-e778-44ea-ba08-c45f4dea36a7" providerId="ADAL" clId="{53BB99DD-E11A-4AC5-9DF7-93144241BC20}" dt="2023-03-29T06:46:17.611" v="25036" actId="164"/>
          <ac:grpSpMkLst>
            <pc:docMk/>
            <pc:sldMk cId="3068277344" sldId="329"/>
            <ac:grpSpMk id="139" creationId="{75E27F7C-8AF4-C1AA-8099-C83FB63D9E25}"/>
          </ac:grpSpMkLst>
        </pc:grpChg>
        <pc:grpChg chg="add mod">
          <ac:chgData name="Dalal, Mrinmoy" userId="397ff971-e778-44ea-ba08-c45f4dea36a7" providerId="ADAL" clId="{53BB99DD-E11A-4AC5-9DF7-93144241BC20}" dt="2023-03-29T06:46:17.611" v="25036" actId="164"/>
          <ac:grpSpMkLst>
            <pc:docMk/>
            <pc:sldMk cId="3068277344" sldId="329"/>
            <ac:grpSpMk id="140" creationId="{863A0C78-692B-2D0D-0D32-6850A2968D4C}"/>
          </ac:grpSpMkLst>
        </pc:grpChg>
        <pc:grpChg chg="add mod">
          <ac:chgData name="Dalal, Mrinmoy" userId="397ff971-e778-44ea-ba08-c45f4dea36a7" providerId="ADAL" clId="{53BB99DD-E11A-4AC5-9DF7-93144241BC20}" dt="2023-03-29T06:47:16.414" v="25079" actId="164"/>
          <ac:grpSpMkLst>
            <pc:docMk/>
            <pc:sldMk cId="3068277344" sldId="329"/>
            <ac:grpSpMk id="141" creationId="{97FAB23C-E263-C5BE-9C42-D548BEEE993E}"/>
          </ac:grpSpMkLst>
        </pc:grpChg>
        <pc:grpChg chg="add mod">
          <ac:chgData name="Dalal, Mrinmoy" userId="397ff971-e778-44ea-ba08-c45f4dea36a7" providerId="ADAL" clId="{53BB99DD-E11A-4AC5-9DF7-93144241BC20}" dt="2023-03-29T06:48:05.119" v="25095" actId="1037"/>
          <ac:grpSpMkLst>
            <pc:docMk/>
            <pc:sldMk cId="3068277344" sldId="329"/>
            <ac:grpSpMk id="144" creationId="{99B03655-D9C3-66AA-70E9-40AEFC13D237}"/>
          </ac:grpSpMkLst>
        </pc:grpChg>
        <pc:picChg chg="add del">
          <ac:chgData name="Dalal, Mrinmoy" userId="397ff971-e778-44ea-ba08-c45f4dea36a7" providerId="ADAL" clId="{53BB99DD-E11A-4AC5-9DF7-93144241BC20}" dt="2023-03-29T06:15:25.694" v="24142" actId="22"/>
          <ac:picMkLst>
            <pc:docMk/>
            <pc:sldMk cId="3068277344" sldId="329"/>
            <ac:picMk id="73" creationId="{E8448C63-A524-FD9C-79FE-255CAF73B75F}"/>
          </ac:picMkLst>
        </pc:picChg>
        <pc:picChg chg="add del">
          <ac:chgData name="Dalal, Mrinmoy" userId="397ff971-e778-44ea-ba08-c45f4dea36a7" providerId="ADAL" clId="{53BB99DD-E11A-4AC5-9DF7-93144241BC20}" dt="2023-03-29T06:15:33.490" v="24144" actId="22"/>
          <ac:picMkLst>
            <pc:docMk/>
            <pc:sldMk cId="3068277344" sldId="329"/>
            <ac:picMk id="75" creationId="{788BDEFA-5333-E461-CADF-E3C8B59C3937}"/>
          </ac:picMkLst>
        </pc:picChg>
        <pc:picChg chg="add del">
          <ac:chgData name="Dalal, Mrinmoy" userId="397ff971-e778-44ea-ba08-c45f4dea36a7" providerId="ADAL" clId="{53BB99DD-E11A-4AC5-9DF7-93144241BC20}" dt="2023-03-29T06:15:42.960" v="24146" actId="22"/>
          <ac:picMkLst>
            <pc:docMk/>
            <pc:sldMk cId="3068277344" sldId="329"/>
            <ac:picMk id="77" creationId="{39049817-23AD-B121-E049-7E606CDBE5E4}"/>
          </ac:picMkLst>
        </pc:picChg>
        <pc:picChg chg="add del">
          <ac:chgData name="Dalal, Mrinmoy" userId="397ff971-e778-44ea-ba08-c45f4dea36a7" providerId="ADAL" clId="{53BB99DD-E11A-4AC5-9DF7-93144241BC20}" dt="2023-03-29T06:16:02.606" v="24148" actId="478"/>
          <ac:picMkLst>
            <pc:docMk/>
            <pc:sldMk cId="3068277344" sldId="329"/>
            <ac:picMk id="79" creationId="{640F60AB-F6FA-64FB-8573-377E3B02DE14}"/>
          </ac:picMkLst>
        </pc:picChg>
        <pc:picChg chg="add del">
          <ac:chgData name="Dalal, Mrinmoy" userId="397ff971-e778-44ea-ba08-c45f4dea36a7" providerId="ADAL" clId="{53BB99DD-E11A-4AC5-9DF7-93144241BC20}" dt="2023-03-29T06:16:41.885" v="24150" actId="478"/>
          <ac:picMkLst>
            <pc:docMk/>
            <pc:sldMk cId="3068277344" sldId="329"/>
            <ac:picMk id="81" creationId="{50437D25-8B65-1C33-6FDC-E669FDDC7E10}"/>
          </ac:picMkLst>
        </pc:picChg>
        <pc:picChg chg="add del">
          <ac:chgData name="Dalal, Mrinmoy" userId="397ff971-e778-44ea-ba08-c45f4dea36a7" providerId="ADAL" clId="{53BB99DD-E11A-4AC5-9DF7-93144241BC20}" dt="2023-03-29T06:16:52.685" v="24152" actId="22"/>
          <ac:picMkLst>
            <pc:docMk/>
            <pc:sldMk cId="3068277344" sldId="329"/>
            <ac:picMk id="83" creationId="{040ED56D-5256-B4C2-D1E2-C303E918BD22}"/>
          </ac:picMkLst>
        </pc:picChg>
        <pc:picChg chg="add del mod">
          <ac:chgData name="Dalal, Mrinmoy" userId="397ff971-e778-44ea-ba08-c45f4dea36a7" providerId="ADAL" clId="{53BB99DD-E11A-4AC5-9DF7-93144241BC20}" dt="2023-03-29T06:19:35.047" v="24172" actId="478"/>
          <ac:picMkLst>
            <pc:docMk/>
            <pc:sldMk cId="3068277344" sldId="329"/>
            <ac:picMk id="85" creationId="{A66DE57B-B1F0-9458-B5B7-AC06615A7D01}"/>
          </ac:picMkLst>
        </pc:picChg>
        <pc:picChg chg="add del mod">
          <ac:chgData name="Dalal, Mrinmoy" userId="397ff971-e778-44ea-ba08-c45f4dea36a7" providerId="ADAL" clId="{53BB99DD-E11A-4AC5-9DF7-93144241BC20}" dt="2023-03-29T06:19:35.047" v="24172" actId="478"/>
          <ac:picMkLst>
            <pc:docMk/>
            <pc:sldMk cId="3068277344" sldId="329"/>
            <ac:picMk id="86" creationId="{4A92882C-3072-9188-DF67-627956B5AFA1}"/>
          </ac:picMkLst>
        </pc:picChg>
        <pc:picChg chg="add del mod topLvl">
          <ac:chgData name="Dalal, Mrinmoy" userId="397ff971-e778-44ea-ba08-c45f4dea36a7" providerId="ADAL" clId="{53BB99DD-E11A-4AC5-9DF7-93144241BC20}" dt="2023-03-29T06:46:01.618" v="25033" actId="164"/>
          <ac:picMkLst>
            <pc:docMk/>
            <pc:sldMk cId="3068277344" sldId="329"/>
            <ac:picMk id="88" creationId="{69194CD3-33B6-84BE-CC53-97CE0F1578B0}"/>
          </ac:picMkLst>
        </pc:picChg>
        <pc:picChg chg="add del mod">
          <ac:chgData name="Dalal, Mrinmoy" userId="397ff971-e778-44ea-ba08-c45f4dea36a7" providerId="ADAL" clId="{53BB99DD-E11A-4AC5-9DF7-93144241BC20}" dt="2023-03-29T06:19:32.662" v="24171" actId="21"/>
          <ac:picMkLst>
            <pc:docMk/>
            <pc:sldMk cId="3068277344" sldId="329"/>
            <ac:picMk id="90" creationId="{7B7EEFF6-E1B5-FD31-D108-58A2DA66DEDE}"/>
          </ac:picMkLst>
        </pc:picChg>
        <pc:picChg chg="add del mod topLvl">
          <ac:chgData name="Dalal, Mrinmoy" userId="397ff971-e778-44ea-ba08-c45f4dea36a7" providerId="ADAL" clId="{53BB99DD-E11A-4AC5-9DF7-93144241BC20}" dt="2023-03-29T06:45:51.539" v="25029" actId="164"/>
          <ac:picMkLst>
            <pc:docMk/>
            <pc:sldMk cId="3068277344" sldId="329"/>
            <ac:picMk id="91" creationId="{D2579EA6-8AB4-B121-F50B-2DEA3CAFBF68}"/>
          </ac:picMkLst>
        </pc:picChg>
        <pc:picChg chg="add del mod topLvl">
          <ac:chgData name="Dalal, Mrinmoy" userId="397ff971-e778-44ea-ba08-c45f4dea36a7" providerId="ADAL" clId="{53BB99DD-E11A-4AC5-9DF7-93144241BC20}" dt="2023-03-29T06:45:56.244" v="25031" actId="164"/>
          <ac:picMkLst>
            <pc:docMk/>
            <pc:sldMk cId="3068277344" sldId="329"/>
            <ac:picMk id="92" creationId="{9120A4EE-B30D-F445-7555-62539213A38D}"/>
          </ac:picMkLst>
        </pc:picChg>
        <pc:picChg chg="add del mod topLvl">
          <ac:chgData name="Dalal, Mrinmoy" userId="397ff971-e778-44ea-ba08-c45f4dea36a7" providerId="ADAL" clId="{53BB99DD-E11A-4AC5-9DF7-93144241BC20}" dt="2023-03-29T06:45:51.539" v="25029" actId="164"/>
          <ac:picMkLst>
            <pc:docMk/>
            <pc:sldMk cId="3068277344" sldId="329"/>
            <ac:picMk id="94" creationId="{C22D5CE3-AEBB-09BC-D857-EA55BF80C4DB}"/>
          </ac:picMkLst>
        </pc:picChg>
        <pc:picChg chg="add del mod topLvl">
          <ac:chgData name="Dalal, Mrinmoy" userId="397ff971-e778-44ea-ba08-c45f4dea36a7" providerId="ADAL" clId="{53BB99DD-E11A-4AC5-9DF7-93144241BC20}" dt="2023-03-29T06:45:44.945" v="25027" actId="164"/>
          <ac:picMkLst>
            <pc:docMk/>
            <pc:sldMk cId="3068277344" sldId="329"/>
            <ac:picMk id="95" creationId="{AAC4F592-6E28-4E4E-6EFB-0053B7A42EDC}"/>
          </ac:picMkLst>
        </pc:picChg>
        <pc:picChg chg="add del mod topLvl">
          <ac:chgData name="Dalal, Mrinmoy" userId="397ff971-e778-44ea-ba08-c45f4dea36a7" providerId="ADAL" clId="{53BB99DD-E11A-4AC5-9DF7-93144241BC20}" dt="2023-03-29T06:45:44.945" v="25027" actId="164"/>
          <ac:picMkLst>
            <pc:docMk/>
            <pc:sldMk cId="3068277344" sldId="329"/>
            <ac:picMk id="97" creationId="{DB792708-E45B-6535-2DFE-EC754299D691}"/>
          </ac:picMkLst>
        </pc:picChg>
        <pc:picChg chg="add del mod topLvl">
          <ac:chgData name="Dalal, Mrinmoy" userId="397ff971-e778-44ea-ba08-c45f4dea36a7" providerId="ADAL" clId="{53BB99DD-E11A-4AC5-9DF7-93144241BC20}" dt="2023-03-29T06:45:56.244" v="25031" actId="164"/>
          <ac:picMkLst>
            <pc:docMk/>
            <pc:sldMk cId="3068277344" sldId="329"/>
            <ac:picMk id="98" creationId="{786388D5-C0BE-D51D-E2F1-04DD02B7CA86}"/>
          </ac:picMkLst>
        </pc:picChg>
        <pc:picChg chg="add mod">
          <ac:chgData name="Dalal, Mrinmoy" userId="397ff971-e778-44ea-ba08-c45f4dea36a7" providerId="ADAL" clId="{53BB99DD-E11A-4AC5-9DF7-93144241BC20}" dt="2023-03-29T06:46:01.618" v="25033" actId="164"/>
          <ac:picMkLst>
            <pc:docMk/>
            <pc:sldMk cId="3068277344" sldId="329"/>
            <ac:picMk id="135" creationId="{1C0BC9C9-916B-796F-C1E4-977E66734505}"/>
          </ac:picMkLst>
        </pc:picChg>
        <pc:cxnChg chg="add del mod">
          <ac:chgData name="Dalal, Mrinmoy" userId="397ff971-e778-44ea-ba08-c45f4dea36a7" providerId="ADAL" clId="{53BB99DD-E11A-4AC5-9DF7-93144241BC20}" dt="2023-03-29T06:39:13.351" v="24790" actId="478"/>
          <ac:cxnSpMkLst>
            <pc:docMk/>
            <pc:sldMk cId="3068277344" sldId="329"/>
            <ac:cxnSpMk id="118" creationId="{9DE08AC2-322D-7C51-23D0-5618231D2ACC}"/>
          </ac:cxnSpMkLst>
        </pc:cxnChg>
      </pc:sldChg>
      <pc:sldChg chg="addSp delSp modSp add del mod">
        <pc:chgData name="Dalal, Mrinmoy" userId="397ff971-e778-44ea-ba08-c45f4dea36a7" providerId="ADAL" clId="{53BB99DD-E11A-4AC5-9DF7-93144241BC20}" dt="2023-03-29T17:44:35.251" v="25766" actId="47"/>
        <pc:sldMkLst>
          <pc:docMk/>
          <pc:sldMk cId="1863017932" sldId="330"/>
        </pc:sldMkLst>
        <pc:spChg chg="del mod topLvl">
          <ac:chgData name="Dalal, Mrinmoy" userId="397ff971-e778-44ea-ba08-c45f4dea36a7" providerId="ADAL" clId="{53BB99DD-E11A-4AC5-9DF7-93144241BC20}" dt="2023-03-29T17:14:19.643" v="25348" actId="478"/>
          <ac:spMkLst>
            <pc:docMk/>
            <pc:sldMk cId="1863017932" sldId="330"/>
            <ac:spMk id="12" creationId="{36FB9E48-5B6D-4657-0421-567B199D5BEB}"/>
          </ac:spMkLst>
        </pc:spChg>
        <pc:spChg chg="del mod topLvl">
          <ac:chgData name="Dalal, Mrinmoy" userId="397ff971-e778-44ea-ba08-c45f4dea36a7" providerId="ADAL" clId="{53BB99DD-E11A-4AC5-9DF7-93144241BC20}" dt="2023-03-29T17:14:19.643" v="25348" actId="478"/>
          <ac:spMkLst>
            <pc:docMk/>
            <pc:sldMk cId="1863017932" sldId="330"/>
            <ac:spMk id="13" creationId="{BEED1F7B-EF77-88C5-7352-A7AF76201B4D}"/>
          </ac:spMkLst>
        </pc:spChg>
        <pc:spChg chg="del mod topLvl">
          <ac:chgData name="Dalal, Mrinmoy" userId="397ff971-e778-44ea-ba08-c45f4dea36a7" providerId="ADAL" clId="{53BB99DD-E11A-4AC5-9DF7-93144241BC20}" dt="2023-03-29T17:14:19.643" v="25348" actId="478"/>
          <ac:spMkLst>
            <pc:docMk/>
            <pc:sldMk cId="1863017932" sldId="330"/>
            <ac:spMk id="14" creationId="{531332E9-EE2A-61B6-E66F-8B5E88EA33D7}"/>
          </ac:spMkLst>
        </pc:spChg>
        <pc:spChg chg="del mod topLvl">
          <ac:chgData name="Dalal, Mrinmoy" userId="397ff971-e778-44ea-ba08-c45f4dea36a7" providerId="ADAL" clId="{53BB99DD-E11A-4AC5-9DF7-93144241BC20}" dt="2023-03-29T17:14:19.643" v="25348" actId="478"/>
          <ac:spMkLst>
            <pc:docMk/>
            <pc:sldMk cId="1863017932" sldId="330"/>
            <ac:spMk id="15" creationId="{BCB09C58-16A7-E77C-CDB4-031DDF96ADEA}"/>
          </ac:spMkLst>
        </pc:spChg>
        <pc:spChg chg="mod topLvl">
          <ac:chgData name="Dalal, Mrinmoy" userId="397ff971-e778-44ea-ba08-c45f4dea36a7" providerId="ADAL" clId="{53BB99DD-E11A-4AC5-9DF7-93144241BC20}" dt="2023-03-29T17:14:25.152" v="25350" actId="164"/>
          <ac:spMkLst>
            <pc:docMk/>
            <pc:sldMk cId="1863017932" sldId="330"/>
            <ac:spMk id="16" creationId="{654675ED-78A8-3E3C-83DE-D9DD6F1EE940}"/>
          </ac:spMkLst>
        </pc:spChg>
        <pc:spChg chg="del mod topLvl">
          <ac:chgData name="Dalal, Mrinmoy" userId="397ff971-e778-44ea-ba08-c45f4dea36a7" providerId="ADAL" clId="{53BB99DD-E11A-4AC5-9DF7-93144241BC20}" dt="2023-03-29T17:14:19.643" v="25348" actId="478"/>
          <ac:spMkLst>
            <pc:docMk/>
            <pc:sldMk cId="1863017932" sldId="330"/>
            <ac:spMk id="17" creationId="{5CE62400-BA8B-2618-452C-A52DF0898077}"/>
          </ac:spMkLst>
        </pc:spChg>
        <pc:spChg chg="del mod topLvl">
          <ac:chgData name="Dalal, Mrinmoy" userId="397ff971-e778-44ea-ba08-c45f4dea36a7" providerId="ADAL" clId="{53BB99DD-E11A-4AC5-9DF7-93144241BC20}" dt="2023-03-29T17:14:19.643" v="25348" actId="478"/>
          <ac:spMkLst>
            <pc:docMk/>
            <pc:sldMk cId="1863017932" sldId="330"/>
            <ac:spMk id="18" creationId="{534363B5-27BB-9807-CB2C-B47BD14B4729}"/>
          </ac:spMkLst>
        </pc:spChg>
        <pc:spChg chg="del mod topLvl">
          <ac:chgData name="Dalal, Mrinmoy" userId="397ff971-e778-44ea-ba08-c45f4dea36a7" providerId="ADAL" clId="{53BB99DD-E11A-4AC5-9DF7-93144241BC20}" dt="2023-03-29T17:14:19.643" v="25348" actId="478"/>
          <ac:spMkLst>
            <pc:docMk/>
            <pc:sldMk cId="1863017932" sldId="330"/>
            <ac:spMk id="19" creationId="{15AC7E6E-B9B9-2935-4277-25A590406764}"/>
          </ac:spMkLst>
        </pc:spChg>
        <pc:spChg chg="del mod topLvl">
          <ac:chgData name="Dalal, Mrinmoy" userId="397ff971-e778-44ea-ba08-c45f4dea36a7" providerId="ADAL" clId="{53BB99DD-E11A-4AC5-9DF7-93144241BC20}" dt="2023-03-29T17:14:19.643" v="25348" actId="478"/>
          <ac:spMkLst>
            <pc:docMk/>
            <pc:sldMk cId="1863017932" sldId="330"/>
            <ac:spMk id="20" creationId="{05882A43-FBC6-9E50-D104-886E6F8CCC27}"/>
          </ac:spMkLst>
        </pc:spChg>
        <pc:spChg chg="del mod topLvl">
          <ac:chgData name="Dalal, Mrinmoy" userId="397ff971-e778-44ea-ba08-c45f4dea36a7" providerId="ADAL" clId="{53BB99DD-E11A-4AC5-9DF7-93144241BC20}" dt="2023-03-29T17:14:19.643" v="25348" actId="478"/>
          <ac:spMkLst>
            <pc:docMk/>
            <pc:sldMk cId="1863017932" sldId="330"/>
            <ac:spMk id="21" creationId="{A05A0499-2881-6566-040A-5A6258C629BA}"/>
          </ac:spMkLst>
        </pc:spChg>
        <pc:spChg chg="mod topLvl">
          <ac:chgData name="Dalal, Mrinmoy" userId="397ff971-e778-44ea-ba08-c45f4dea36a7" providerId="ADAL" clId="{53BB99DD-E11A-4AC5-9DF7-93144241BC20}" dt="2023-03-29T17:14:25.152" v="25350" actId="164"/>
          <ac:spMkLst>
            <pc:docMk/>
            <pc:sldMk cId="1863017932" sldId="330"/>
            <ac:spMk id="22" creationId="{1976E6C7-5BB3-5129-302D-26C73D323C29}"/>
          </ac:spMkLst>
        </pc:spChg>
        <pc:spChg chg="mod topLvl">
          <ac:chgData name="Dalal, Mrinmoy" userId="397ff971-e778-44ea-ba08-c45f4dea36a7" providerId="ADAL" clId="{53BB99DD-E11A-4AC5-9DF7-93144241BC20}" dt="2023-03-29T17:14:22.802" v="25349" actId="1076"/>
          <ac:spMkLst>
            <pc:docMk/>
            <pc:sldMk cId="1863017932" sldId="330"/>
            <ac:spMk id="23" creationId="{3DB640D7-7432-A322-6F2D-17FFFBECFEF2}"/>
          </ac:spMkLst>
        </pc:spChg>
        <pc:spChg chg="del mod topLvl">
          <ac:chgData name="Dalal, Mrinmoy" userId="397ff971-e778-44ea-ba08-c45f4dea36a7" providerId="ADAL" clId="{53BB99DD-E11A-4AC5-9DF7-93144241BC20}" dt="2023-03-29T17:14:19.643" v="25348" actId="478"/>
          <ac:spMkLst>
            <pc:docMk/>
            <pc:sldMk cId="1863017932" sldId="330"/>
            <ac:spMk id="24" creationId="{677B4851-CACA-C5E2-A009-82FA756D456A}"/>
          </ac:spMkLst>
        </pc:spChg>
        <pc:spChg chg="del mod topLvl">
          <ac:chgData name="Dalal, Mrinmoy" userId="397ff971-e778-44ea-ba08-c45f4dea36a7" providerId="ADAL" clId="{53BB99DD-E11A-4AC5-9DF7-93144241BC20}" dt="2023-03-29T17:14:19.643" v="25348" actId="478"/>
          <ac:spMkLst>
            <pc:docMk/>
            <pc:sldMk cId="1863017932" sldId="330"/>
            <ac:spMk id="25" creationId="{D6760A68-3901-B6A6-5152-820598923A34}"/>
          </ac:spMkLst>
        </pc:spChg>
        <pc:spChg chg="del mod topLvl">
          <ac:chgData name="Dalal, Mrinmoy" userId="397ff971-e778-44ea-ba08-c45f4dea36a7" providerId="ADAL" clId="{53BB99DD-E11A-4AC5-9DF7-93144241BC20}" dt="2023-03-29T17:14:19.643" v="25348" actId="478"/>
          <ac:spMkLst>
            <pc:docMk/>
            <pc:sldMk cId="1863017932" sldId="330"/>
            <ac:spMk id="26" creationId="{A8F2A22B-E647-BED2-EE3A-1836B925215E}"/>
          </ac:spMkLst>
        </pc:spChg>
        <pc:spChg chg="del mod topLvl">
          <ac:chgData name="Dalal, Mrinmoy" userId="397ff971-e778-44ea-ba08-c45f4dea36a7" providerId="ADAL" clId="{53BB99DD-E11A-4AC5-9DF7-93144241BC20}" dt="2023-03-29T17:14:19.643" v="25348" actId="478"/>
          <ac:spMkLst>
            <pc:docMk/>
            <pc:sldMk cId="1863017932" sldId="330"/>
            <ac:spMk id="27" creationId="{28642193-15A3-30F4-7639-4D61F03B1EFE}"/>
          </ac:spMkLst>
        </pc:spChg>
        <pc:spChg chg="mod">
          <ac:chgData name="Dalal, Mrinmoy" userId="397ff971-e778-44ea-ba08-c45f4dea36a7" providerId="ADAL" clId="{53BB99DD-E11A-4AC5-9DF7-93144241BC20}" dt="2023-03-29T17:14:16.692" v="25347" actId="165"/>
          <ac:spMkLst>
            <pc:docMk/>
            <pc:sldMk cId="1863017932" sldId="330"/>
            <ac:spMk id="33" creationId="{243FFF0F-2457-8467-C97F-131901792A40}"/>
          </ac:spMkLst>
        </pc:spChg>
        <pc:spChg chg="mod">
          <ac:chgData name="Dalal, Mrinmoy" userId="397ff971-e778-44ea-ba08-c45f4dea36a7" providerId="ADAL" clId="{53BB99DD-E11A-4AC5-9DF7-93144241BC20}" dt="2023-03-29T17:14:16.692" v="25347" actId="165"/>
          <ac:spMkLst>
            <pc:docMk/>
            <pc:sldMk cId="1863017932" sldId="330"/>
            <ac:spMk id="35" creationId="{146D1847-CC3D-8F73-217F-9EE44C05F706}"/>
          </ac:spMkLst>
        </pc:spChg>
        <pc:spChg chg="mod">
          <ac:chgData name="Dalal, Mrinmoy" userId="397ff971-e778-44ea-ba08-c45f4dea36a7" providerId="ADAL" clId="{53BB99DD-E11A-4AC5-9DF7-93144241BC20}" dt="2023-03-29T17:14:16.692" v="25347" actId="165"/>
          <ac:spMkLst>
            <pc:docMk/>
            <pc:sldMk cId="1863017932" sldId="330"/>
            <ac:spMk id="37" creationId="{6D093818-75F4-93C7-951E-23DA932C190F}"/>
          </ac:spMkLst>
        </pc:spChg>
        <pc:spChg chg="mod">
          <ac:chgData name="Dalal, Mrinmoy" userId="397ff971-e778-44ea-ba08-c45f4dea36a7" providerId="ADAL" clId="{53BB99DD-E11A-4AC5-9DF7-93144241BC20}" dt="2023-03-29T17:14:16.692" v="25347" actId="165"/>
          <ac:spMkLst>
            <pc:docMk/>
            <pc:sldMk cId="1863017932" sldId="330"/>
            <ac:spMk id="39" creationId="{DB82F1C6-FE04-E34D-EE9D-CF6478D5CE5D}"/>
          </ac:spMkLst>
        </pc:spChg>
        <pc:spChg chg="mod">
          <ac:chgData name="Dalal, Mrinmoy" userId="397ff971-e778-44ea-ba08-c45f4dea36a7" providerId="ADAL" clId="{53BB99DD-E11A-4AC5-9DF7-93144241BC20}" dt="2023-03-29T17:14:16.692" v="25347" actId="165"/>
          <ac:spMkLst>
            <pc:docMk/>
            <pc:sldMk cId="1863017932" sldId="330"/>
            <ac:spMk id="41" creationId="{0351C4AF-99CD-FBBB-F314-525149687ED3}"/>
          </ac:spMkLst>
        </pc:spChg>
        <pc:spChg chg="mod">
          <ac:chgData name="Dalal, Mrinmoy" userId="397ff971-e778-44ea-ba08-c45f4dea36a7" providerId="ADAL" clId="{53BB99DD-E11A-4AC5-9DF7-93144241BC20}" dt="2023-03-29T17:14:16.692" v="25347" actId="165"/>
          <ac:spMkLst>
            <pc:docMk/>
            <pc:sldMk cId="1863017932" sldId="330"/>
            <ac:spMk id="43" creationId="{9CCE78C4-DE7E-717D-0A39-F8BA7E39F087}"/>
          </ac:spMkLst>
        </pc:spChg>
        <pc:spChg chg="mod">
          <ac:chgData name="Dalal, Mrinmoy" userId="397ff971-e778-44ea-ba08-c45f4dea36a7" providerId="ADAL" clId="{53BB99DD-E11A-4AC5-9DF7-93144241BC20}" dt="2023-03-29T17:14:16.692" v="25347" actId="165"/>
          <ac:spMkLst>
            <pc:docMk/>
            <pc:sldMk cId="1863017932" sldId="330"/>
            <ac:spMk id="44" creationId="{6ABE2E8E-CF47-9DA6-BE13-A8AB401A6FE3}"/>
          </ac:spMkLst>
        </pc:spChg>
        <pc:spChg chg="mod">
          <ac:chgData name="Dalal, Mrinmoy" userId="397ff971-e778-44ea-ba08-c45f4dea36a7" providerId="ADAL" clId="{53BB99DD-E11A-4AC5-9DF7-93144241BC20}" dt="2023-03-29T17:14:16.692" v="25347" actId="165"/>
          <ac:spMkLst>
            <pc:docMk/>
            <pc:sldMk cId="1863017932" sldId="330"/>
            <ac:spMk id="45" creationId="{3B1BE33A-CA97-6CE3-8AAB-2D47F473C024}"/>
          </ac:spMkLst>
        </pc:spChg>
        <pc:spChg chg="mod">
          <ac:chgData name="Dalal, Mrinmoy" userId="397ff971-e778-44ea-ba08-c45f4dea36a7" providerId="ADAL" clId="{53BB99DD-E11A-4AC5-9DF7-93144241BC20}" dt="2023-03-29T17:14:16.692" v="25347" actId="165"/>
          <ac:spMkLst>
            <pc:docMk/>
            <pc:sldMk cId="1863017932" sldId="330"/>
            <ac:spMk id="46" creationId="{1EDB739C-9A53-51BC-634A-E9F6380C676D}"/>
          </ac:spMkLst>
        </pc:spChg>
        <pc:spChg chg="mod">
          <ac:chgData name="Dalal, Mrinmoy" userId="397ff971-e778-44ea-ba08-c45f4dea36a7" providerId="ADAL" clId="{53BB99DD-E11A-4AC5-9DF7-93144241BC20}" dt="2023-03-29T17:14:16.692" v="25347" actId="165"/>
          <ac:spMkLst>
            <pc:docMk/>
            <pc:sldMk cId="1863017932" sldId="330"/>
            <ac:spMk id="47" creationId="{3B728627-2506-A0B5-BB86-03B3D6A85F61}"/>
          </ac:spMkLst>
        </pc:spChg>
        <pc:spChg chg="mod">
          <ac:chgData name="Dalal, Mrinmoy" userId="397ff971-e778-44ea-ba08-c45f4dea36a7" providerId="ADAL" clId="{53BB99DD-E11A-4AC5-9DF7-93144241BC20}" dt="2023-03-29T17:14:16.692" v="25347" actId="165"/>
          <ac:spMkLst>
            <pc:docMk/>
            <pc:sldMk cId="1863017932" sldId="330"/>
            <ac:spMk id="48" creationId="{A5D14FC4-09AA-5735-5DD9-FEF6FF93AF90}"/>
          </ac:spMkLst>
        </pc:spChg>
        <pc:spChg chg="mod">
          <ac:chgData name="Dalal, Mrinmoy" userId="397ff971-e778-44ea-ba08-c45f4dea36a7" providerId="ADAL" clId="{53BB99DD-E11A-4AC5-9DF7-93144241BC20}" dt="2023-03-29T17:14:16.692" v="25347" actId="165"/>
          <ac:spMkLst>
            <pc:docMk/>
            <pc:sldMk cId="1863017932" sldId="330"/>
            <ac:spMk id="49" creationId="{2D14B524-7CFA-7790-193C-06B792535340}"/>
          </ac:spMkLst>
        </pc:spChg>
        <pc:spChg chg="mod">
          <ac:chgData name="Dalal, Mrinmoy" userId="397ff971-e778-44ea-ba08-c45f4dea36a7" providerId="ADAL" clId="{53BB99DD-E11A-4AC5-9DF7-93144241BC20}" dt="2023-03-29T17:14:16.692" v="25347" actId="165"/>
          <ac:spMkLst>
            <pc:docMk/>
            <pc:sldMk cId="1863017932" sldId="330"/>
            <ac:spMk id="50" creationId="{81A7F88F-AD45-7A20-A55B-F7D73BDC3250}"/>
          </ac:spMkLst>
        </pc:spChg>
        <pc:spChg chg="mod">
          <ac:chgData name="Dalal, Mrinmoy" userId="397ff971-e778-44ea-ba08-c45f4dea36a7" providerId="ADAL" clId="{53BB99DD-E11A-4AC5-9DF7-93144241BC20}" dt="2023-03-29T17:14:16.692" v="25347" actId="165"/>
          <ac:spMkLst>
            <pc:docMk/>
            <pc:sldMk cId="1863017932" sldId="330"/>
            <ac:spMk id="51" creationId="{65FC6549-D51E-8DC3-C0AB-C6ED8A439ACF}"/>
          </ac:spMkLst>
        </pc:spChg>
        <pc:spChg chg="mod">
          <ac:chgData name="Dalal, Mrinmoy" userId="397ff971-e778-44ea-ba08-c45f4dea36a7" providerId="ADAL" clId="{53BB99DD-E11A-4AC5-9DF7-93144241BC20}" dt="2023-03-29T17:14:16.692" v="25347" actId="165"/>
          <ac:spMkLst>
            <pc:docMk/>
            <pc:sldMk cId="1863017932" sldId="330"/>
            <ac:spMk id="52" creationId="{2DEB5741-DE1D-CE45-54A5-1C327A4F8003}"/>
          </ac:spMkLst>
        </pc:spChg>
        <pc:spChg chg="mod">
          <ac:chgData name="Dalal, Mrinmoy" userId="397ff971-e778-44ea-ba08-c45f4dea36a7" providerId="ADAL" clId="{53BB99DD-E11A-4AC5-9DF7-93144241BC20}" dt="2023-03-29T17:14:16.692" v="25347" actId="165"/>
          <ac:spMkLst>
            <pc:docMk/>
            <pc:sldMk cId="1863017932" sldId="330"/>
            <ac:spMk id="53" creationId="{1C045480-E55C-03D5-FE2D-F1E04944D89C}"/>
          </ac:spMkLst>
        </pc:spChg>
        <pc:spChg chg="mod">
          <ac:chgData name="Dalal, Mrinmoy" userId="397ff971-e778-44ea-ba08-c45f4dea36a7" providerId="ADAL" clId="{53BB99DD-E11A-4AC5-9DF7-93144241BC20}" dt="2023-03-29T17:14:16.692" v="25347" actId="165"/>
          <ac:spMkLst>
            <pc:docMk/>
            <pc:sldMk cId="1863017932" sldId="330"/>
            <ac:spMk id="54" creationId="{09F6F7A5-4A60-9039-510B-0106A6E7D661}"/>
          </ac:spMkLst>
        </pc:spChg>
        <pc:spChg chg="mod">
          <ac:chgData name="Dalal, Mrinmoy" userId="397ff971-e778-44ea-ba08-c45f4dea36a7" providerId="ADAL" clId="{53BB99DD-E11A-4AC5-9DF7-93144241BC20}" dt="2023-03-29T17:14:16.692" v="25347" actId="165"/>
          <ac:spMkLst>
            <pc:docMk/>
            <pc:sldMk cId="1863017932" sldId="330"/>
            <ac:spMk id="55" creationId="{0608D254-263C-4A28-CAE5-9CA68362F261}"/>
          </ac:spMkLst>
        </pc:spChg>
        <pc:spChg chg="mod">
          <ac:chgData name="Dalal, Mrinmoy" userId="397ff971-e778-44ea-ba08-c45f4dea36a7" providerId="ADAL" clId="{53BB99DD-E11A-4AC5-9DF7-93144241BC20}" dt="2023-03-29T17:14:16.692" v="25347" actId="165"/>
          <ac:spMkLst>
            <pc:docMk/>
            <pc:sldMk cId="1863017932" sldId="330"/>
            <ac:spMk id="56" creationId="{7A137BCE-4F75-710B-0CFC-0FEB886B00F0}"/>
          </ac:spMkLst>
        </pc:spChg>
        <pc:spChg chg="mod">
          <ac:chgData name="Dalal, Mrinmoy" userId="397ff971-e778-44ea-ba08-c45f4dea36a7" providerId="ADAL" clId="{53BB99DD-E11A-4AC5-9DF7-93144241BC20}" dt="2023-03-29T17:14:16.692" v="25347" actId="165"/>
          <ac:spMkLst>
            <pc:docMk/>
            <pc:sldMk cId="1863017932" sldId="330"/>
            <ac:spMk id="57" creationId="{9086B77E-BB7A-12FF-1DE1-DE55B0AF7285}"/>
          </ac:spMkLst>
        </pc:spChg>
        <pc:spChg chg="mod">
          <ac:chgData name="Dalal, Mrinmoy" userId="397ff971-e778-44ea-ba08-c45f4dea36a7" providerId="ADAL" clId="{53BB99DD-E11A-4AC5-9DF7-93144241BC20}" dt="2023-03-29T17:14:16.692" v="25347" actId="165"/>
          <ac:spMkLst>
            <pc:docMk/>
            <pc:sldMk cId="1863017932" sldId="330"/>
            <ac:spMk id="58" creationId="{F0235F81-CC10-7A47-0543-5C2BF4FDB954}"/>
          </ac:spMkLst>
        </pc:spChg>
        <pc:spChg chg="mod">
          <ac:chgData name="Dalal, Mrinmoy" userId="397ff971-e778-44ea-ba08-c45f4dea36a7" providerId="ADAL" clId="{53BB99DD-E11A-4AC5-9DF7-93144241BC20}" dt="2023-03-29T17:14:16.692" v="25347" actId="165"/>
          <ac:spMkLst>
            <pc:docMk/>
            <pc:sldMk cId="1863017932" sldId="330"/>
            <ac:spMk id="59" creationId="{D0BF69AB-FB36-185F-C3B6-225E521A4827}"/>
          </ac:spMkLst>
        </pc:spChg>
        <pc:spChg chg="mod">
          <ac:chgData name="Dalal, Mrinmoy" userId="397ff971-e778-44ea-ba08-c45f4dea36a7" providerId="ADAL" clId="{53BB99DD-E11A-4AC5-9DF7-93144241BC20}" dt="2023-03-29T17:14:16.692" v="25347" actId="165"/>
          <ac:spMkLst>
            <pc:docMk/>
            <pc:sldMk cId="1863017932" sldId="330"/>
            <ac:spMk id="60" creationId="{D216917C-455B-FEC8-8482-5BE8F3070D7B}"/>
          </ac:spMkLst>
        </pc:spChg>
        <pc:spChg chg="del">
          <ac:chgData name="Dalal, Mrinmoy" userId="397ff971-e778-44ea-ba08-c45f4dea36a7" providerId="ADAL" clId="{53BB99DD-E11A-4AC5-9DF7-93144241BC20}" dt="2023-03-29T16:00:18.945" v="25259" actId="21"/>
          <ac:spMkLst>
            <pc:docMk/>
            <pc:sldMk cId="1863017932" sldId="330"/>
            <ac:spMk id="124" creationId="{1EB936BB-74C2-E580-8940-EAF3BD630CBF}"/>
          </ac:spMkLst>
        </pc:spChg>
        <pc:grpChg chg="add del mod">
          <ac:chgData name="Dalal, Mrinmoy" userId="397ff971-e778-44ea-ba08-c45f4dea36a7" providerId="ADAL" clId="{53BB99DD-E11A-4AC5-9DF7-93144241BC20}" dt="2023-03-29T17:14:16.692" v="25347" actId="165"/>
          <ac:grpSpMkLst>
            <pc:docMk/>
            <pc:sldMk cId="1863017932" sldId="330"/>
            <ac:grpSpMk id="5" creationId="{C824B16F-D875-6E1C-664F-67243503A2CF}"/>
          </ac:grpSpMkLst>
        </pc:grpChg>
        <pc:grpChg chg="mod topLvl">
          <ac:chgData name="Dalal, Mrinmoy" userId="397ff971-e778-44ea-ba08-c45f4dea36a7" providerId="ADAL" clId="{53BB99DD-E11A-4AC5-9DF7-93144241BC20}" dt="2023-03-29T17:14:16.692" v="25347" actId="165"/>
          <ac:grpSpMkLst>
            <pc:docMk/>
            <pc:sldMk cId="1863017932" sldId="330"/>
            <ac:grpSpMk id="6" creationId="{B2446CEC-7C27-9788-1D2F-96AAF6412386}"/>
          </ac:grpSpMkLst>
        </pc:grpChg>
        <pc:grpChg chg="del mod topLvl">
          <ac:chgData name="Dalal, Mrinmoy" userId="397ff971-e778-44ea-ba08-c45f4dea36a7" providerId="ADAL" clId="{53BB99DD-E11A-4AC5-9DF7-93144241BC20}" dt="2023-03-29T17:14:19.643" v="25348" actId="478"/>
          <ac:grpSpMkLst>
            <pc:docMk/>
            <pc:sldMk cId="1863017932" sldId="330"/>
            <ac:grpSpMk id="9" creationId="{878DCDD0-0BE1-EF9F-8322-384481F2D4C6}"/>
          </ac:grpSpMkLst>
        </pc:grpChg>
        <pc:grpChg chg="del mod topLvl">
          <ac:chgData name="Dalal, Mrinmoy" userId="397ff971-e778-44ea-ba08-c45f4dea36a7" providerId="ADAL" clId="{53BB99DD-E11A-4AC5-9DF7-93144241BC20}" dt="2023-03-29T17:14:19.643" v="25348" actId="478"/>
          <ac:grpSpMkLst>
            <pc:docMk/>
            <pc:sldMk cId="1863017932" sldId="330"/>
            <ac:grpSpMk id="10" creationId="{D981B404-FDFD-AF0A-E5D4-045C58D4615A}"/>
          </ac:grpSpMkLst>
        </pc:grpChg>
        <pc:grpChg chg="del mod topLvl">
          <ac:chgData name="Dalal, Mrinmoy" userId="397ff971-e778-44ea-ba08-c45f4dea36a7" providerId="ADAL" clId="{53BB99DD-E11A-4AC5-9DF7-93144241BC20}" dt="2023-03-29T17:14:19.643" v="25348" actId="478"/>
          <ac:grpSpMkLst>
            <pc:docMk/>
            <pc:sldMk cId="1863017932" sldId="330"/>
            <ac:grpSpMk id="11" creationId="{CF8BB335-4CA6-21CE-869C-F9825EDD29FA}"/>
          </ac:grpSpMkLst>
        </pc:grpChg>
        <pc:grpChg chg="mod topLvl">
          <ac:chgData name="Dalal, Mrinmoy" userId="397ff971-e778-44ea-ba08-c45f4dea36a7" providerId="ADAL" clId="{53BB99DD-E11A-4AC5-9DF7-93144241BC20}" dt="2023-03-29T17:14:25.152" v="25350" actId="164"/>
          <ac:grpSpMkLst>
            <pc:docMk/>
            <pc:sldMk cId="1863017932" sldId="330"/>
            <ac:grpSpMk id="28" creationId="{C1D29478-CF19-AACF-D825-845895479864}"/>
          </ac:grpSpMkLst>
        </pc:grpChg>
        <pc:grpChg chg="del mod topLvl">
          <ac:chgData name="Dalal, Mrinmoy" userId="397ff971-e778-44ea-ba08-c45f4dea36a7" providerId="ADAL" clId="{53BB99DD-E11A-4AC5-9DF7-93144241BC20}" dt="2023-03-29T17:14:19.643" v="25348" actId="478"/>
          <ac:grpSpMkLst>
            <pc:docMk/>
            <pc:sldMk cId="1863017932" sldId="330"/>
            <ac:grpSpMk id="29" creationId="{9F7AC471-155E-642D-EE17-69C1CAC48575}"/>
          </ac:grpSpMkLst>
        </pc:grpChg>
        <pc:grpChg chg="del mod topLvl">
          <ac:chgData name="Dalal, Mrinmoy" userId="397ff971-e778-44ea-ba08-c45f4dea36a7" providerId="ADAL" clId="{53BB99DD-E11A-4AC5-9DF7-93144241BC20}" dt="2023-03-29T17:14:19.643" v="25348" actId="478"/>
          <ac:grpSpMkLst>
            <pc:docMk/>
            <pc:sldMk cId="1863017932" sldId="330"/>
            <ac:grpSpMk id="30" creationId="{42C22B8D-355D-8AD5-9186-D39C0279A493}"/>
          </ac:grpSpMkLst>
        </pc:grpChg>
        <pc:grpChg chg="del mod topLvl">
          <ac:chgData name="Dalal, Mrinmoy" userId="397ff971-e778-44ea-ba08-c45f4dea36a7" providerId="ADAL" clId="{53BB99DD-E11A-4AC5-9DF7-93144241BC20}" dt="2023-03-29T17:14:19.643" v="25348" actId="478"/>
          <ac:grpSpMkLst>
            <pc:docMk/>
            <pc:sldMk cId="1863017932" sldId="330"/>
            <ac:grpSpMk id="31" creationId="{698A08AD-CA99-DE61-4851-2F10BE30C7D6}"/>
          </ac:grpSpMkLst>
        </pc:grpChg>
        <pc:grpChg chg="del mod topLvl">
          <ac:chgData name="Dalal, Mrinmoy" userId="397ff971-e778-44ea-ba08-c45f4dea36a7" providerId="ADAL" clId="{53BB99DD-E11A-4AC5-9DF7-93144241BC20}" dt="2023-03-29T17:14:19.643" v="25348" actId="478"/>
          <ac:grpSpMkLst>
            <pc:docMk/>
            <pc:sldMk cId="1863017932" sldId="330"/>
            <ac:grpSpMk id="32" creationId="{9147CEF4-47C3-4BA4-AE71-A8FC58020D35}"/>
          </ac:grpSpMkLst>
        </pc:grpChg>
        <pc:grpChg chg="add del mod">
          <ac:chgData name="Dalal, Mrinmoy" userId="397ff971-e778-44ea-ba08-c45f4dea36a7" providerId="ADAL" clId="{53BB99DD-E11A-4AC5-9DF7-93144241BC20}" dt="2023-03-29T17:14:26.692" v="25351" actId="21"/>
          <ac:grpSpMkLst>
            <pc:docMk/>
            <pc:sldMk cId="1863017932" sldId="330"/>
            <ac:grpSpMk id="61" creationId="{5F7E3F46-775B-8734-2F20-0DDBBC5000BB}"/>
          </ac:grpSpMkLst>
        </pc:grpChg>
        <pc:picChg chg="mod">
          <ac:chgData name="Dalal, Mrinmoy" userId="397ff971-e778-44ea-ba08-c45f4dea36a7" providerId="ADAL" clId="{53BB99DD-E11A-4AC5-9DF7-93144241BC20}" dt="2023-03-29T17:14:16.692" v="25347" actId="165"/>
          <ac:picMkLst>
            <pc:docMk/>
            <pc:sldMk cId="1863017932" sldId="330"/>
            <ac:picMk id="34" creationId="{E92A4345-C589-C6CA-442C-58FE79670465}"/>
          </ac:picMkLst>
        </pc:picChg>
        <pc:picChg chg="mod">
          <ac:chgData name="Dalal, Mrinmoy" userId="397ff971-e778-44ea-ba08-c45f4dea36a7" providerId="ADAL" clId="{53BB99DD-E11A-4AC5-9DF7-93144241BC20}" dt="2023-03-29T17:14:16.692" v="25347" actId="165"/>
          <ac:picMkLst>
            <pc:docMk/>
            <pc:sldMk cId="1863017932" sldId="330"/>
            <ac:picMk id="36" creationId="{E60167A7-F158-7EDB-1402-6BD76154B7B4}"/>
          </ac:picMkLst>
        </pc:picChg>
        <pc:picChg chg="mod">
          <ac:chgData name="Dalal, Mrinmoy" userId="397ff971-e778-44ea-ba08-c45f4dea36a7" providerId="ADAL" clId="{53BB99DD-E11A-4AC5-9DF7-93144241BC20}" dt="2023-03-29T17:14:16.692" v="25347" actId="165"/>
          <ac:picMkLst>
            <pc:docMk/>
            <pc:sldMk cId="1863017932" sldId="330"/>
            <ac:picMk id="38" creationId="{A8854F67-87B6-2D4E-020F-AFEA02DA94FF}"/>
          </ac:picMkLst>
        </pc:picChg>
        <pc:picChg chg="mod">
          <ac:chgData name="Dalal, Mrinmoy" userId="397ff971-e778-44ea-ba08-c45f4dea36a7" providerId="ADAL" clId="{53BB99DD-E11A-4AC5-9DF7-93144241BC20}" dt="2023-03-29T17:14:16.692" v="25347" actId="165"/>
          <ac:picMkLst>
            <pc:docMk/>
            <pc:sldMk cId="1863017932" sldId="330"/>
            <ac:picMk id="40" creationId="{C68CB4EE-3930-9D49-FF6A-9D5A328D4B05}"/>
          </ac:picMkLst>
        </pc:picChg>
        <pc:picChg chg="mod">
          <ac:chgData name="Dalal, Mrinmoy" userId="397ff971-e778-44ea-ba08-c45f4dea36a7" providerId="ADAL" clId="{53BB99DD-E11A-4AC5-9DF7-93144241BC20}" dt="2023-03-29T17:14:16.692" v="25347" actId="165"/>
          <ac:picMkLst>
            <pc:docMk/>
            <pc:sldMk cId="1863017932" sldId="330"/>
            <ac:picMk id="42" creationId="{B8B247B5-67D3-F83B-7758-8B014B34E779}"/>
          </ac:picMkLst>
        </pc:picChg>
      </pc:sldChg>
      <pc:sldChg chg="addSp delSp modSp add mod delAnim modAnim">
        <pc:chgData name="Dalal, Mrinmoy" userId="397ff971-e778-44ea-ba08-c45f4dea36a7" providerId="ADAL" clId="{53BB99DD-E11A-4AC5-9DF7-93144241BC20}" dt="2023-04-01T00:45:21.629" v="30709" actId="164"/>
        <pc:sldMkLst>
          <pc:docMk/>
          <pc:sldMk cId="2722983337" sldId="331"/>
        </pc:sldMkLst>
        <pc:spChg chg="mod">
          <ac:chgData name="Dalal, Mrinmoy" userId="397ff971-e778-44ea-ba08-c45f4dea36a7" providerId="ADAL" clId="{53BB99DD-E11A-4AC5-9DF7-93144241BC20}" dt="2023-03-30T03:53:32.994" v="29841" actId="20577"/>
          <ac:spMkLst>
            <pc:docMk/>
            <pc:sldMk cId="2722983337" sldId="331"/>
            <ac:spMk id="2" creationId="{157B785B-7419-6444-8F7C-456DADFC9CDE}"/>
          </ac:spMkLst>
        </pc:spChg>
        <pc:spChg chg="del mod topLvl">
          <ac:chgData name="Dalal, Mrinmoy" userId="397ff971-e778-44ea-ba08-c45f4dea36a7" providerId="ADAL" clId="{53BB99DD-E11A-4AC5-9DF7-93144241BC20}" dt="2023-03-29T15:58:09.117" v="25214" actId="478"/>
          <ac:spMkLst>
            <pc:docMk/>
            <pc:sldMk cId="2722983337" sldId="331"/>
            <ac:spMk id="6" creationId="{904D346F-66BF-7AC3-4263-23290E42FF41}"/>
          </ac:spMkLst>
        </pc:spChg>
        <pc:spChg chg="del mod topLvl">
          <ac:chgData name="Dalal, Mrinmoy" userId="397ff971-e778-44ea-ba08-c45f4dea36a7" providerId="ADAL" clId="{53BB99DD-E11A-4AC5-9DF7-93144241BC20}" dt="2023-03-29T15:58:07.259" v="25213" actId="478"/>
          <ac:spMkLst>
            <pc:docMk/>
            <pc:sldMk cId="2722983337" sldId="331"/>
            <ac:spMk id="7" creationId="{DFA7AA08-0116-DF87-AEDB-2C7E2518A01B}"/>
          </ac:spMkLst>
        </pc:spChg>
        <pc:spChg chg="del mod topLvl">
          <ac:chgData name="Dalal, Mrinmoy" userId="397ff971-e778-44ea-ba08-c45f4dea36a7" providerId="ADAL" clId="{53BB99DD-E11A-4AC5-9DF7-93144241BC20}" dt="2023-03-29T15:59:02.574" v="25231" actId="478"/>
          <ac:spMkLst>
            <pc:docMk/>
            <pc:sldMk cId="2722983337" sldId="331"/>
            <ac:spMk id="9" creationId="{79E61B4E-C972-FC6C-517A-7BC59C001330}"/>
          </ac:spMkLst>
        </pc:spChg>
        <pc:spChg chg="mod topLvl">
          <ac:chgData name="Dalal, Mrinmoy" userId="397ff971-e778-44ea-ba08-c45f4dea36a7" providerId="ADAL" clId="{53BB99DD-E11A-4AC5-9DF7-93144241BC20}" dt="2023-04-01T00:45:21.629" v="30709" actId="164"/>
          <ac:spMkLst>
            <pc:docMk/>
            <pc:sldMk cId="2722983337" sldId="331"/>
            <ac:spMk id="10" creationId="{4E73F37B-D6DB-175F-E8D6-ABE42EB2651E}"/>
          </ac:spMkLst>
        </pc:spChg>
        <pc:spChg chg="del">
          <ac:chgData name="Dalal, Mrinmoy" userId="397ff971-e778-44ea-ba08-c45f4dea36a7" providerId="ADAL" clId="{53BB99DD-E11A-4AC5-9DF7-93144241BC20}" dt="2023-03-29T15:58:01.297" v="25210" actId="478"/>
          <ac:spMkLst>
            <pc:docMk/>
            <pc:sldMk cId="2722983337" sldId="331"/>
            <ac:spMk id="20" creationId="{24752CFB-1AC2-5A01-6770-AA14E3A7A693}"/>
          </ac:spMkLst>
        </pc:spChg>
        <pc:spChg chg="mod topLvl">
          <ac:chgData name="Dalal, Mrinmoy" userId="397ff971-e778-44ea-ba08-c45f4dea36a7" providerId="ADAL" clId="{53BB99DD-E11A-4AC5-9DF7-93144241BC20}" dt="2023-04-01T00:45:21.629" v="30709" actId="164"/>
          <ac:spMkLst>
            <pc:docMk/>
            <pc:sldMk cId="2722983337" sldId="331"/>
            <ac:spMk id="21" creationId="{87A34580-F904-6A21-2A15-9949A06E9DCD}"/>
          </ac:spMkLst>
        </pc:spChg>
        <pc:spChg chg="add mod topLvl">
          <ac:chgData name="Dalal, Mrinmoy" userId="397ff971-e778-44ea-ba08-c45f4dea36a7" providerId="ADAL" clId="{53BB99DD-E11A-4AC5-9DF7-93144241BC20}" dt="2023-03-29T17:44:49.121" v="25768" actId="164"/>
          <ac:spMkLst>
            <pc:docMk/>
            <pc:sldMk cId="2722983337" sldId="331"/>
            <ac:spMk id="22" creationId="{74895BEC-7ED6-092A-48CA-90B44B26A12A}"/>
          </ac:spMkLst>
        </pc:spChg>
        <pc:spChg chg="add del mod">
          <ac:chgData name="Dalal, Mrinmoy" userId="397ff971-e778-44ea-ba08-c45f4dea36a7" providerId="ADAL" clId="{53BB99DD-E11A-4AC5-9DF7-93144241BC20}" dt="2023-03-29T16:00:22.636" v="25261"/>
          <ac:spMkLst>
            <pc:docMk/>
            <pc:sldMk cId="2722983337" sldId="331"/>
            <ac:spMk id="23" creationId="{7B33EE51-720D-9801-BC22-1B8F70D34346}"/>
          </ac:spMkLst>
        </pc:spChg>
        <pc:spChg chg="add del mod">
          <ac:chgData name="Dalal, Mrinmoy" userId="397ff971-e778-44ea-ba08-c45f4dea36a7" providerId="ADAL" clId="{53BB99DD-E11A-4AC5-9DF7-93144241BC20}" dt="2023-03-29T17:25:57.495" v="25501" actId="478"/>
          <ac:spMkLst>
            <pc:docMk/>
            <pc:sldMk cId="2722983337" sldId="331"/>
            <ac:spMk id="24" creationId="{C74B0857-9128-4D0C-3F29-963E98ABB1AF}"/>
          </ac:spMkLst>
        </pc:spChg>
        <pc:spChg chg="add del mod">
          <ac:chgData name="Dalal, Mrinmoy" userId="397ff971-e778-44ea-ba08-c45f4dea36a7" providerId="ADAL" clId="{53BB99DD-E11A-4AC5-9DF7-93144241BC20}" dt="2023-03-29T17:30:13.309" v="25598" actId="478"/>
          <ac:spMkLst>
            <pc:docMk/>
            <pc:sldMk cId="2722983337" sldId="331"/>
            <ac:spMk id="25" creationId="{013D4B11-F03F-4F75-B4B6-D38206C5B779}"/>
          </ac:spMkLst>
        </pc:spChg>
        <pc:spChg chg="mod topLvl">
          <ac:chgData name="Dalal, Mrinmoy" userId="397ff971-e778-44ea-ba08-c45f4dea36a7" providerId="ADAL" clId="{53BB99DD-E11A-4AC5-9DF7-93144241BC20}" dt="2023-03-29T17:44:42.897" v="25767" actId="165"/>
          <ac:spMkLst>
            <pc:docMk/>
            <pc:sldMk cId="2722983337" sldId="331"/>
            <ac:spMk id="27" creationId="{F7041ECF-281B-D072-C056-FFB9CB958475}"/>
          </ac:spMkLst>
        </pc:spChg>
        <pc:spChg chg="mod topLvl">
          <ac:chgData name="Dalal, Mrinmoy" userId="397ff971-e778-44ea-ba08-c45f4dea36a7" providerId="ADAL" clId="{53BB99DD-E11A-4AC5-9DF7-93144241BC20}" dt="2023-03-29T17:44:42.897" v="25767" actId="165"/>
          <ac:spMkLst>
            <pc:docMk/>
            <pc:sldMk cId="2722983337" sldId="331"/>
            <ac:spMk id="28" creationId="{EA419184-6B05-56E4-D893-B3C0AA734281}"/>
          </ac:spMkLst>
        </pc:spChg>
        <pc:spChg chg="mod topLvl">
          <ac:chgData name="Dalal, Mrinmoy" userId="397ff971-e778-44ea-ba08-c45f4dea36a7" providerId="ADAL" clId="{53BB99DD-E11A-4AC5-9DF7-93144241BC20}" dt="2023-03-29T17:44:42.897" v="25767" actId="165"/>
          <ac:spMkLst>
            <pc:docMk/>
            <pc:sldMk cId="2722983337" sldId="331"/>
            <ac:spMk id="30" creationId="{05A6D07E-73F2-BCE6-8945-F99C70922AE3}"/>
          </ac:spMkLst>
        </pc:spChg>
        <pc:spChg chg="add del mod">
          <ac:chgData name="Dalal, Mrinmoy" userId="397ff971-e778-44ea-ba08-c45f4dea36a7" providerId="ADAL" clId="{53BB99DD-E11A-4AC5-9DF7-93144241BC20}" dt="2023-03-29T17:18:02.987" v="25441" actId="478"/>
          <ac:spMkLst>
            <pc:docMk/>
            <pc:sldMk cId="2722983337" sldId="331"/>
            <ac:spMk id="35" creationId="{513380ED-4E9F-223A-3347-A9CBADB4CC06}"/>
          </ac:spMkLst>
        </pc:spChg>
        <pc:spChg chg="add del mod">
          <ac:chgData name="Dalal, Mrinmoy" userId="397ff971-e778-44ea-ba08-c45f4dea36a7" providerId="ADAL" clId="{53BB99DD-E11A-4AC5-9DF7-93144241BC20}" dt="2023-03-29T17:18:02.987" v="25441" actId="478"/>
          <ac:spMkLst>
            <pc:docMk/>
            <pc:sldMk cId="2722983337" sldId="331"/>
            <ac:spMk id="36" creationId="{D88C4439-1167-DC2B-590B-963077E584A2}"/>
          </ac:spMkLst>
        </pc:spChg>
        <pc:spChg chg="mod topLvl">
          <ac:chgData name="Dalal, Mrinmoy" userId="397ff971-e778-44ea-ba08-c45f4dea36a7" providerId="ADAL" clId="{53BB99DD-E11A-4AC5-9DF7-93144241BC20}" dt="2023-03-29T17:44:54.371" v="25769" actId="164"/>
          <ac:spMkLst>
            <pc:docMk/>
            <pc:sldMk cId="2722983337" sldId="331"/>
            <ac:spMk id="43" creationId="{AA5EFC7A-1933-0440-0951-C404D44EA3B9}"/>
          </ac:spMkLst>
        </pc:spChg>
        <pc:spChg chg="mod topLvl">
          <ac:chgData name="Dalal, Mrinmoy" userId="397ff971-e778-44ea-ba08-c45f4dea36a7" providerId="ADAL" clId="{53BB99DD-E11A-4AC5-9DF7-93144241BC20}" dt="2023-03-29T17:44:54.371" v="25769" actId="164"/>
          <ac:spMkLst>
            <pc:docMk/>
            <pc:sldMk cId="2722983337" sldId="331"/>
            <ac:spMk id="44" creationId="{20DCE0CF-2979-54F2-8523-EEA56C9674AD}"/>
          </ac:spMkLst>
        </pc:spChg>
        <pc:spChg chg="mod topLvl">
          <ac:chgData name="Dalal, Mrinmoy" userId="397ff971-e778-44ea-ba08-c45f4dea36a7" providerId="ADAL" clId="{53BB99DD-E11A-4AC5-9DF7-93144241BC20}" dt="2023-03-29T17:44:54.371" v="25769" actId="164"/>
          <ac:spMkLst>
            <pc:docMk/>
            <pc:sldMk cId="2722983337" sldId="331"/>
            <ac:spMk id="45" creationId="{6B828B5B-111A-27E4-D8FB-28C8D7492C31}"/>
          </ac:spMkLst>
        </pc:spChg>
        <pc:spChg chg="add mod topLvl">
          <ac:chgData name="Dalal, Mrinmoy" userId="397ff971-e778-44ea-ba08-c45f4dea36a7" providerId="ADAL" clId="{53BB99DD-E11A-4AC5-9DF7-93144241BC20}" dt="2023-03-29T17:44:55.681" v="25770" actId="164"/>
          <ac:spMkLst>
            <pc:docMk/>
            <pc:sldMk cId="2722983337" sldId="331"/>
            <ac:spMk id="57" creationId="{869EA8BC-0B77-F4CC-8AC1-4EF397528810}"/>
          </ac:spMkLst>
        </pc:spChg>
        <pc:spChg chg="add mod">
          <ac:chgData name="Dalal, Mrinmoy" userId="397ff971-e778-44ea-ba08-c45f4dea36a7" providerId="ADAL" clId="{53BB99DD-E11A-4AC5-9DF7-93144241BC20}" dt="2023-03-29T17:44:03.491" v="25759" actId="164"/>
          <ac:spMkLst>
            <pc:docMk/>
            <pc:sldMk cId="2722983337" sldId="331"/>
            <ac:spMk id="59" creationId="{672B71B0-1A77-0135-FB8C-190330891329}"/>
          </ac:spMkLst>
        </pc:spChg>
        <pc:spChg chg="add mod">
          <ac:chgData name="Dalal, Mrinmoy" userId="397ff971-e778-44ea-ba08-c45f4dea36a7" providerId="ADAL" clId="{53BB99DD-E11A-4AC5-9DF7-93144241BC20}" dt="2023-03-29T17:44:03.491" v="25759" actId="164"/>
          <ac:spMkLst>
            <pc:docMk/>
            <pc:sldMk cId="2722983337" sldId="331"/>
            <ac:spMk id="60" creationId="{B71816B2-5315-6CF6-D29C-C2D19892BE14}"/>
          </ac:spMkLst>
        </pc:spChg>
        <pc:spChg chg="add mod">
          <ac:chgData name="Dalal, Mrinmoy" userId="397ff971-e778-44ea-ba08-c45f4dea36a7" providerId="ADAL" clId="{53BB99DD-E11A-4AC5-9DF7-93144241BC20}" dt="2023-03-29T17:44:00.431" v="25758" actId="164"/>
          <ac:spMkLst>
            <pc:docMk/>
            <pc:sldMk cId="2722983337" sldId="331"/>
            <ac:spMk id="61" creationId="{C210F8D1-29AE-7BCA-F034-A7F15E5577B1}"/>
          </ac:spMkLst>
        </pc:spChg>
        <pc:spChg chg="mod">
          <ac:chgData name="Dalal, Mrinmoy" userId="397ff971-e778-44ea-ba08-c45f4dea36a7" providerId="ADAL" clId="{53BB99DD-E11A-4AC5-9DF7-93144241BC20}" dt="2023-03-29T17:43:56.273" v="25757" actId="20577"/>
          <ac:spMkLst>
            <pc:docMk/>
            <pc:sldMk cId="2722983337" sldId="331"/>
            <ac:spMk id="63" creationId="{61FE9F9E-C8F1-5677-14BC-C6A30C5525BE}"/>
          </ac:spMkLst>
        </pc:spChg>
        <pc:spChg chg="mod">
          <ac:chgData name="Dalal, Mrinmoy" userId="397ff971-e778-44ea-ba08-c45f4dea36a7" providerId="ADAL" clId="{53BB99DD-E11A-4AC5-9DF7-93144241BC20}" dt="2023-03-29T17:42:01.702" v="25623"/>
          <ac:spMkLst>
            <pc:docMk/>
            <pc:sldMk cId="2722983337" sldId="331"/>
            <ac:spMk id="64" creationId="{DF2C911C-7C76-EB37-D337-706AF40660CC}"/>
          </ac:spMkLst>
        </pc:spChg>
        <pc:grpChg chg="add del mod">
          <ac:chgData name="Dalal, Mrinmoy" userId="397ff971-e778-44ea-ba08-c45f4dea36a7" providerId="ADAL" clId="{53BB99DD-E11A-4AC5-9DF7-93144241BC20}" dt="2023-03-29T15:58:04.811" v="25212" actId="165"/>
          <ac:grpSpMkLst>
            <pc:docMk/>
            <pc:sldMk cId="2722983337" sldId="331"/>
            <ac:grpSpMk id="5" creationId="{4FB9E9DB-E15F-A387-7284-71097A6F3835}"/>
          </ac:grpSpMkLst>
        </pc:grpChg>
        <pc:grpChg chg="add mod">
          <ac:chgData name="Dalal, Mrinmoy" userId="397ff971-e778-44ea-ba08-c45f4dea36a7" providerId="ADAL" clId="{53BB99DD-E11A-4AC5-9DF7-93144241BC20}" dt="2023-04-01T00:45:21.629" v="30709" actId="164"/>
          <ac:grpSpMkLst>
            <pc:docMk/>
            <pc:sldMk cId="2722983337" sldId="331"/>
            <ac:grpSpMk id="5" creationId="{B494DC60-1C9B-A471-7113-9D83C4FF32CD}"/>
          </ac:grpSpMkLst>
        </pc:grpChg>
        <pc:grpChg chg="del">
          <ac:chgData name="Dalal, Mrinmoy" userId="397ff971-e778-44ea-ba08-c45f4dea36a7" providerId="ADAL" clId="{53BB99DD-E11A-4AC5-9DF7-93144241BC20}" dt="2023-03-29T15:57:59.526" v="25209" actId="478"/>
          <ac:grpSpMkLst>
            <pc:docMk/>
            <pc:sldMk cId="2722983337" sldId="331"/>
            <ac:grpSpMk id="11" creationId="{7F37FECF-E17D-4D59-5905-42BAA38E99E6}"/>
          </ac:grpSpMkLst>
        </pc:grpChg>
        <pc:grpChg chg="del">
          <ac:chgData name="Dalal, Mrinmoy" userId="397ff971-e778-44ea-ba08-c45f4dea36a7" providerId="ADAL" clId="{53BB99DD-E11A-4AC5-9DF7-93144241BC20}" dt="2023-03-29T15:57:59.526" v="25209" actId="478"/>
          <ac:grpSpMkLst>
            <pc:docMk/>
            <pc:sldMk cId="2722983337" sldId="331"/>
            <ac:grpSpMk id="14" creationId="{2C886E84-7003-A918-E71A-A74DCB53734C}"/>
          </ac:grpSpMkLst>
        </pc:grpChg>
        <pc:grpChg chg="del">
          <ac:chgData name="Dalal, Mrinmoy" userId="397ff971-e778-44ea-ba08-c45f4dea36a7" providerId="ADAL" clId="{53BB99DD-E11A-4AC5-9DF7-93144241BC20}" dt="2023-03-29T15:57:59.526" v="25209" actId="478"/>
          <ac:grpSpMkLst>
            <pc:docMk/>
            <pc:sldMk cId="2722983337" sldId="331"/>
            <ac:grpSpMk id="17" creationId="{B40FE88A-C9F3-1F46-73F2-291CF1AB8328}"/>
          </ac:grpSpMkLst>
        </pc:grpChg>
        <pc:grpChg chg="add del mod">
          <ac:chgData name="Dalal, Mrinmoy" userId="397ff971-e778-44ea-ba08-c45f4dea36a7" providerId="ADAL" clId="{53BB99DD-E11A-4AC5-9DF7-93144241BC20}" dt="2023-03-29T17:15:08.513" v="25357" actId="165"/>
          <ac:grpSpMkLst>
            <pc:docMk/>
            <pc:sldMk cId="2722983337" sldId="331"/>
            <ac:grpSpMk id="26" creationId="{B9E3AC7C-BAF9-D6C9-B31E-C41AE9FFD311}"/>
          </ac:grpSpMkLst>
        </pc:grpChg>
        <pc:grpChg chg="add del mod topLvl">
          <ac:chgData name="Dalal, Mrinmoy" userId="397ff971-e778-44ea-ba08-c45f4dea36a7" providerId="ADAL" clId="{53BB99DD-E11A-4AC5-9DF7-93144241BC20}" dt="2023-03-29T17:15:14.114" v="25360" actId="478"/>
          <ac:grpSpMkLst>
            <pc:docMk/>
            <pc:sldMk cId="2722983337" sldId="331"/>
            <ac:grpSpMk id="29" creationId="{3D78596E-6838-E5C2-8243-96C6C4BB554E}"/>
          </ac:grpSpMkLst>
        </pc:grpChg>
        <pc:grpChg chg="add mod topLvl">
          <ac:chgData name="Dalal, Mrinmoy" userId="397ff971-e778-44ea-ba08-c45f4dea36a7" providerId="ADAL" clId="{53BB99DD-E11A-4AC5-9DF7-93144241BC20}" dt="2023-03-29T17:44:49.121" v="25768" actId="164"/>
          <ac:grpSpMkLst>
            <pc:docMk/>
            <pc:sldMk cId="2722983337" sldId="331"/>
            <ac:grpSpMk id="34" creationId="{DA11536F-7D4B-11AF-82E4-378425BC42B1}"/>
          </ac:grpSpMkLst>
        </pc:grpChg>
        <pc:grpChg chg="add del mod">
          <ac:chgData name="Dalal, Mrinmoy" userId="397ff971-e778-44ea-ba08-c45f4dea36a7" providerId="ADAL" clId="{53BB99DD-E11A-4AC5-9DF7-93144241BC20}" dt="2023-03-29T17:20:10.210" v="25480" actId="165"/>
          <ac:grpSpMkLst>
            <pc:docMk/>
            <pc:sldMk cId="2722983337" sldId="331"/>
            <ac:grpSpMk id="37" creationId="{1BE9670A-F3C3-0F7E-AC00-BB79419C8639}"/>
          </ac:grpSpMkLst>
        </pc:grpChg>
        <pc:grpChg chg="add del mod">
          <ac:chgData name="Dalal, Mrinmoy" userId="397ff971-e778-44ea-ba08-c45f4dea36a7" providerId="ADAL" clId="{53BB99DD-E11A-4AC5-9DF7-93144241BC20}" dt="2023-03-29T17:28:05.152" v="25519" actId="165"/>
          <ac:grpSpMkLst>
            <pc:docMk/>
            <pc:sldMk cId="2722983337" sldId="331"/>
            <ac:grpSpMk id="42" creationId="{CAB09325-8215-0700-4628-70D862A98188}"/>
          </ac:grpSpMkLst>
        </pc:grpChg>
        <pc:grpChg chg="add del mod topLvl">
          <ac:chgData name="Dalal, Mrinmoy" userId="397ff971-e778-44ea-ba08-c45f4dea36a7" providerId="ADAL" clId="{53BB99DD-E11A-4AC5-9DF7-93144241BC20}" dt="2023-03-29T17:46:24.381" v="25774" actId="165"/>
          <ac:grpSpMkLst>
            <pc:docMk/>
            <pc:sldMk cId="2722983337" sldId="331"/>
            <ac:grpSpMk id="58" creationId="{777FCC1B-59C5-2BB0-3132-1338CF63812B}"/>
          </ac:grpSpMkLst>
        </pc:grpChg>
        <pc:grpChg chg="add mod">
          <ac:chgData name="Dalal, Mrinmoy" userId="397ff971-e778-44ea-ba08-c45f4dea36a7" providerId="ADAL" clId="{53BB99DD-E11A-4AC5-9DF7-93144241BC20}" dt="2023-03-29T17:44:00.431" v="25758" actId="164"/>
          <ac:grpSpMkLst>
            <pc:docMk/>
            <pc:sldMk cId="2722983337" sldId="331"/>
            <ac:grpSpMk id="62" creationId="{76E79028-9390-6644-5EA0-EFEE4FC4AF71}"/>
          </ac:grpSpMkLst>
        </pc:grpChg>
        <pc:grpChg chg="add mod">
          <ac:chgData name="Dalal, Mrinmoy" userId="397ff971-e778-44ea-ba08-c45f4dea36a7" providerId="ADAL" clId="{53BB99DD-E11A-4AC5-9DF7-93144241BC20}" dt="2023-03-29T17:46:56.931" v="25781" actId="164"/>
          <ac:grpSpMkLst>
            <pc:docMk/>
            <pc:sldMk cId="2722983337" sldId="331"/>
            <ac:grpSpMk id="65" creationId="{AD42249D-DB90-B595-844C-5136D4B79898}"/>
          </ac:grpSpMkLst>
        </pc:grpChg>
        <pc:grpChg chg="add mod">
          <ac:chgData name="Dalal, Mrinmoy" userId="397ff971-e778-44ea-ba08-c45f4dea36a7" providerId="ADAL" clId="{53BB99DD-E11A-4AC5-9DF7-93144241BC20}" dt="2023-03-29T17:46:56.931" v="25781" actId="164"/>
          <ac:grpSpMkLst>
            <pc:docMk/>
            <pc:sldMk cId="2722983337" sldId="331"/>
            <ac:grpSpMk id="66" creationId="{63617B14-5B0A-930E-AC77-DF0C0E36033A}"/>
          </ac:grpSpMkLst>
        </pc:grpChg>
        <pc:grpChg chg="add del mod">
          <ac:chgData name="Dalal, Mrinmoy" userId="397ff971-e778-44ea-ba08-c45f4dea36a7" providerId="ADAL" clId="{53BB99DD-E11A-4AC5-9DF7-93144241BC20}" dt="2023-03-29T17:44:42.897" v="25767" actId="165"/>
          <ac:grpSpMkLst>
            <pc:docMk/>
            <pc:sldMk cId="2722983337" sldId="331"/>
            <ac:grpSpMk id="67" creationId="{EC0DE1CF-1140-F1C1-165B-79F962717FD5}"/>
          </ac:grpSpMkLst>
        </pc:grpChg>
        <pc:grpChg chg="add mod">
          <ac:chgData name="Dalal, Mrinmoy" userId="397ff971-e778-44ea-ba08-c45f4dea36a7" providerId="ADAL" clId="{53BB99DD-E11A-4AC5-9DF7-93144241BC20}" dt="2023-04-01T00:45:21.629" v="30709" actId="164"/>
          <ac:grpSpMkLst>
            <pc:docMk/>
            <pc:sldMk cId="2722983337" sldId="331"/>
            <ac:grpSpMk id="68" creationId="{FE2BB271-A2A3-F84D-1032-0EC7B6D36FF1}"/>
          </ac:grpSpMkLst>
        </pc:grpChg>
        <pc:grpChg chg="add mod">
          <ac:chgData name="Dalal, Mrinmoy" userId="397ff971-e778-44ea-ba08-c45f4dea36a7" providerId="ADAL" clId="{53BB99DD-E11A-4AC5-9DF7-93144241BC20}" dt="2023-03-29T17:44:55.681" v="25770" actId="164"/>
          <ac:grpSpMkLst>
            <pc:docMk/>
            <pc:sldMk cId="2722983337" sldId="331"/>
            <ac:grpSpMk id="69" creationId="{8FEB7E11-773F-3CAD-89AD-DD9B5EAFBF59}"/>
          </ac:grpSpMkLst>
        </pc:grpChg>
        <pc:grpChg chg="add mod">
          <ac:chgData name="Dalal, Mrinmoy" userId="397ff971-e778-44ea-ba08-c45f4dea36a7" providerId="ADAL" clId="{53BB99DD-E11A-4AC5-9DF7-93144241BC20}" dt="2023-04-01T00:45:21.629" v="30709" actId="164"/>
          <ac:grpSpMkLst>
            <pc:docMk/>
            <pc:sldMk cId="2722983337" sldId="331"/>
            <ac:grpSpMk id="70" creationId="{10EEF46B-D9E5-6E76-CB82-6D9CEC95B536}"/>
          </ac:grpSpMkLst>
        </pc:grpChg>
        <pc:grpChg chg="add mod">
          <ac:chgData name="Dalal, Mrinmoy" userId="397ff971-e778-44ea-ba08-c45f4dea36a7" providerId="ADAL" clId="{53BB99DD-E11A-4AC5-9DF7-93144241BC20}" dt="2023-03-29T17:46:56.931" v="25781" actId="164"/>
          <ac:grpSpMkLst>
            <pc:docMk/>
            <pc:sldMk cId="2722983337" sldId="331"/>
            <ac:grpSpMk id="71" creationId="{24E6B149-18F6-6055-748C-EF688911EBAE}"/>
          </ac:grpSpMkLst>
        </pc:grpChg>
        <pc:picChg chg="del mod topLvl">
          <ac:chgData name="Dalal, Mrinmoy" userId="397ff971-e778-44ea-ba08-c45f4dea36a7" providerId="ADAL" clId="{53BB99DD-E11A-4AC5-9DF7-93144241BC20}" dt="2023-03-29T17:15:14.114" v="25360" actId="478"/>
          <ac:picMkLst>
            <pc:docMk/>
            <pc:sldMk cId="2722983337" sldId="331"/>
            <ac:picMk id="31" creationId="{235313A2-541A-F1CE-714B-4CFADCE867EE}"/>
          </ac:picMkLst>
        </pc:picChg>
        <pc:picChg chg="add mod">
          <ac:chgData name="Dalal, Mrinmoy" userId="397ff971-e778-44ea-ba08-c45f4dea36a7" providerId="ADAL" clId="{53BB99DD-E11A-4AC5-9DF7-93144241BC20}" dt="2023-03-29T17:44:42.897" v="25767" actId="165"/>
          <ac:picMkLst>
            <pc:docMk/>
            <pc:sldMk cId="2722983337" sldId="331"/>
            <ac:picMk id="33" creationId="{B97B98EE-BF8A-3793-F7B8-05C1FB9CAA57}"/>
          </ac:picMkLst>
        </pc:picChg>
        <pc:picChg chg="del mod topLvl">
          <ac:chgData name="Dalal, Mrinmoy" userId="397ff971-e778-44ea-ba08-c45f4dea36a7" providerId="ADAL" clId="{53BB99DD-E11A-4AC5-9DF7-93144241BC20}" dt="2023-03-29T17:28:08.262" v="25520" actId="478"/>
          <ac:picMkLst>
            <pc:docMk/>
            <pc:sldMk cId="2722983337" sldId="331"/>
            <ac:picMk id="46" creationId="{8355529D-3B15-CC97-601D-EFC9721AF902}"/>
          </ac:picMkLst>
        </pc:picChg>
        <pc:picChg chg="add del mod">
          <ac:chgData name="Dalal, Mrinmoy" userId="397ff971-e778-44ea-ba08-c45f4dea36a7" providerId="ADAL" clId="{53BB99DD-E11A-4AC5-9DF7-93144241BC20}" dt="2023-03-29T17:28:46.932" v="25526" actId="478"/>
          <ac:picMkLst>
            <pc:docMk/>
            <pc:sldMk cId="2722983337" sldId="331"/>
            <ac:picMk id="52" creationId="{87001A40-3027-1708-4713-DC90307CF26E}"/>
          </ac:picMkLst>
        </pc:picChg>
        <pc:picChg chg="add mod topLvl">
          <ac:chgData name="Dalal, Mrinmoy" userId="397ff971-e778-44ea-ba08-c45f4dea36a7" providerId="ADAL" clId="{53BB99DD-E11A-4AC5-9DF7-93144241BC20}" dt="2023-03-29T17:44:54.371" v="25769" actId="164"/>
          <ac:picMkLst>
            <pc:docMk/>
            <pc:sldMk cId="2722983337" sldId="331"/>
            <ac:picMk id="54" creationId="{6F717BE8-EEDA-6BFA-6264-1A9DB22C722E}"/>
          </ac:picMkLst>
        </pc:picChg>
        <pc:cxnChg chg="add mod topLvl">
          <ac:chgData name="Dalal, Mrinmoy" userId="397ff971-e778-44ea-ba08-c45f4dea36a7" providerId="ADAL" clId="{53BB99DD-E11A-4AC5-9DF7-93144241BC20}" dt="2023-04-01T00:45:21.629" v="30709" actId="164"/>
          <ac:cxnSpMkLst>
            <pc:docMk/>
            <pc:sldMk cId="2722983337" sldId="331"/>
            <ac:cxnSpMk id="39" creationId="{A3C0CDC7-90AA-8F16-C635-F72954B4C6BE}"/>
          </ac:cxnSpMkLst>
        </pc:cxnChg>
        <pc:cxnChg chg="add mod topLvl">
          <ac:chgData name="Dalal, Mrinmoy" userId="397ff971-e778-44ea-ba08-c45f4dea36a7" providerId="ADAL" clId="{53BB99DD-E11A-4AC5-9DF7-93144241BC20}" dt="2023-04-01T00:45:21.629" v="30709" actId="164"/>
          <ac:cxnSpMkLst>
            <pc:docMk/>
            <pc:sldMk cId="2722983337" sldId="331"/>
            <ac:cxnSpMk id="41" creationId="{40DFFBD0-DEF2-2E19-9BBC-51D627050012}"/>
          </ac:cxnSpMkLst>
        </pc:cxnChg>
        <pc:cxnChg chg="add mod topLvl">
          <ac:chgData name="Dalal, Mrinmoy" userId="397ff971-e778-44ea-ba08-c45f4dea36a7" providerId="ADAL" clId="{53BB99DD-E11A-4AC5-9DF7-93144241BC20}" dt="2023-04-01T00:45:21.629" v="30709" actId="164"/>
          <ac:cxnSpMkLst>
            <pc:docMk/>
            <pc:sldMk cId="2722983337" sldId="331"/>
            <ac:cxnSpMk id="48" creationId="{7AC9F0EC-DE64-7D4E-55C7-FF48A42A994C}"/>
          </ac:cxnSpMkLst>
        </pc:cxnChg>
        <pc:cxnChg chg="add mod topLvl">
          <ac:chgData name="Dalal, Mrinmoy" userId="397ff971-e778-44ea-ba08-c45f4dea36a7" providerId="ADAL" clId="{53BB99DD-E11A-4AC5-9DF7-93144241BC20}" dt="2023-04-01T00:45:21.629" v="30709" actId="164"/>
          <ac:cxnSpMkLst>
            <pc:docMk/>
            <pc:sldMk cId="2722983337" sldId="331"/>
            <ac:cxnSpMk id="50" creationId="{0D6CAD70-BFF8-2171-DF40-46615E05E36E}"/>
          </ac:cxnSpMkLst>
        </pc:cxnChg>
      </pc:sldChg>
      <pc:sldChg chg="addSp delSp modSp add mod modAnim">
        <pc:chgData name="Dalal, Mrinmoy" userId="397ff971-e778-44ea-ba08-c45f4dea36a7" providerId="ADAL" clId="{53BB99DD-E11A-4AC5-9DF7-93144241BC20}" dt="2023-04-01T01:20:03.821" v="30710" actId="164"/>
        <pc:sldMkLst>
          <pc:docMk/>
          <pc:sldMk cId="2836235579" sldId="332"/>
        </pc:sldMkLst>
        <pc:spChg chg="mod">
          <ac:chgData name="Dalal, Mrinmoy" userId="397ff971-e778-44ea-ba08-c45f4dea36a7" providerId="ADAL" clId="{53BB99DD-E11A-4AC5-9DF7-93144241BC20}" dt="2023-03-30T16:42:44.575" v="30638" actId="113"/>
          <ac:spMkLst>
            <pc:docMk/>
            <pc:sldMk cId="2836235579" sldId="332"/>
            <ac:spMk id="7" creationId="{867CE565-CD59-6786-509A-2374671F4BD6}"/>
          </ac:spMkLst>
        </pc:spChg>
        <pc:spChg chg="mod">
          <ac:chgData name="Dalal, Mrinmoy" userId="397ff971-e778-44ea-ba08-c45f4dea36a7" providerId="ADAL" clId="{53BB99DD-E11A-4AC5-9DF7-93144241BC20}" dt="2023-03-29T18:20:12.612" v="25799"/>
          <ac:spMkLst>
            <pc:docMk/>
            <pc:sldMk cId="2836235579" sldId="332"/>
            <ac:spMk id="13" creationId="{CCB60DDC-E976-B59D-5F39-FC67468178BA}"/>
          </ac:spMkLst>
        </pc:spChg>
        <pc:spChg chg="mod">
          <ac:chgData name="Dalal, Mrinmoy" userId="397ff971-e778-44ea-ba08-c45f4dea36a7" providerId="ADAL" clId="{53BB99DD-E11A-4AC5-9DF7-93144241BC20}" dt="2023-03-29T18:20:12.612" v="25799"/>
          <ac:spMkLst>
            <pc:docMk/>
            <pc:sldMk cId="2836235579" sldId="332"/>
            <ac:spMk id="14" creationId="{1B582D57-785C-3AF4-E98A-47C6117080E8}"/>
          </ac:spMkLst>
        </pc:spChg>
        <pc:spChg chg="mod">
          <ac:chgData name="Dalal, Mrinmoy" userId="397ff971-e778-44ea-ba08-c45f4dea36a7" providerId="ADAL" clId="{53BB99DD-E11A-4AC5-9DF7-93144241BC20}" dt="2023-03-29T18:20:12.612" v="25799"/>
          <ac:spMkLst>
            <pc:docMk/>
            <pc:sldMk cId="2836235579" sldId="332"/>
            <ac:spMk id="15" creationId="{CFE6BCA7-EC22-D577-BD9A-F3CF44482A2B}"/>
          </ac:spMkLst>
        </pc:spChg>
        <pc:spChg chg="mod">
          <ac:chgData name="Dalal, Mrinmoy" userId="397ff971-e778-44ea-ba08-c45f4dea36a7" providerId="ADAL" clId="{53BB99DD-E11A-4AC5-9DF7-93144241BC20}" dt="2023-03-29T18:20:12.612" v="25799"/>
          <ac:spMkLst>
            <pc:docMk/>
            <pc:sldMk cId="2836235579" sldId="332"/>
            <ac:spMk id="16" creationId="{4220B4C1-341C-761E-F071-2A925CAE43D3}"/>
          </ac:spMkLst>
        </pc:spChg>
        <pc:spChg chg="mod">
          <ac:chgData name="Dalal, Mrinmoy" userId="397ff971-e778-44ea-ba08-c45f4dea36a7" providerId="ADAL" clId="{53BB99DD-E11A-4AC5-9DF7-93144241BC20}" dt="2023-03-29T18:20:12.612" v="25799"/>
          <ac:spMkLst>
            <pc:docMk/>
            <pc:sldMk cId="2836235579" sldId="332"/>
            <ac:spMk id="17" creationId="{28A101C2-BB54-D212-D5E8-C9604E8B7D59}"/>
          </ac:spMkLst>
        </pc:spChg>
        <pc:spChg chg="mod">
          <ac:chgData name="Dalal, Mrinmoy" userId="397ff971-e778-44ea-ba08-c45f4dea36a7" providerId="ADAL" clId="{53BB99DD-E11A-4AC5-9DF7-93144241BC20}" dt="2023-03-29T18:20:12.612" v="25799"/>
          <ac:spMkLst>
            <pc:docMk/>
            <pc:sldMk cId="2836235579" sldId="332"/>
            <ac:spMk id="18" creationId="{6142043C-3687-5A6A-674C-DAD864F24893}"/>
          </ac:spMkLst>
        </pc:spChg>
        <pc:spChg chg="mod">
          <ac:chgData name="Dalal, Mrinmoy" userId="397ff971-e778-44ea-ba08-c45f4dea36a7" providerId="ADAL" clId="{53BB99DD-E11A-4AC5-9DF7-93144241BC20}" dt="2023-03-29T18:20:12.612" v="25799"/>
          <ac:spMkLst>
            <pc:docMk/>
            <pc:sldMk cId="2836235579" sldId="332"/>
            <ac:spMk id="19" creationId="{AF16F9FA-AB55-C2FD-DB45-941B8853ADCC}"/>
          </ac:spMkLst>
        </pc:spChg>
        <pc:spChg chg="mod">
          <ac:chgData name="Dalal, Mrinmoy" userId="397ff971-e778-44ea-ba08-c45f4dea36a7" providerId="ADAL" clId="{53BB99DD-E11A-4AC5-9DF7-93144241BC20}" dt="2023-03-29T18:20:12.612" v="25799"/>
          <ac:spMkLst>
            <pc:docMk/>
            <pc:sldMk cId="2836235579" sldId="332"/>
            <ac:spMk id="20" creationId="{C26DB879-FFC4-6206-72E6-404EB9DB0C58}"/>
          </ac:spMkLst>
        </pc:spChg>
        <pc:spChg chg="mod">
          <ac:chgData name="Dalal, Mrinmoy" userId="397ff971-e778-44ea-ba08-c45f4dea36a7" providerId="ADAL" clId="{53BB99DD-E11A-4AC5-9DF7-93144241BC20}" dt="2023-03-29T18:20:12.612" v="25799"/>
          <ac:spMkLst>
            <pc:docMk/>
            <pc:sldMk cId="2836235579" sldId="332"/>
            <ac:spMk id="21" creationId="{F02F7985-6B5A-A80A-89E9-07354758DDCF}"/>
          </ac:spMkLst>
        </pc:spChg>
        <pc:spChg chg="mod">
          <ac:chgData name="Dalal, Mrinmoy" userId="397ff971-e778-44ea-ba08-c45f4dea36a7" providerId="ADAL" clId="{53BB99DD-E11A-4AC5-9DF7-93144241BC20}" dt="2023-03-29T18:20:12.612" v="25799"/>
          <ac:spMkLst>
            <pc:docMk/>
            <pc:sldMk cId="2836235579" sldId="332"/>
            <ac:spMk id="22" creationId="{0FBAFE01-28CB-1AB3-431C-760161E51D58}"/>
          </ac:spMkLst>
        </pc:spChg>
        <pc:spChg chg="mod">
          <ac:chgData name="Dalal, Mrinmoy" userId="397ff971-e778-44ea-ba08-c45f4dea36a7" providerId="ADAL" clId="{53BB99DD-E11A-4AC5-9DF7-93144241BC20}" dt="2023-03-29T18:20:12.612" v="25799"/>
          <ac:spMkLst>
            <pc:docMk/>
            <pc:sldMk cId="2836235579" sldId="332"/>
            <ac:spMk id="23" creationId="{C9745766-A0ED-3552-3A8D-6D2EAC10080B}"/>
          </ac:spMkLst>
        </pc:spChg>
        <pc:spChg chg="mod">
          <ac:chgData name="Dalal, Mrinmoy" userId="397ff971-e778-44ea-ba08-c45f4dea36a7" providerId="ADAL" clId="{53BB99DD-E11A-4AC5-9DF7-93144241BC20}" dt="2023-03-29T18:20:12.612" v="25799"/>
          <ac:spMkLst>
            <pc:docMk/>
            <pc:sldMk cId="2836235579" sldId="332"/>
            <ac:spMk id="24" creationId="{5905AB70-7E45-A63A-2D9D-12AB3D57854D}"/>
          </ac:spMkLst>
        </pc:spChg>
        <pc:spChg chg="mod">
          <ac:chgData name="Dalal, Mrinmoy" userId="397ff971-e778-44ea-ba08-c45f4dea36a7" providerId="ADAL" clId="{53BB99DD-E11A-4AC5-9DF7-93144241BC20}" dt="2023-03-29T18:20:12.612" v="25799"/>
          <ac:spMkLst>
            <pc:docMk/>
            <pc:sldMk cId="2836235579" sldId="332"/>
            <ac:spMk id="25" creationId="{43BF4CDA-D49D-00AB-EE1A-C24195938250}"/>
          </ac:spMkLst>
        </pc:spChg>
        <pc:spChg chg="mod">
          <ac:chgData name="Dalal, Mrinmoy" userId="397ff971-e778-44ea-ba08-c45f4dea36a7" providerId="ADAL" clId="{53BB99DD-E11A-4AC5-9DF7-93144241BC20}" dt="2023-03-29T18:20:12.612" v="25799"/>
          <ac:spMkLst>
            <pc:docMk/>
            <pc:sldMk cId="2836235579" sldId="332"/>
            <ac:spMk id="26" creationId="{78B20E88-62C9-7A67-7895-D217BDCB491E}"/>
          </ac:spMkLst>
        </pc:spChg>
        <pc:spChg chg="mod">
          <ac:chgData name="Dalal, Mrinmoy" userId="397ff971-e778-44ea-ba08-c45f4dea36a7" providerId="ADAL" clId="{53BB99DD-E11A-4AC5-9DF7-93144241BC20}" dt="2023-03-29T18:20:12.612" v="25799"/>
          <ac:spMkLst>
            <pc:docMk/>
            <pc:sldMk cId="2836235579" sldId="332"/>
            <ac:spMk id="27" creationId="{A4CFAE43-5B60-C029-275B-EE93EB78EC69}"/>
          </ac:spMkLst>
        </pc:spChg>
        <pc:spChg chg="mod">
          <ac:chgData name="Dalal, Mrinmoy" userId="397ff971-e778-44ea-ba08-c45f4dea36a7" providerId="ADAL" clId="{53BB99DD-E11A-4AC5-9DF7-93144241BC20}" dt="2023-03-29T18:20:12.612" v="25799"/>
          <ac:spMkLst>
            <pc:docMk/>
            <pc:sldMk cId="2836235579" sldId="332"/>
            <ac:spMk id="28" creationId="{323A6379-5F90-D19B-2301-FBA5F27A9E37}"/>
          </ac:spMkLst>
        </pc:spChg>
        <pc:spChg chg="mod">
          <ac:chgData name="Dalal, Mrinmoy" userId="397ff971-e778-44ea-ba08-c45f4dea36a7" providerId="ADAL" clId="{53BB99DD-E11A-4AC5-9DF7-93144241BC20}" dt="2023-03-29T18:20:12.612" v="25799"/>
          <ac:spMkLst>
            <pc:docMk/>
            <pc:sldMk cId="2836235579" sldId="332"/>
            <ac:spMk id="34" creationId="{354B65DC-8B33-3973-4EFD-585613B1D6C9}"/>
          </ac:spMkLst>
        </pc:spChg>
        <pc:spChg chg="mod">
          <ac:chgData name="Dalal, Mrinmoy" userId="397ff971-e778-44ea-ba08-c45f4dea36a7" providerId="ADAL" clId="{53BB99DD-E11A-4AC5-9DF7-93144241BC20}" dt="2023-03-29T18:20:12.612" v="25799"/>
          <ac:spMkLst>
            <pc:docMk/>
            <pc:sldMk cId="2836235579" sldId="332"/>
            <ac:spMk id="36" creationId="{8F08EC4D-E2A3-894D-8F82-3A9413B130C7}"/>
          </ac:spMkLst>
        </pc:spChg>
        <pc:spChg chg="mod">
          <ac:chgData name="Dalal, Mrinmoy" userId="397ff971-e778-44ea-ba08-c45f4dea36a7" providerId="ADAL" clId="{53BB99DD-E11A-4AC5-9DF7-93144241BC20}" dt="2023-03-29T18:20:12.612" v="25799"/>
          <ac:spMkLst>
            <pc:docMk/>
            <pc:sldMk cId="2836235579" sldId="332"/>
            <ac:spMk id="38" creationId="{830724A9-4A54-4EE0-F2DC-2F9639BB0FA8}"/>
          </ac:spMkLst>
        </pc:spChg>
        <pc:spChg chg="mod">
          <ac:chgData name="Dalal, Mrinmoy" userId="397ff971-e778-44ea-ba08-c45f4dea36a7" providerId="ADAL" clId="{53BB99DD-E11A-4AC5-9DF7-93144241BC20}" dt="2023-03-29T18:20:12.612" v="25799"/>
          <ac:spMkLst>
            <pc:docMk/>
            <pc:sldMk cId="2836235579" sldId="332"/>
            <ac:spMk id="40" creationId="{0D9DDD79-3060-D112-A3A6-98AED670BC2F}"/>
          </ac:spMkLst>
        </pc:spChg>
        <pc:spChg chg="mod">
          <ac:chgData name="Dalal, Mrinmoy" userId="397ff971-e778-44ea-ba08-c45f4dea36a7" providerId="ADAL" clId="{53BB99DD-E11A-4AC5-9DF7-93144241BC20}" dt="2023-03-29T18:20:12.612" v="25799"/>
          <ac:spMkLst>
            <pc:docMk/>
            <pc:sldMk cId="2836235579" sldId="332"/>
            <ac:spMk id="42" creationId="{84DA5DAF-BBB3-8EB9-23EB-E020719D9E35}"/>
          </ac:spMkLst>
        </pc:spChg>
        <pc:spChg chg="mod">
          <ac:chgData name="Dalal, Mrinmoy" userId="397ff971-e778-44ea-ba08-c45f4dea36a7" providerId="ADAL" clId="{53BB99DD-E11A-4AC5-9DF7-93144241BC20}" dt="2023-03-29T18:20:12.612" v="25799"/>
          <ac:spMkLst>
            <pc:docMk/>
            <pc:sldMk cId="2836235579" sldId="332"/>
            <ac:spMk id="44" creationId="{35FB1E12-73F1-0144-FDF8-75005D3A95C0}"/>
          </ac:spMkLst>
        </pc:spChg>
        <pc:spChg chg="mod">
          <ac:chgData name="Dalal, Mrinmoy" userId="397ff971-e778-44ea-ba08-c45f4dea36a7" providerId="ADAL" clId="{53BB99DD-E11A-4AC5-9DF7-93144241BC20}" dt="2023-03-29T18:20:12.612" v="25799"/>
          <ac:spMkLst>
            <pc:docMk/>
            <pc:sldMk cId="2836235579" sldId="332"/>
            <ac:spMk id="45" creationId="{846EF2A0-7C46-D14B-5676-171AE64D136D}"/>
          </ac:spMkLst>
        </pc:spChg>
        <pc:spChg chg="mod">
          <ac:chgData name="Dalal, Mrinmoy" userId="397ff971-e778-44ea-ba08-c45f4dea36a7" providerId="ADAL" clId="{53BB99DD-E11A-4AC5-9DF7-93144241BC20}" dt="2023-03-29T18:20:12.612" v="25799"/>
          <ac:spMkLst>
            <pc:docMk/>
            <pc:sldMk cId="2836235579" sldId="332"/>
            <ac:spMk id="46" creationId="{612E9B31-CFFD-1C5A-8622-B2716A6C1D36}"/>
          </ac:spMkLst>
        </pc:spChg>
        <pc:spChg chg="mod">
          <ac:chgData name="Dalal, Mrinmoy" userId="397ff971-e778-44ea-ba08-c45f4dea36a7" providerId="ADAL" clId="{53BB99DD-E11A-4AC5-9DF7-93144241BC20}" dt="2023-03-29T18:20:12.612" v="25799"/>
          <ac:spMkLst>
            <pc:docMk/>
            <pc:sldMk cId="2836235579" sldId="332"/>
            <ac:spMk id="47" creationId="{402976D5-CF72-F986-3438-25CA341578FE}"/>
          </ac:spMkLst>
        </pc:spChg>
        <pc:spChg chg="mod">
          <ac:chgData name="Dalal, Mrinmoy" userId="397ff971-e778-44ea-ba08-c45f4dea36a7" providerId="ADAL" clId="{53BB99DD-E11A-4AC5-9DF7-93144241BC20}" dt="2023-03-29T18:20:12.612" v="25799"/>
          <ac:spMkLst>
            <pc:docMk/>
            <pc:sldMk cId="2836235579" sldId="332"/>
            <ac:spMk id="48" creationId="{4892B132-CADB-A960-4248-4AC9E854EE24}"/>
          </ac:spMkLst>
        </pc:spChg>
        <pc:spChg chg="mod">
          <ac:chgData name="Dalal, Mrinmoy" userId="397ff971-e778-44ea-ba08-c45f4dea36a7" providerId="ADAL" clId="{53BB99DD-E11A-4AC5-9DF7-93144241BC20}" dt="2023-03-29T18:20:12.612" v="25799"/>
          <ac:spMkLst>
            <pc:docMk/>
            <pc:sldMk cId="2836235579" sldId="332"/>
            <ac:spMk id="49" creationId="{7062E398-B279-D6EE-7BFF-55DD2C67DE92}"/>
          </ac:spMkLst>
        </pc:spChg>
        <pc:spChg chg="mod">
          <ac:chgData name="Dalal, Mrinmoy" userId="397ff971-e778-44ea-ba08-c45f4dea36a7" providerId="ADAL" clId="{53BB99DD-E11A-4AC5-9DF7-93144241BC20}" dt="2023-03-29T18:20:12.612" v="25799"/>
          <ac:spMkLst>
            <pc:docMk/>
            <pc:sldMk cId="2836235579" sldId="332"/>
            <ac:spMk id="50" creationId="{7B8EF9F9-E2D6-4D48-5D52-826A123175E0}"/>
          </ac:spMkLst>
        </pc:spChg>
        <pc:spChg chg="mod">
          <ac:chgData name="Dalal, Mrinmoy" userId="397ff971-e778-44ea-ba08-c45f4dea36a7" providerId="ADAL" clId="{53BB99DD-E11A-4AC5-9DF7-93144241BC20}" dt="2023-03-29T18:20:12.612" v="25799"/>
          <ac:spMkLst>
            <pc:docMk/>
            <pc:sldMk cId="2836235579" sldId="332"/>
            <ac:spMk id="51" creationId="{37FBD8C5-F95A-3347-D454-59A96A4B4759}"/>
          </ac:spMkLst>
        </pc:spChg>
        <pc:spChg chg="mod">
          <ac:chgData name="Dalal, Mrinmoy" userId="397ff971-e778-44ea-ba08-c45f4dea36a7" providerId="ADAL" clId="{53BB99DD-E11A-4AC5-9DF7-93144241BC20}" dt="2023-03-29T18:20:12.612" v="25799"/>
          <ac:spMkLst>
            <pc:docMk/>
            <pc:sldMk cId="2836235579" sldId="332"/>
            <ac:spMk id="52" creationId="{E0A3938B-BF82-3BE4-35FF-B3C2377C3885}"/>
          </ac:spMkLst>
        </pc:spChg>
        <pc:spChg chg="mod">
          <ac:chgData name="Dalal, Mrinmoy" userId="397ff971-e778-44ea-ba08-c45f4dea36a7" providerId="ADAL" clId="{53BB99DD-E11A-4AC5-9DF7-93144241BC20}" dt="2023-03-29T18:20:12.612" v="25799"/>
          <ac:spMkLst>
            <pc:docMk/>
            <pc:sldMk cId="2836235579" sldId="332"/>
            <ac:spMk id="53" creationId="{5811D940-06CE-E9C6-933E-D7D0FB7B6B49}"/>
          </ac:spMkLst>
        </pc:spChg>
        <pc:spChg chg="mod">
          <ac:chgData name="Dalal, Mrinmoy" userId="397ff971-e778-44ea-ba08-c45f4dea36a7" providerId="ADAL" clId="{53BB99DD-E11A-4AC5-9DF7-93144241BC20}" dt="2023-03-29T18:20:12.612" v="25799"/>
          <ac:spMkLst>
            <pc:docMk/>
            <pc:sldMk cId="2836235579" sldId="332"/>
            <ac:spMk id="54" creationId="{5CAB352C-D9B5-40E0-30AA-F9964ECD1737}"/>
          </ac:spMkLst>
        </pc:spChg>
        <pc:spChg chg="mod">
          <ac:chgData name="Dalal, Mrinmoy" userId="397ff971-e778-44ea-ba08-c45f4dea36a7" providerId="ADAL" clId="{53BB99DD-E11A-4AC5-9DF7-93144241BC20}" dt="2023-03-29T18:20:12.612" v="25799"/>
          <ac:spMkLst>
            <pc:docMk/>
            <pc:sldMk cId="2836235579" sldId="332"/>
            <ac:spMk id="55" creationId="{225157D1-D751-3063-A5CD-FFDBC0DE24F8}"/>
          </ac:spMkLst>
        </pc:spChg>
        <pc:spChg chg="mod">
          <ac:chgData name="Dalal, Mrinmoy" userId="397ff971-e778-44ea-ba08-c45f4dea36a7" providerId="ADAL" clId="{53BB99DD-E11A-4AC5-9DF7-93144241BC20}" dt="2023-03-29T18:20:12.612" v="25799"/>
          <ac:spMkLst>
            <pc:docMk/>
            <pc:sldMk cId="2836235579" sldId="332"/>
            <ac:spMk id="56" creationId="{734AF84C-30A0-36BE-45DF-32972D74F7AE}"/>
          </ac:spMkLst>
        </pc:spChg>
        <pc:spChg chg="mod">
          <ac:chgData name="Dalal, Mrinmoy" userId="397ff971-e778-44ea-ba08-c45f4dea36a7" providerId="ADAL" clId="{53BB99DD-E11A-4AC5-9DF7-93144241BC20}" dt="2023-03-29T18:20:12.612" v="25799"/>
          <ac:spMkLst>
            <pc:docMk/>
            <pc:sldMk cId="2836235579" sldId="332"/>
            <ac:spMk id="57" creationId="{4C1F858B-EF6C-3C7B-2569-C1B5F385C8BA}"/>
          </ac:spMkLst>
        </pc:spChg>
        <pc:spChg chg="mod">
          <ac:chgData name="Dalal, Mrinmoy" userId="397ff971-e778-44ea-ba08-c45f4dea36a7" providerId="ADAL" clId="{53BB99DD-E11A-4AC5-9DF7-93144241BC20}" dt="2023-03-29T18:20:12.612" v="25799"/>
          <ac:spMkLst>
            <pc:docMk/>
            <pc:sldMk cId="2836235579" sldId="332"/>
            <ac:spMk id="58" creationId="{1D9C8BB1-5405-3A4C-7732-5B3D8C177FAC}"/>
          </ac:spMkLst>
        </pc:spChg>
        <pc:spChg chg="mod">
          <ac:chgData name="Dalal, Mrinmoy" userId="397ff971-e778-44ea-ba08-c45f4dea36a7" providerId="ADAL" clId="{53BB99DD-E11A-4AC5-9DF7-93144241BC20}" dt="2023-03-29T18:20:12.612" v="25799"/>
          <ac:spMkLst>
            <pc:docMk/>
            <pc:sldMk cId="2836235579" sldId="332"/>
            <ac:spMk id="59" creationId="{2131A953-0C78-3DAA-8497-50A14E22035F}"/>
          </ac:spMkLst>
        </pc:spChg>
        <pc:spChg chg="mod">
          <ac:chgData name="Dalal, Mrinmoy" userId="397ff971-e778-44ea-ba08-c45f4dea36a7" providerId="ADAL" clId="{53BB99DD-E11A-4AC5-9DF7-93144241BC20}" dt="2023-03-29T18:20:12.612" v="25799"/>
          <ac:spMkLst>
            <pc:docMk/>
            <pc:sldMk cId="2836235579" sldId="332"/>
            <ac:spMk id="60" creationId="{F49205C7-DC89-5F2D-10A1-4805B54EF4C4}"/>
          </ac:spMkLst>
        </pc:spChg>
        <pc:spChg chg="mod">
          <ac:chgData name="Dalal, Mrinmoy" userId="397ff971-e778-44ea-ba08-c45f4dea36a7" providerId="ADAL" clId="{53BB99DD-E11A-4AC5-9DF7-93144241BC20}" dt="2023-03-29T18:20:12.612" v="25799"/>
          <ac:spMkLst>
            <pc:docMk/>
            <pc:sldMk cId="2836235579" sldId="332"/>
            <ac:spMk id="61" creationId="{BE12A4C7-2697-248D-946D-75D8845D4B8C}"/>
          </ac:spMkLst>
        </pc:spChg>
        <pc:spChg chg="mod topLvl">
          <ac:chgData name="Dalal, Mrinmoy" userId="397ff971-e778-44ea-ba08-c45f4dea36a7" providerId="ADAL" clId="{53BB99DD-E11A-4AC5-9DF7-93144241BC20}" dt="2023-03-29T19:36:46.546" v="26433" actId="164"/>
          <ac:spMkLst>
            <pc:docMk/>
            <pc:sldMk cId="2836235579" sldId="332"/>
            <ac:spMk id="67" creationId="{2CB13910-4EAD-4B1A-012A-D5E85FD4574E}"/>
          </ac:spMkLst>
        </pc:spChg>
        <pc:spChg chg="mod topLvl">
          <ac:chgData name="Dalal, Mrinmoy" userId="397ff971-e778-44ea-ba08-c45f4dea36a7" providerId="ADAL" clId="{53BB99DD-E11A-4AC5-9DF7-93144241BC20}" dt="2023-03-29T19:36:05.452" v="26426" actId="164"/>
          <ac:spMkLst>
            <pc:docMk/>
            <pc:sldMk cId="2836235579" sldId="332"/>
            <ac:spMk id="68" creationId="{CC57A968-1703-ED69-1C45-E013E82A7D58}"/>
          </ac:spMkLst>
        </pc:spChg>
        <pc:spChg chg="mod topLvl">
          <ac:chgData name="Dalal, Mrinmoy" userId="397ff971-e778-44ea-ba08-c45f4dea36a7" providerId="ADAL" clId="{53BB99DD-E11A-4AC5-9DF7-93144241BC20}" dt="2023-03-29T19:35:09.498" v="26408" actId="164"/>
          <ac:spMkLst>
            <pc:docMk/>
            <pc:sldMk cId="2836235579" sldId="332"/>
            <ac:spMk id="69" creationId="{BE2B99DD-1017-70B3-BE36-B78C297FB4E9}"/>
          </ac:spMkLst>
        </pc:spChg>
        <pc:spChg chg="mod topLvl">
          <ac:chgData name="Dalal, Mrinmoy" userId="397ff971-e778-44ea-ba08-c45f4dea36a7" providerId="ADAL" clId="{53BB99DD-E11A-4AC5-9DF7-93144241BC20}" dt="2023-03-29T19:35:03.703" v="26407" actId="164"/>
          <ac:spMkLst>
            <pc:docMk/>
            <pc:sldMk cId="2836235579" sldId="332"/>
            <ac:spMk id="70" creationId="{13906C6A-0940-418D-39DF-3D980A2C2C38}"/>
          </ac:spMkLst>
        </pc:spChg>
        <pc:spChg chg="mod topLvl">
          <ac:chgData name="Dalal, Mrinmoy" userId="397ff971-e778-44ea-ba08-c45f4dea36a7" providerId="ADAL" clId="{53BB99DD-E11A-4AC5-9DF7-93144241BC20}" dt="2023-03-29T19:29:41.542" v="26402" actId="164"/>
          <ac:spMkLst>
            <pc:docMk/>
            <pc:sldMk cId="2836235579" sldId="332"/>
            <ac:spMk id="71" creationId="{882A3673-E96A-189D-03F1-23862402686D}"/>
          </ac:spMkLst>
        </pc:spChg>
        <pc:spChg chg="mod topLvl">
          <ac:chgData name="Dalal, Mrinmoy" userId="397ff971-e778-44ea-ba08-c45f4dea36a7" providerId="ADAL" clId="{53BB99DD-E11A-4AC5-9DF7-93144241BC20}" dt="2023-03-29T19:36:46.546" v="26433" actId="164"/>
          <ac:spMkLst>
            <pc:docMk/>
            <pc:sldMk cId="2836235579" sldId="332"/>
            <ac:spMk id="72" creationId="{5EBE45F8-09C9-7C71-A790-9C3357D6475D}"/>
          </ac:spMkLst>
        </pc:spChg>
        <pc:spChg chg="mod topLvl">
          <ac:chgData name="Dalal, Mrinmoy" userId="397ff971-e778-44ea-ba08-c45f4dea36a7" providerId="ADAL" clId="{53BB99DD-E11A-4AC5-9DF7-93144241BC20}" dt="2023-03-29T19:36:46.546" v="26433" actId="164"/>
          <ac:spMkLst>
            <pc:docMk/>
            <pc:sldMk cId="2836235579" sldId="332"/>
            <ac:spMk id="73" creationId="{BEE870A5-D548-9FA2-1B49-761F3F873503}"/>
          </ac:spMkLst>
        </pc:spChg>
        <pc:spChg chg="mod topLvl">
          <ac:chgData name="Dalal, Mrinmoy" userId="397ff971-e778-44ea-ba08-c45f4dea36a7" providerId="ADAL" clId="{53BB99DD-E11A-4AC5-9DF7-93144241BC20}" dt="2023-03-29T19:35:03.703" v="26407" actId="164"/>
          <ac:spMkLst>
            <pc:docMk/>
            <pc:sldMk cId="2836235579" sldId="332"/>
            <ac:spMk id="74" creationId="{5DF27BA0-A707-CA2D-4E12-48C04BB84221}"/>
          </ac:spMkLst>
        </pc:spChg>
        <pc:spChg chg="mod topLvl">
          <ac:chgData name="Dalal, Mrinmoy" userId="397ff971-e778-44ea-ba08-c45f4dea36a7" providerId="ADAL" clId="{53BB99DD-E11A-4AC5-9DF7-93144241BC20}" dt="2023-03-29T19:36:46.546" v="26433" actId="164"/>
          <ac:spMkLst>
            <pc:docMk/>
            <pc:sldMk cId="2836235579" sldId="332"/>
            <ac:spMk id="75" creationId="{02BE6BC0-F432-A431-360C-C55B94CFDFE6}"/>
          </ac:spMkLst>
        </pc:spChg>
        <pc:spChg chg="mod topLvl">
          <ac:chgData name="Dalal, Mrinmoy" userId="397ff971-e778-44ea-ba08-c45f4dea36a7" providerId="ADAL" clId="{53BB99DD-E11A-4AC5-9DF7-93144241BC20}" dt="2023-03-29T19:35:09.498" v="26408" actId="164"/>
          <ac:spMkLst>
            <pc:docMk/>
            <pc:sldMk cId="2836235579" sldId="332"/>
            <ac:spMk id="76" creationId="{10114C80-3B44-1392-766F-61B71350F22C}"/>
          </ac:spMkLst>
        </pc:spChg>
        <pc:spChg chg="mod topLvl">
          <ac:chgData name="Dalal, Mrinmoy" userId="397ff971-e778-44ea-ba08-c45f4dea36a7" providerId="ADAL" clId="{53BB99DD-E11A-4AC5-9DF7-93144241BC20}" dt="2023-03-29T19:29:41.542" v="26402" actId="164"/>
          <ac:spMkLst>
            <pc:docMk/>
            <pc:sldMk cId="2836235579" sldId="332"/>
            <ac:spMk id="77" creationId="{E4BC7D7B-C9EF-9846-AE1C-30B997B8A8D6}"/>
          </ac:spMkLst>
        </pc:spChg>
        <pc:spChg chg="mod topLvl">
          <ac:chgData name="Dalal, Mrinmoy" userId="397ff971-e778-44ea-ba08-c45f4dea36a7" providerId="ADAL" clId="{53BB99DD-E11A-4AC5-9DF7-93144241BC20}" dt="2023-04-01T01:20:03.821" v="30710" actId="164"/>
          <ac:spMkLst>
            <pc:docMk/>
            <pc:sldMk cId="2836235579" sldId="332"/>
            <ac:spMk id="78" creationId="{19B33888-9DF3-C62E-FED8-99C4E32BAFFC}"/>
          </ac:spMkLst>
        </pc:spChg>
        <pc:spChg chg="mod topLvl">
          <ac:chgData name="Dalal, Mrinmoy" userId="397ff971-e778-44ea-ba08-c45f4dea36a7" providerId="ADAL" clId="{53BB99DD-E11A-4AC5-9DF7-93144241BC20}" dt="2023-04-01T01:20:03.821" v="30710" actId="164"/>
          <ac:spMkLst>
            <pc:docMk/>
            <pc:sldMk cId="2836235579" sldId="332"/>
            <ac:spMk id="79" creationId="{B83C49E9-B54B-B323-FD83-27CE24CF640F}"/>
          </ac:spMkLst>
        </pc:spChg>
        <pc:spChg chg="mod topLvl">
          <ac:chgData name="Dalal, Mrinmoy" userId="397ff971-e778-44ea-ba08-c45f4dea36a7" providerId="ADAL" clId="{53BB99DD-E11A-4AC5-9DF7-93144241BC20}" dt="2023-04-01T01:20:03.821" v="30710" actId="164"/>
          <ac:spMkLst>
            <pc:docMk/>
            <pc:sldMk cId="2836235579" sldId="332"/>
            <ac:spMk id="80" creationId="{4529C69E-48D0-2497-8ABF-41DC6AF24E78}"/>
          </ac:spMkLst>
        </pc:spChg>
        <pc:spChg chg="mod topLvl">
          <ac:chgData name="Dalal, Mrinmoy" userId="397ff971-e778-44ea-ba08-c45f4dea36a7" providerId="ADAL" clId="{53BB99DD-E11A-4AC5-9DF7-93144241BC20}" dt="2023-04-01T01:20:03.821" v="30710" actId="164"/>
          <ac:spMkLst>
            <pc:docMk/>
            <pc:sldMk cId="2836235579" sldId="332"/>
            <ac:spMk id="81" creationId="{0C8456E1-B6C3-010A-5707-180A5094B842}"/>
          </ac:spMkLst>
        </pc:spChg>
        <pc:spChg chg="mod topLvl">
          <ac:chgData name="Dalal, Mrinmoy" userId="397ff971-e778-44ea-ba08-c45f4dea36a7" providerId="ADAL" clId="{53BB99DD-E11A-4AC5-9DF7-93144241BC20}" dt="2023-04-01T01:20:03.821" v="30710" actId="164"/>
          <ac:spMkLst>
            <pc:docMk/>
            <pc:sldMk cId="2836235579" sldId="332"/>
            <ac:spMk id="82" creationId="{C91ED748-0F0B-4B12-208B-65DAAA2C6A4B}"/>
          </ac:spMkLst>
        </pc:spChg>
        <pc:spChg chg="mod">
          <ac:chgData name="Dalal, Mrinmoy" userId="397ff971-e778-44ea-ba08-c45f4dea36a7" providerId="ADAL" clId="{53BB99DD-E11A-4AC5-9DF7-93144241BC20}" dt="2023-03-29T19:36:41.778" v="26432" actId="165"/>
          <ac:spMkLst>
            <pc:docMk/>
            <pc:sldMk cId="2836235579" sldId="332"/>
            <ac:spMk id="90" creationId="{15AFCD71-1556-6C3D-59DF-AE6324A1778F}"/>
          </ac:spMkLst>
        </pc:spChg>
        <pc:spChg chg="mod">
          <ac:chgData name="Dalal, Mrinmoy" userId="397ff971-e778-44ea-ba08-c45f4dea36a7" providerId="ADAL" clId="{53BB99DD-E11A-4AC5-9DF7-93144241BC20}" dt="2023-03-29T19:28:54.628" v="26400" actId="165"/>
          <ac:spMkLst>
            <pc:docMk/>
            <pc:sldMk cId="2836235579" sldId="332"/>
            <ac:spMk id="92" creationId="{08F55558-16C4-9A26-59F7-ED97383AF0F1}"/>
          </ac:spMkLst>
        </pc:spChg>
        <pc:spChg chg="mod topLvl">
          <ac:chgData name="Dalal, Mrinmoy" userId="397ff971-e778-44ea-ba08-c45f4dea36a7" providerId="ADAL" clId="{53BB99DD-E11A-4AC5-9DF7-93144241BC20}" dt="2023-03-29T19:36:05.452" v="26426" actId="164"/>
          <ac:spMkLst>
            <pc:docMk/>
            <pc:sldMk cId="2836235579" sldId="332"/>
            <ac:spMk id="94" creationId="{DB67044D-FE89-53D5-2F5A-6DBF2D96EF54}"/>
          </ac:spMkLst>
        </pc:spChg>
        <pc:spChg chg="mod">
          <ac:chgData name="Dalal, Mrinmoy" userId="397ff971-e778-44ea-ba08-c45f4dea36a7" providerId="ADAL" clId="{53BB99DD-E11A-4AC5-9DF7-93144241BC20}" dt="2023-03-29T19:29:56.451" v="26404" actId="164"/>
          <ac:spMkLst>
            <pc:docMk/>
            <pc:sldMk cId="2836235579" sldId="332"/>
            <ac:spMk id="97" creationId="{BBD8AE43-3935-9C47-5C8A-F91FFCC4E9A8}"/>
          </ac:spMkLst>
        </pc:spChg>
        <pc:spChg chg="mod">
          <ac:chgData name="Dalal, Mrinmoy" userId="397ff971-e778-44ea-ba08-c45f4dea36a7" providerId="ADAL" clId="{53BB99DD-E11A-4AC5-9DF7-93144241BC20}" dt="2023-03-29T19:28:54.628" v="26400" actId="165"/>
          <ac:spMkLst>
            <pc:docMk/>
            <pc:sldMk cId="2836235579" sldId="332"/>
            <ac:spMk id="99" creationId="{3985A41B-A7F5-94FA-7CD3-08770455BF61}"/>
          </ac:spMkLst>
        </pc:spChg>
        <pc:spChg chg="mod topLvl">
          <ac:chgData name="Dalal, Mrinmoy" userId="397ff971-e778-44ea-ba08-c45f4dea36a7" providerId="ADAL" clId="{53BB99DD-E11A-4AC5-9DF7-93144241BC20}" dt="2023-03-29T19:36:05.452" v="26426" actId="164"/>
          <ac:spMkLst>
            <pc:docMk/>
            <pc:sldMk cId="2836235579" sldId="332"/>
            <ac:spMk id="101" creationId="{E90DA77B-A92F-3F2C-EFD7-2292BB60B6F4}"/>
          </ac:spMkLst>
        </pc:spChg>
        <pc:spChg chg="mod topLvl">
          <ac:chgData name="Dalal, Mrinmoy" userId="397ff971-e778-44ea-ba08-c45f4dea36a7" providerId="ADAL" clId="{53BB99DD-E11A-4AC5-9DF7-93144241BC20}" dt="2023-03-29T19:36:46.546" v="26433" actId="164"/>
          <ac:spMkLst>
            <pc:docMk/>
            <pc:sldMk cId="2836235579" sldId="332"/>
            <ac:spMk id="102" creationId="{30735D66-E967-5158-92E2-20F0F0724FC2}"/>
          </ac:spMkLst>
        </pc:spChg>
        <pc:spChg chg="mod topLvl">
          <ac:chgData name="Dalal, Mrinmoy" userId="397ff971-e778-44ea-ba08-c45f4dea36a7" providerId="ADAL" clId="{53BB99DD-E11A-4AC5-9DF7-93144241BC20}" dt="2023-03-29T19:36:05.452" v="26426" actId="164"/>
          <ac:spMkLst>
            <pc:docMk/>
            <pc:sldMk cId="2836235579" sldId="332"/>
            <ac:spMk id="103" creationId="{96851CBB-7707-79AB-654A-59AA4C08143B}"/>
          </ac:spMkLst>
        </pc:spChg>
        <pc:spChg chg="mod topLvl">
          <ac:chgData name="Dalal, Mrinmoy" userId="397ff971-e778-44ea-ba08-c45f4dea36a7" providerId="ADAL" clId="{53BB99DD-E11A-4AC5-9DF7-93144241BC20}" dt="2023-03-29T19:35:09.498" v="26408" actId="164"/>
          <ac:spMkLst>
            <pc:docMk/>
            <pc:sldMk cId="2836235579" sldId="332"/>
            <ac:spMk id="104" creationId="{CD3EDD16-330D-60A2-2173-D06B2DA1975B}"/>
          </ac:spMkLst>
        </pc:spChg>
        <pc:spChg chg="mod topLvl">
          <ac:chgData name="Dalal, Mrinmoy" userId="397ff971-e778-44ea-ba08-c45f4dea36a7" providerId="ADAL" clId="{53BB99DD-E11A-4AC5-9DF7-93144241BC20}" dt="2023-03-29T19:36:05.452" v="26426" actId="164"/>
          <ac:spMkLst>
            <pc:docMk/>
            <pc:sldMk cId="2836235579" sldId="332"/>
            <ac:spMk id="105" creationId="{5C63E6B8-9E3A-89F0-2838-60C6F4B81329}"/>
          </ac:spMkLst>
        </pc:spChg>
        <pc:spChg chg="mod topLvl">
          <ac:chgData name="Dalal, Mrinmoy" userId="397ff971-e778-44ea-ba08-c45f4dea36a7" providerId="ADAL" clId="{53BB99DD-E11A-4AC5-9DF7-93144241BC20}" dt="2023-03-29T19:36:05.452" v="26426" actId="164"/>
          <ac:spMkLst>
            <pc:docMk/>
            <pc:sldMk cId="2836235579" sldId="332"/>
            <ac:spMk id="106" creationId="{490D393A-4D7E-C855-7CE7-214570621788}"/>
          </ac:spMkLst>
        </pc:spChg>
        <pc:spChg chg="mod topLvl">
          <ac:chgData name="Dalal, Mrinmoy" userId="397ff971-e778-44ea-ba08-c45f4dea36a7" providerId="ADAL" clId="{53BB99DD-E11A-4AC5-9DF7-93144241BC20}" dt="2023-03-29T19:36:05.452" v="26426" actId="164"/>
          <ac:spMkLst>
            <pc:docMk/>
            <pc:sldMk cId="2836235579" sldId="332"/>
            <ac:spMk id="107" creationId="{795EC3F9-7A2A-ACDA-0FA4-912CEB940914}"/>
          </ac:spMkLst>
        </pc:spChg>
        <pc:spChg chg="mod topLvl">
          <ac:chgData name="Dalal, Mrinmoy" userId="397ff971-e778-44ea-ba08-c45f4dea36a7" providerId="ADAL" clId="{53BB99DD-E11A-4AC5-9DF7-93144241BC20}" dt="2023-03-29T19:35:09.498" v="26408" actId="164"/>
          <ac:spMkLst>
            <pc:docMk/>
            <pc:sldMk cId="2836235579" sldId="332"/>
            <ac:spMk id="108" creationId="{1C7A06D1-769C-116A-2A2D-A6B27D103C85}"/>
          </ac:spMkLst>
        </pc:spChg>
        <pc:spChg chg="mod topLvl">
          <ac:chgData name="Dalal, Mrinmoy" userId="397ff971-e778-44ea-ba08-c45f4dea36a7" providerId="ADAL" clId="{53BB99DD-E11A-4AC5-9DF7-93144241BC20}" dt="2023-03-29T19:35:03.703" v="26407" actId="164"/>
          <ac:spMkLst>
            <pc:docMk/>
            <pc:sldMk cId="2836235579" sldId="332"/>
            <ac:spMk id="109" creationId="{DCB39E85-6809-53E0-6CBE-9D709090D5D2}"/>
          </ac:spMkLst>
        </pc:spChg>
        <pc:spChg chg="mod topLvl">
          <ac:chgData name="Dalal, Mrinmoy" userId="397ff971-e778-44ea-ba08-c45f4dea36a7" providerId="ADAL" clId="{53BB99DD-E11A-4AC5-9DF7-93144241BC20}" dt="2023-03-29T19:35:09.498" v="26408" actId="164"/>
          <ac:spMkLst>
            <pc:docMk/>
            <pc:sldMk cId="2836235579" sldId="332"/>
            <ac:spMk id="110" creationId="{69D0DBB4-4E3F-C8A3-4F6C-A0E0C02BF9F5}"/>
          </ac:spMkLst>
        </pc:spChg>
        <pc:spChg chg="mod topLvl">
          <ac:chgData name="Dalal, Mrinmoy" userId="397ff971-e778-44ea-ba08-c45f4dea36a7" providerId="ADAL" clId="{53BB99DD-E11A-4AC5-9DF7-93144241BC20}" dt="2023-03-29T19:35:09.498" v="26408" actId="164"/>
          <ac:spMkLst>
            <pc:docMk/>
            <pc:sldMk cId="2836235579" sldId="332"/>
            <ac:spMk id="111" creationId="{3403725D-61B4-38CF-25E7-2980A1B88B4D}"/>
          </ac:spMkLst>
        </pc:spChg>
        <pc:spChg chg="mod topLvl">
          <ac:chgData name="Dalal, Mrinmoy" userId="397ff971-e778-44ea-ba08-c45f4dea36a7" providerId="ADAL" clId="{53BB99DD-E11A-4AC5-9DF7-93144241BC20}" dt="2023-03-29T19:35:09.498" v="26408" actId="164"/>
          <ac:spMkLst>
            <pc:docMk/>
            <pc:sldMk cId="2836235579" sldId="332"/>
            <ac:spMk id="112" creationId="{6FC41452-E3C9-4575-D7E9-58067077FD86}"/>
          </ac:spMkLst>
        </pc:spChg>
        <pc:spChg chg="mod topLvl">
          <ac:chgData name="Dalal, Mrinmoy" userId="397ff971-e778-44ea-ba08-c45f4dea36a7" providerId="ADAL" clId="{53BB99DD-E11A-4AC5-9DF7-93144241BC20}" dt="2023-03-29T19:35:03.703" v="26407" actId="164"/>
          <ac:spMkLst>
            <pc:docMk/>
            <pc:sldMk cId="2836235579" sldId="332"/>
            <ac:spMk id="113" creationId="{7C080C89-1613-307C-3B8F-0A0CC8DCE6CD}"/>
          </ac:spMkLst>
        </pc:spChg>
        <pc:spChg chg="mod topLvl">
          <ac:chgData name="Dalal, Mrinmoy" userId="397ff971-e778-44ea-ba08-c45f4dea36a7" providerId="ADAL" clId="{53BB99DD-E11A-4AC5-9DF7-93144241BC20}" dt="2023-03-29T19:35:03.703" v="26407" actId="164"/>
          <ac:spMkLst>
            <pc:docMk/>
            <pc:sldMk cId="2836235579" sldId="332"/>
            <ac:spMk id="114" creationId="{B35187CA-A1A4-509C-FF0A-EE0FAD47F8C7}"/>
          </ac:spMkLst>
        </pc:spChg>
        <pc:spChg chg="mod topLvl">
          <ac:chgData name="Dalal, Mrinmoy" userId="397ff971-e778-44ea-ba08-c45f4dea36a7" providerId="ADAL" clId="{53BB99DD-E11A-4AC5-9DF7-93144241BC20}" dt="2023-03-29T19:29:41.542" v="26402" actId="164"/>
          <ac:spMkLst>
            <pc:docMk/>
            <pc:sldMk cId="2836235579" sldId="332"/>
            <ac:spMk id="115" creationId="{8DE8B265-F602-C280-66DA-52D84DBC9CBC}"/>
          </ac:spMkLst>
        </pc:spChg>
        <pc:spChg chg="mod topLvl">
          <ac:chgData name="Dalal, Mrinmoy" userId="397ff971-e778-44ea-ba08-c45f4dea36a7" providerId="ADAL" clId="{53BB99DD-E11A-4AC5-9DF7-93144241BC20}" dt="2023-03-29T19:35:03.703" v="26407" actId="164"/>
          <ac:spMkLst>
            <pc:docMk/>
            <pc:sldMk cId="2836235579" sldId="332"/>
            <ac:spMk id="116" creationId="{D67DB2EE-44EA-83A3-E137-1A1B861DEF27}"/>
          </ac:spMkLst>
        </pc:spChg>
        <pc:spChg chg="mod topLvl">
          <ac:chgData name="Dalal, Mrinmoy" userId="397ff971-e778-44ea-ba08-c45f4dea36a7" providerId="ADAL" clId="{53BB99DD-E11A-4AC5-9DF7-93144241BC20}" dt="2023-03-29T19:29:41.542" v="26402" actId="164"/>
          <ac:spMkLst>
            <pc:docMk/>
            <pc:sldMk cId="2836235579" sldId="332"/>
            <ac:spMk id="117" creationId="{7928861A-1A23-931B-88D4-434264DCECF8}"/>
          </ac:spMkLst>
        </pc:spChg>
        <pc:spChg chg="mod topLvl">
          <ac:chgData name="Dalal, Mrinmoy" userId="397ff971-e778-44ea-ba08-c45f4dea36a7" providerId="ADAL" clId="{53BB99DD-E11A-4AC5-9DF7-93144241BC20}" dt="2023-03-29T19:35:03.703" v="26407" actId="164"/>
          <ac:spMkLst>
            <pc:docMk/>
            <pc:sldMk cId="2836235579" sldId="332"/>
            <ac:spMk id="118" creationId="{325D18D4-9618-E136-7BCB-2CCBAEA5B89E}"/>
          </ac:spMkLst>
        </pc:spChg>
        <pc:spChg chg="add mod">
          <ac:chgData name="Dalal, Mrinmoy" userId="397ff971-e778-44ea-ba08-c45f4dea36a7" providerId="ADAL" clId="{53BB99DD-E11A-4AC5-9DF7-93144241BC20}" dt="2023-03-29T19:55:56.604" v="26621" actId="1076"/>
          <ac:spMkLst>
            <pc:docMk/>
            <pc:sldMk cId="2836235579" sldId="332"/>
            <ac:spMk id="123" creationId="{805651BB-13CA-4FCB-DBCC-4C18EB1248AC}"/>
          </ac:spMkLst>
        </pc:spChg>
        <pc:spChg chg="add mod topLvl">
          <ac:chgData name="Dalal, Mrinmoy" userId="397ff971-e778-44ea-ba08-c45f4dea36a7" providerId="ADAL" clId="{53BB99DD-E11A-4AC5-9DF7-93144241BC20}" dt="2023-03-29T19:56:08.592" v="26627" actId="1037"/>
          <ac:spMkLst>
            <pc:docMk/>
            <pc:sldMk cId="2836235579" sldId="332"/>
            <ac:spMk id="124" creationId="{CACA0DF8-70E0-5C1E-EDD7-4618145E27B3}"/>
          </ac:spMkLst>
        </pc:spChg>
        <pc:spChg chg="add del mod">
          <ac:chgData name="Dalal, Mrinmoy" userId="397ff971-e778-44ea-ba08-c45f4dea36a7" providerId="ADAL" clId="{53BB99DD-E11A-4AC5-9DF7-93144241BC20}" dt="2023-03-29T19:21:03.784" v="26320" actId="478"/>
          <ac:spMkLst>
            <pc:docMk/>
            <pc:sldMk cId="2836235579" sldId="332"/>
            <ac:spMk id="4097" creationId="{C99BA482-9538-1AAD-3CEA-D675316D5136}"/>
          </ac:spMkLst>
        </pc:spChg>
        <pc:spChg chg="add mod topLvl">
          <ac:chgData name="Dalal, Mrinmoy" userId="397ff971-e778-44ea-ba08-c45f4dea36a7" providerId="ADAL" clId="{53BB99DD-E11A-4AC5-9DF7-93144241BC20}" dt="2023-03-29T19:56:08.592" v="26627" actId="1037"/>
          <ac:spMkLst>
            <pc:docMk/>
            <pc:sldMk cId="2836235579" sldId="332"/>
            <ac:spMk id="4099" creationId="{C8F8B54F-40ED-8513-C335-BFE68D406478}"/>
          </ac:spMkLst>
        </pc:spChg>
        <pc:spChg chg="add mod topLvl">
          <ac:chgData name="Dalal, Mrinmoy" userId="397ff971-e778-44ea-ba08-c45f4dea36a7" providerId="ADAL" clId="{53BB99DD-E11A-4AC5-9DF7-93144241BC20}" dt="2023-03-29T19:56:08.592" v="26627" actId="1037"/>
          <ac:spMkLst>
            <pc:docMk/>
            <pc:sldMk cId="2836235579" sldId="332"/>
            <ac:spMk id="4101" creationId="{4626911D-F708-8068-9294-3A3CBF908C13}"/>
          </ac:spMkLst>
        </pc:spChg>
        <pc:spChg chg="mod">
          <ac:chgData name="Dalal, Mrinmoy" userId="397ff971-e778-44ea-ba08-c45f4dea36a7" providerId="ADAL" clId="{53BB99DD-E11A-4AC5-9DF7-93144241BC20}" dt="2023-03-29T19:35:46.619" v="26422" actId="571"/>
          <ac:spMkLst>
            <pc:docMk/>
            <pc:sldMk cId="2836235579" sldId="332"/>
            <ac:spMk id="4121" creationId="{CF068C66-1360-FFB9-7C9D-92CE67E9A88B}"/>
          </ac:spMkLst>
        </pc:spChg>
        <pc:spChg chg="mod">
          <ac:chgData name="Dalal, Mrinmoy" userId="397ff971-e778-44ea-ba08-c45f4dea36a7" providerId="ADAL" clId="{53BB99DD-E11A-4AC5-9DF7-93144241BC20}" dt="2023-03-29T19:35:46.619" v="26422" actId="571"/>
          <ac:spMkLst>
            <pc:docMk/>
            <pc:sldMk cId="2836235579" sldId="332"/>
            <ac:spMk id="4123" creationId="{28AC1034-ECB9-8490-4987-68BC621E2D9A}"/>
          </ac:spMkLst>
        </pc:spChg>
        <pc:spChg chg="mod">
          <ac:chgData name="Dalal, Mrinmoy" userId="397ff971-e778-44ea-ba08-c45f4dea36a7" providerId="ADAL" clId="{53BB99DD-E11A-4AC5-9DF7-93144241BC20}" dt="2023-03-29T19:35:46.619" v="26422" actId="571"/>
          <ac:spMkLst>
            <pc:docMk/>
            <pc:sldMk cId="2836235579" sldId="332"/>
            <ac:spMk id="4125" creationId="{4F86732F-F517-5826-1AC4-3A8F49FE63CE}"/>
          </ac:spMkLst>
        </pc:spChg>
        <pc:spChg chg="mod">
          <ac:chgData name="Dalal, Mrinmoy" userId="397ff971-e778-44ea-ba08-c45f4dea36a7" providerId="ADAL" clId="{53BB99DD-E11A-4AC5-9DF7-93144241BC20}" dt="2023-03-29T19:35:46.619" v="26422" actId="571"/>
          <ac:spMkLst>
            <pc:docMk/>
            <pc:sldMk cId="2836235579" sldId="332"/>
            <ac:spMk id="4127" creationId="{21B2D745-CA31-9265-6907-6C23C7994560}"/>
          </ac:spMkLst>
        </pc:spChg>
        <pc:spChg chg="mod">
          <ac:chgData name="Dalal, Mrinmoy" userId="397ff971-e778-44ea-ba08-c45f4dea36a7" providerId="ADAL" clId="{53BB99DD-E11A-4AC5-9DF7-93144241BC20}" dt="2023-03-29T19:35:46.619" v="26422" actId="571"/>
          <ac:spMkLst>
            <pc:docMk/>
            <pc:sldMk cId="2836235579" sldId="332"/>
            <ac:spMk id="4128" creationId="{162607B0-0EEF-C517-4A4D-D829B9056A2D}"/>
          </ac:spMkLst>
        </pc:spChg>
        <pc:spChg chg="mod">
          <ac:chgData name="Dalal, Mrinmoy" userId="397ff971-e778-44ea-ba08-c45f4dea36a7" providerId="ADAL" clId="{53BB99DD-E11A-4AC5-9DF7-93144241BC20}" dt="2023-03-29T19:35:46.619" v="26422" actId="571"/>
          <ac:spMkLst>
            <pc:docMk/>
            <pc:sldMk cId="2836235579" sldId="332"/>
            <ac:spMk id="4129" creationId="{338031CA-F0E0-88CF-D5BD-A0672B90E822}"/>
          </ac:spMkLst>
        </pc:spChg>
        <pc:grpChg chg="add del mod">
          <ac:chgData name="Dalal, Mrinmoy" userId="397ff971-e778-44ea-ba08-c45f4dea36a7" providerId="ADAL" clId="{53BB99DD-E11A-4AC5-9DF7-93144241BC20}" dt="2023-03-29T18:20:14.270" v="25800"/>
          <ac:grpSpMkLst>
            <pc:docMk/>
            <pc:sldMk cId="2836235579" sldId="332"/>
            <ac:grpSpMk id="5" creationId="{9C0FC8AA-35A8-A639-E9D3-27C90F51E5BA}"/>
          </ac:grpSpMkLst>
        </pc:grpChg>
        <pc:grpChg chg="add mod">
          <ac:chgData name="Dalal, Mrinmoy" userId="397ff971-e778-44ea-ba08-c45f4dea36a7" providerId="ADAL" clId="{53BB99DD-E11A-4AC5-9DF7-93144241BC20}" dt="2023-04-01T01:20:03.821" v="30710" actId="164"/>
          <ac:grpSpMkLst>
            <pc:docMk/>
            <pc:sldMk cId="2836235579" sldId="332"/>
            <ac:grpSpMk id="5" creationId="{ABF5A4B4-B88C-C443-3BD4-7119394CA780}"/>
          </ac:grpSpMkLst>
        </pc:grpChg>
        <pc:grpChg chg="mod">
          <ac:chgData name="Dalal, Mrinmoy" userId="397ff971-e778-44ea-ba08-c45f4dea36a7" providerId="ADAL" clId="{53BB99DD-E11A-4AC5-9DF7-93144241BC20}" dt="2023-03-29T18:20:12.612" v="25799"/>
          <ac:grpSpMkLst>
            <pc:docMk/>
            <pc:sldMk cId="2836235579" sldId="332"/>
            <ac:grpSpMk id="6" creationId="{0C8971E5-CC92-0942-6C3A-DB3D4D9AC9B3}"/>
          </ac:grpSpMkLst>
        </pc:grpChg>
        <pc:grpChg chg="mod">
          <ac:chgData name="Dalal, Mrinmoy" userId="397ff971-e778-44ea-ba08-c45f4dea36a7" providerId="ADAL" clId="{53BB99DD-E11A-4AC5-9DF7-93144241BC20}" dt="2023-03-29T18:20:12.612" v="25799"/>
          <ac:grpSpMkLst>
            <pc:docMk/>
            <pc:sldMk cId="2836235579" sldId="332"/>
            <ac:grpSpMk id="8" creationId="{162BEB9E-7F74-2DBA-D93E-5AC749434825}"/>
          </ac:grpSpMkLst>
        </pc:grpChg>
        <pc:grpChg chg="mod">
          <ac:chgData name="Dalal, Mrinmoy" userId="397ff971-e778-44ea-ba08-c45f4dea36a7" providerId="ADAL" clId="{53BB99DD-E11A-4AC5-9DF7-93144241BC20}" dt="2023-03-29T18:20:12.612" v="25799"/>
          <ac:grpSpMkLst>
            <pc:docMk/>
            <pc:sldMk cId="2836235579" sldId="332"/>
            <ac:grpSpMk id="9" creationId="{2FCFC82F-35B6-0206-AEBA-2526D92E9F16}"/>
          </ac:grpSpMkLst>
        </pc:grpChg>
        <pc:grpChg chg="mod">
          <ac:chgData name="Dalal, Mrinmoy" userId="397ff971-e778-44ea-ba08-c45f4dea36a7" providerId="ADAL" clId="{53BB99DD-E11A-4AC5-9DF7-93144241BC20}" dt="2023-03-29T18:20:12.612" v="25799"/>
          <ac:grpSpMkLst>
            <pc:docMk/>
            <pc:sldMk cId="2836235579" sldId="332"/>
            <ac:grpSpMk id="10" creationId="{6C33FE28-8B06-DF32-A665-67B0B30E6EF2}"/>
          </ac:grpSpMkLst>
        </pc:grpChg>
        <pc:grpChg chg="mod">
          <ac:chgData name="Dalal, Mrinmoy" userId="397ff971-e778-44ea-ba08-c45f4dea36a7" providerId="ADAL" clId="{53BB99DD-E11A-4AC5-9DF7-93144241BC20}" dt="2023-03-29T18:20:12.612" v="25799"/>
          <ac:grpSpMkLst>
            <pc:docMk/>
            <pc:sldMk cId="2836235579" sldId="332"/>
            <ac:grpSpMk id="29" creationId="{910A4B06-E987-A27D-A4DE-B91B2A111E81}"/>
          </ac:grpSpMkLst>
        </pc:grpChg>
        <pc:grpChg chg="mod">
          <ac:chgData name="Dalal, Mrinmoy" userId="397ff971-e778-44ea-ba08-c45f4dea36a7" providerId="ADAL" clId="{53BB99DD-E11A-4AC5-9DF7-93144241BC20}" dt="2023-03-29T18:20:12.612" v="25799"/>
          <ac:grpSpMkLst>
            <pc:docMk/>
            <pc:sldMk cId="2836235579" sldId="332"/>
            <ac:grpSpMk id="30" creationId="{39F2A419-C955-BE3E-9677-9FFF1574AEA4}"/>
          </ac:grpSpMkLst>
        </pc:grpChg>
        <pc:grpChg chg="mod">
          <ac:chgData name="Dalal, Mrinmoy" userId="397ff971-e778-44ea-ba08-c45f4dea36a7" providerId="ADAL" clId="{53BB99DD-E11A-4AC5-9DF7-93144241BC20}" dt="2023-03-29T18:20:12.612" v="25799"/>
          <ac:grpSpMkLst>
            <pc:docMk/>
            <pc:sldMk cId="2836235579" sldId="332"/>
            <ac:grpSpMk id="31" creationId="{37DF2BA2-D467-CF62-4E04-5890A986D744}"/>
          </ac:grpSpMkLst>
        </pc:grpChg>
        <pc:grpChg chg="mod">
          <ac:chgData name="Dalal, Mrinmoy" userId="397ff971-e778-44ea-ba08-c45f4dea36a7" providerId="ADAL" clId="{53BB99DD-E11A-4AC5-9DF7-93144241BC20}" dt="2023-03-29T18:20:12.612" v="25799"/>
          <ac:grpSpMkLst>
            <pc:docMk/>
            <pc:sldMk cId="2836235579" sldId="332"/>
            <ac:grpSpMk id="32" creationId="{99E873A1-6A59-499E-5FE3-45A839DF9A5C}"/>
          </ac:grpSpMkLst>
        </pc:grpChg>
        <pc:grpChg chg="mod">
          <ac:chgData name="Dalal, Mrinmoy" userId="397ff971-e778-44ea-ba08-c45f4dea36a7" providerId="ADAL" clId="{53BB99DD-E11A-4AC5-9DF7-93144241BC20}" dt="2023-03-29T18:20:12.612" v="25799"/>
          <ac:grpSpMkLst>
            <pc:docMk/>
            <pc:sldMk cId="2836235579" sldId="332"/>
            <ac:grpSpMk id="33" creationId="{48C5BB1A-61CF-4FDA-2D7C-21D1CF6841BE}"/>
          </ac:grpSpMkLst>
        </pc:grpChg>
        <pc:grpChg chg="add del mod">
          <ac:chgData name="Dalal, Mrinmoy" userId="397ff971-e778-44ea-ba08-c45f4dea36a7" providerId="ADAL" clId="{53BB99DD-E11A-4AC5-9DF7-93144241BC20}" dt="2023-03-29T19:28:54.628" v="26400" actId="165"/>
          <ac:grpSpMkLst>
            <pc:docMk/>
            <pc:sldMk cId="2836235579" sldId="332"/>
            <ac:grpSpMk id="62" creationId="{35073D5D-AE2F-16D2-48AC-6A183AFF4A23}"/>
          </ac:grpSpMkLst>
        </pc:grpChg>
        <pc:grpChg chg="del mod topLvl">
          <ac:chgData name="Dalal, Mrinmoy" userId="397ff971-e778-44ea-ba08-c45f4dea36a7" providerId="ADAL" clId="{53BB99DD-E11A-4AC5-9DF7-93144241BC20}" dt="2023-03-29T19:29:06.688" v="26401" actId="165"/>
          <ac:grpSpMkLst>
            <pc:docMk/>
            <pc:sldMk cId="2836235579" sldId="332"/>
            <ac:grpSpMk id="63" creationId="{9C77B687-8B48-6F2E-FC8E-6C752E279DEC}"/>
          </ac:grpSpMkLst>
        </pc:grpChg>
        <pc:grpChg chg="del mod topLvl">
          <ac:chgData name="Dalal, Mrinmoy" userId="397ff971-e778-44ea-ba08-c45f4dea36a7" providerId="ADAL" clId="{53BB99DD-E11A-4AC5-9DF7-93144241BC20}" dt="2023-03-29T19:29:58.458" v="26405" actId="165"/>
          <ac:grpSpMkLst>
            <pc:docMk/>
            <pc:sldMk cId="2836235579" sldId="332"/>
            <ac:grpSpMk id="64" creationId="{2AB9B176-9E2A-161D-954D-8F3132B9F4B7}"/>
          </ac:grpSpMkLst>
        </pc:grpChg>
        <pc:grpChg chg="del mod topLvl">
          <ac:chgData name="Dalal, Mrinmoy" userId="397ff971-e778-44ea-ba08-c45f4dea36a7" providerId="ADAL" clId="{53BB99DD-E11A-4AC5-9DF7-93144241BC20}" dt="2023-03-29T19:30:01.278" v="26406" actId="165"/>
          <ac:grpSpMkLst>
            <pc:docMk/>
            <pc:sldMk cId="2836235579" sldId="332"/>
            <ac:grpSpMk id="65" creationId="{CD7E5787-8A3C-20F1-5905-347DDA20EF5C}"/>
          </ac:grpSpMkLst>
        </pc:grpChg>
        <pc:grpChg chg="del mod topLvl">
          <ac:chgData name="Dalal, Mrinmoy" userId="397ff971-e778-44ea-ba08-c45f4dea36a7" providerId="ADAL" clId="{53BB99DD-E11A-4AC5-9DF7-93144241BC20}" dt="2023-03-29T19:35:27.224" v="26416" actId="165"/>
          <ac:grpSpMkLst>
            <pc:docMk/>
            <pc:sldMk cId="2836235579" sldId="332"/>
            <ac:grpSpMk id="66" creationId="{D78A64E7-0BFC-0AA9-C1DA-286D73B85D63}"/>
          </ac:grpSpMkLst>
        </pc:grpChg>
        <pc:grpChg chg="mod topLvl">
          <ac:chgData name="Dalal, Mrinmoy" userId="397ff971-e778-44ea-ba08-c45f4dea36a7" providerId="ADAL" clId="{53BB99DD-E11A-4AC5-9DF7-93144241BC20}" dt="2023-03-29T19:29:41.542" v="26402" actId="164"/>
          <ac:grpSpMkLst>
            <pc:docMk/>
            <pc:sldMk cId="2836235579" sldId="332"/>
            <ac:grpSpMk id="83" creationId="{FC4DA652-D2AA-6546-D664-C0754BB854A6}"/>
          </ac:grpSpMkLst>
        </pc:grpChg>
        <pc:grpChg chg="mod topLvl">
          <ac:chgData name="Dalal, Mrinmoy" userId="397ff971-e778-44ea-ba08-c45f4dea36a7" providerId="ADAL" clId="{53BB99DD-E11A-4AC5-9DF7-93144241BC20}" dt="2023-03-29T19:35:03.703" v="26407" actId="164"/>
          <ac:grpSpMkLst>
            <pc:docMk/>
            <pc:sldMk cId="2836235579" sldId="332"/>
            <ac:grpSpMk id="86" creationId="{EB1C5130-3339-DEAC-D6DE-CFA6F7608FE6}"/>
          </ac:grpSpMkLst>
        </pc:grpChg>
        <pc:grpChg chg="del mod topLvl">
          <ac:chgData name="Dalal, Mrinmoy" userId="397ff971-e778-44ea-ba08-c45f4dea36a7" providerId="ADAL" clId="{53BB99DD-E11A-4AC5-9DF7-93144241BC20}" dt="2023-03-29T19:35:34.880" v="26417" actId="165"/>
          <ac:grpSpMkLst>
            <pc:docMk/>
            <pc:sldMk cId="2836235579" sldId="332"/>
            <ac:grpSpMk id="87" creationId="{0C077CEE-68BF-2B64-508E-F2E80014AF38}"/>
          </ac:grpSpMkLst>
        </pc:grpChg>
        <pc:grpChg chg="mod topLvl">
          <ac:chgData name="Dalal, Mrinmoy" userId="397ff971-e778-44ea-ba08-c45f4dea36a7" providerId="ADAL" clId="{53BB99DD-E11A-4AC5-9DF7-93144241BC20}" dt="2023-03-29T19:35:09.498" v="26408" actId="164"/>
          <ac:grpSpMkLst>
            <pc:docMk/>
            <pc:sldMk cId="2836235579" sldId="332"/>
            <ac:grpSpMk id="88" creationId="{323171B6-9A13-1793-4A90-27A9DDFF34B7}"/>
          </ac:grpSpMkLst>
        </pc:grpChg>
        <pc:grpChg chg="mod topLvl">
          <ac:chgData name="Dalal, Mrinmoy" userId="397ff971-e778-44ea-ba08-c45f4dea36a7" providerId="ADAL" clId="{53BB99DD-E11A-4AC5-9DF7-93144241BC20}" dt="2023-03-29T19:36:46.546" v="26433" actId="164"/>
          <ac:grpSpMkLst>
            <pc:docMk/>
            <pc:sldMk cId="2836235579" sldId="332"/>
            <ac:grpSpMk id="89" creationId="{859A43BE-4CCF-DB87-07F1-ECE07715E543}"/>
          </ac:grpSpMkLst>
        </pc:grpChg>
        <pc:grpChg chg="add del mod">
          <ac:chgData name="Dalal, Mrinmoy" userId="397ff971-e778-44ea-ba08-c45f4dea36a7" providerId="ADAL" clId="{53BB99DD-E11A-4AC5-9DF7-93144241BC20}" dt="2023-03-29T19:07:06.459" v="26268" actId="165"/>
          <ac:grpSpMkLst>
            <pc:docMk/>
            <pc:sldMk cId="2836235579" sldId="332"/>
            <ac:grpSpMk id="122" creationId="{810E6F57-1467-2819-616B-E81DA16669AD}"/>
          </ac:grpSpMkLst>
        </pc:grpChg>
        <pc:grpChg chg="add mod">
          <ac:chgData name="Dalal, Mrinmoy" userId="397ff971-e778-44ea-ba08-c45f4dea36a7" providerId="ADAL" clId="{53BB99DD-E11A-4AC5-9DF7-93144241BC20}" dt="2023-03-29T19:55:56.604" v="26621" actId="1076"/>
          <ac:grpSpMkLst>
            <pc:docMk/>
            <pc:sldMk cId="2836235579" sldId="332"/>
            <ac:grpSpMk id="125" creationId="{AB85B9B6-0F07-3064-F79F-705CF945FA0D}"/>
          </ac:grpSpMkLst>
        </pc:grpChg>
        <pc:grpChg chg="add del mod topLvl">
          <ac:chgData name="Dalal, Mrinmoy" userId="397ff971-e778-44ea-ba08-c45f4dea36a7" providerId="ADAL" clId="{53BB99DD-E11A-4AC5-9DF7-93144241BC20}" dt="2023-03-29T19:53:13.238" v="26581" actId="165"/>
          <ac:grpSpMkLst>
            <pc:docMk/>
            <pc:sldMk cId="2836235579" sldId="332"/>
            <ac:grpSpMk id="4103" creationId="{C7EBE0BE-9662-D54E-9378-D33AB61D8887}"/>
          </ac:grpSpMkLst>
        </pc:grpChg>
        <pc:grpChg chg="add mod">
          <ac:chgData name="Dalal, Mrinmoy" userId="397ff971-e778-44ea-ba08-c45f4dea36a7" providerId="ADAL" clId="{53BB99DD-E11A-4AC5-9DF7-93144241BC20}" dt="2023-03-29T19:44:07.021" v="26485" actId="164"/>
          <ac:grpSpMkLst>
            <pc:docMk/>
            <pc:sldMk cId="2836235579" sldId="332"/>
            <ac:grpSpMk id="4105" creationId="{D04B44F6-7191-C30F-FC94-CE0C9ECE3F40}"/>
          </ac:grpSpMkLst>
        </pc:grpChg>
        <pc:grpChg chg="add mod">
          <ac:chgData name="Dalal, Mrinmoy" userId="397ff971-e778-44ea-ba08-c45f4dea36a7" providerId="ADAL" clId="{53BB99DD-E11A-4AC5-9DF7-93144241BC20}" dt="2023-03-29T19:29:56.451" v="26404" actId="164"/>
          <ac:grpSpMkLst>
            <pc:docMk/>
            <pc:sldMk cId="2836235579" sldId="332"/>
            <ac:grpSpMk id="4107" creationId="{19F85801-63F4-811D-3E71-67DAD62EA5E0}"/>
          </ac:grpSpMkLst>
        </pc:grpChg>
        <pc:grpChg chg="add mod">
          <ac:chgData name="Dalal, Mrinmoy" userId="397ff971-e778-44ea-ba08-c45f4dea36a7" providerId="ADAL" clId="{53BB99DD-E11A-4AC5-9DF7-93144241BC20}" dt="2023-03-29T19:44:07.021" v="26485" actId="164"/>
          <ac:grpSpMkLst>
            <pc:docMk/>
            <pc:sldMk cId="2836235579" sldId="332"/>
            <ac:grpSpMk id="4109" creationId="{FEE2E3BD-3669-9A4E-EA65-0BD616514E45}"/>
          </ac:grpSpMkLst>
        </pc:grpChg>
        <pc:grpChg chg="add mod">
          <ac:chgData name="Dalal, Mrinmoy" userId="397ff971-e778-44ea-ba08-c45f4dea36a7" providerId="ADAL" clId="{53BB99DD-E11A-4AC5-9DF7-93144241BC20}" dt="2023-03-29T19:44:07.021" v="26485" actId="164"/>
          <ac:grpSpMkLst>
            <pc:docMk/>
            <pc:sldMk cId="2836235579" sldId="332"/>
            <ac:grpSpMk id="4111" creationId="{78194A12-A7AA-9205-E9EC-3FF37328700E}"/>
          </ac:grpSpMkLst>
        </pc:grpChg>
        <pc:grpChg chg="add mod">
          <ac:chgData name="Dalal, Mrinmoy" userId="397ff971-e778-44ea-ba08-c45f4dea36a7" providerId="ADAL" clId="{53BB99DD-E11A-4AC5-9DF7-93144241BC20}" dt="2023-03-29T19:35:20.501" v="26412" actId="164"/>
          <ac:grpSpMkLst>
            <pc:docMk/>
            <pc:sldMk cId="2836235579" sldId="332"/>
            <ac:grpSpMk id="4113" creationId="{668B8C9E-CC2A-1134-625D-10D45CE347DF}"/>
          </ac:grpSpMkLst>
        </pc:grpChg>
        <pc:grpChg chg="add del mod">
          <ac:chgData name="Dalal, Mrinmoy" userId="397ff971-e778-44ea-ba08-c45f4dea36a7" providerId="ADAL" clId="{53BB99DD-E11A-4AC5-9DF7-93144241BC20}" dt="2023-03-29T19:35:27.224" v="26416" actId="165"/>
          <ac:grpSpMkLst>
            <pc:docMk/>
            <pc:sldMk cId="2836235579" sldId="332"/>
            <ac:grpSpMk id="4115" creationId="{01E5A8CE-4053-433C-2776-6DD3147DB2C0}"/>
          </ac:grpSpMkLst>
        </pc:grpChg>
        <pc:grpChg chg="add mod">
          <ac:chgData name="Dalal, Mrinmoy" userId="397ff971-e778-44ea-ba08-c45f4dea36a7" providerId="ADAL" clId="{53BB99DD-E11A-4AC5-9DF7-93144241BC20}" dt="2023-03-29T19:35:54.651" v="26423" actId="164"/>
          <ac:grpSpMkLst>
            <pc:docMk/>
            <pc:sldMk cId="2836235579" sldId="332"/>
            <ac:grpSpMk id="4117" creationId="{A80887AA-F68F-F2AD-C6C0-C20E89A85642}"/>
          </ac:grpSpMkLst>
        </pc:grpChg>
        <pc:grpChg chg="add mod">
          <ac:chgData name="Dalal, Mrinmoy" userId="397ff971-e778-44ea-ba08-c45f4dea36a7" providerId="ADAL" clId="{53BB99DD-E11A-4AC5-9DF7-93144241BC20}" dt="2023-03-29T19:35:46.619" v="26422" actId="571"/>
          <ac:grpSpMkLst>
            <pc:docMk/>
            <pc:sldMk cId="2836235579" sldId="332"/>
            <ac:grpSpMk id="4119" creationId="{F70FBC9C-AABA-CF82-2D5B-44DA4A9C903D}"/>
          </ac:grpSpMkLst>
        </pc:grpChg>
        <pc:grpChg chg="add mod">
          <ac:chgData name="Dalal, Mrinmoy" userId="397ff971-e778-44ea-ba08-c45f4dea36a7" providerId="ADAL" clId="{53BB99DD-E11A-4AC5-9DF7-93144241BC20}" dt="2023-03-29T19:44:07.021" v="26485" actId="164"/>
          <ac:grpSpMkLst>
            <pc:docMk/>
            <pc:sldMk cId="2836235579" sldId="332"/>
            <ac:grpSpMk id="4131" creationId="{71271BC4-D054-CC1B-3A12-14B94A486495}"/>
          </ac:grpSpMkLst>
        </pc:grpChg>
        <pc:grpChg chg="add del mod">
          <ac:chgData name="Dalal, Mrinmoy" userId="397ff971-e778-44ea-ba08-c45f4dea36a7" providerId="ADAL" clId="{53BB99DD-E11A-4AC5-9DF7-93144241BC20}" dt="2023-03-29T19:36:24.688" v="26428" actId="165"/>
          <ac:grpSpMkLst>
            <pc:docMk/>
            <pc:sldMk cId="2836235579" sldId="332"/>
            <ac:grpSpMk id="4132" creationId="{03417896-6E7A-6A6A-B4AD-9C371AA818BD}"/>
          </ac:grpSpMkLst>
        </pc:grpChg>
        <pc:grpChg chg="add mod">
          <ac:chgData name="Dalal, Mrinmoy" userId="397ff971-e778-44ea-ba08-c45f4dea36a7" providerId="ADAL" clId="{53BB99DD-E11A-4AC5-9DF7-93144241BC20}" dt="2023-03-29T19:36:28.932" v="26430" actId="164"/>
          <ac:grpSpMkLst>
            <pc:docMk/>
            <pc:sldMk cId="2836235579" sldId="332"/>
            <ac:grpSpMk id="4133" creationId="{BF9F055B-8E0F-774D-42E6-30B1E70417A2}"/>
          </ac:grpSpMkLst>
        </pc:grpChg>
        <pc:grpChg chg="add del mod">
          <ac:chgData name="Dalal, Mrinmoy" userId="397ff971-e778-44ea-ba08-c45f4dea36a7" providerId="ADAL" clId="{53BB99DD-E11A-4AC5-9DF7-93144241BC20}" dt="2023-03-29T19:36:41.778" v="26432" actId="165"/>
          <ac:grpSpMkLst>
            <pc:docMk/>
            <pc:sldMk cId="2836235579" sldId="332"/>
            <ac:grpSpMk id="4134" creationId="{020589DA-7DB6-4BE0-D268-5D766DEB7A1A}"/>
          </ac:grpSpMkLst>
        </pc:grpChg>
        <pc:grpChg chg="add mod">
          <ac:chgData name="Dalal, Mrinmoy" userId="397ff971-e778-44ea-ba08-c45f4dea36a7" providerId="ADAL" clId="{53BB99DD-E11A-4AC5-9DF7-93144241BC20}" dt="2023-03-29T19:44:07.021" v="26485" actId="164"/>
          <ac:grpSpMkLst>
            <pc:docMk/>
            <pc:sldMk cId="2836235579" sldId="332"/>
            <ac:grpSpMk id="4135" creationId="{8EE6557E-66E0-4B3C-EC8D-65D5C49470D2}"/>
          </ac:grpSpMkLst>
        </pc:grpChg>
        <pc:grpChg chg="add mod">
          <ac:chgData name="Dalal, Mrinmoy" userId="397ff971-e778-44ea-ba08-c45f4dea36a7" providerId="ADAL" clId="{53BB99DD-E11A-4AC5-9DF7-93144241BC20}" dt="2023-04-01T01:20:03.821" v="30710" actId="164"/>
          <ac:grpSpMkLst>
            <pc:docMk/>
            <pc:sldMk cId="2836235579" sldId="332"/>
            <ac:grpSpMk id="4136" creationId="{0CE6CD6B-0806-6E7A-9FCD-A080D918CE6D}"/>
          </ac:grpSpMkLst>
        </pc:grpChg>
        <pc:grpChg chg="add mod">
          <ac:chgData name="Dalal, Mrinmoy" userId="397ff971-e778-44ea-ba08-c45f4dea36a7" providerId="ADAL" clId="{53BB99DD-E11A-4AC5-9DF7-93144241BC20}" dt="2023-03-29T19:55:56.604" v="26621" actId="1076"/>
          <ac:grpSpMkLst>
            <pc:docMk/>
            <pc:sldMk cId="2836235579" sldId="332"/>
            <ac:grpSpMk id="4137" creationId="{D9B63CEC-76BD-A897-A084-E4A51196A14F}"/>
          </ac:grpSpMkLst>
        </pc:grpChg>
        <pc:grpChg chg="add del mod">
          <ac:chgData name="Dalal, Mrinmoy" userId="397ff971-e778-44ea-ba08-c45f4dea36a7" providerId="ADAL" clId="{53BB99DD-E11A-4AC5-9DF7-93144241BC20}" dt="2023-03-29T19:53:10.857" v="26580" actId="165"/>
          <ac:grpSpMkLst>
            <pc:docMk/>
            <pc:sldMk cId="2836235579" sldId="332"/>
            <ac:grpSpMk id="4138" creationId="{B4A08FAA-11BA-EC59-5C24-A8425B29BA3C}"/>
          </ac:grpSpMkLst>
        </pc:grpChg>
        <pc:grpChg chg="add mod">
          <ac:chgData name="Dalal, Mrinmoy" userId="397ff971-e778-44ea-ba08-c45f4dea36a7" providerId="ADAL" clId="{53BB99DD-E11A-4AC5-9DF7-93144241BC20}" dt="2023-03-29T19:56:08.592" v="26627" actId="1037"/>
          <ac:grpSpMkLst>
            <pc:docMk/>
            <pc:sldMk cId="2836235579" sldId="332"/>
            <ac:grpSpMk id="4139" creationId="{81C1DFC9-CC9B-363A-974C-2749A4F03A8F}"/>
          </ac:grpSpMkLst>
        </pc:grpChg>
        <pc:grpChg chg="add mod">
          <ac:chgData name="Dalal, Mrinmoy" userId="397ff971-e778-44ea-ba08-c45f4dea36a7" providerId="ADAL" clId="{53BB99DD-E11A-4AC5-9DF7-93144241BC20}" dt="2023-03-29T19:56:08.592" v="26627" actId="1037"/>
          <ac:grpSpMkLst>
            <pc:docMk/>
            <pc:sldMk cId="2836235579" sldId="332"/>
            <ac:grpSpMk id="4140" creationId="{7D621582-46EF-76CC-EDBC-D21AD6776CC8}"/>
          </ac:grpSpMkLst>
        </pc:grpChg>
        <pc:grpChg chg="add mod">
          <ac:chgData name="Dalal, Mrinmoy" userId="397ff971-e778-44ea-ba08-c45f4dea36a7" providerId="ADAL" clId="{53BB99DD-E11A-4AC5-9DF7-93144241BC20}" dt="2023-03-29T19:56:08.592" v="26627" actId="1037"/>
          <ac:grpSpMkLst>
            <pc:docMk/>
            <pc:sldMk cId="2836235579" sldId="332"/>
            <ac:grpSpMk id="4141" creationId="{9B5164B0-4757-AD29-CFC4-9BFFD1B435BC}"/>
          </ac:grpSpMkLst>
        </pc:grpChg>
        <pc:grpChg chg="add mod">
          <ac:chgData name="Dalal, Mrinmoy" userId="397ff971-e778-44ea-ba08-c45f4dea36a7" providerId="ADAL" clId="{53BB99DD-E11A-4AC5-9DF7-93144241BC20}" dt="2023-03-29T19:56:08.592" v="26627" actId="1037"/>
          <ac:grpSpMkLst>
            <pc:docMk/>
            <pc:sldMk cId="2836235579" sldId="332"/>
            <ac:grpSpMk id="4142" creationId="{8D797B3F-BBB9-53BC-4A4F-59E4CB7C1390}"/>
          </ac:grpSpMkLst>
        </pc:grpChg>
        <pc:picChg chg="mod">
          <ac:chgData name="Dalal, Mrinmoy" userId="397ff971-e778-44ea-ba08-c45f4dea36a7" providerId="ADAL" clId="{53BB99DD-E11A-4AC5-9DF7-93144241BC20}" dt="2023-03-29T18:20:12.612" v="25799"/>
          <ac:picMkLst>
            <pc:docMk/>
            <pc:sldMk cId="2836235579" sldId="332"/>
            <ac:picMk id="35" creationId="{21CB78ED-D4EE-38BC-4930-49390354D76C}"/>
          </ac:picMkLst>
        </pc:picChg>
        <pc:picChg chg="mod">
          <ac:chgData name="Dalal, Mrinmoy" userId="397ff971-e778-44ea-ba08-c45f4dea36a7" providerId="ADAL" clId="{53BB99DD-E11A-4AC5-9DF7-93144241BC20}" dt="2023-03-29T18:20:12.612" v="25799"/>
          <ac:picMkLst>
            <pc:docMk/>
            <pc:sldMk cId="2836235579" sldId="332"/>
            <ac:picMk id="37" creationId="{A516833A-0F11-F81F-A12C-99BCB2B1935C}"/>
          </ac:picMkLst>
        </pc:picChg>
        <pc:picChg chg="mod">
          <ac:chgData name="Dalal, Mrinmoy" userId="397ff971-e778-44ea-ba08-c45f4dea36a7" providerId="ADAL" clId="{53BB99DD-E11A-4AC5-9DF7-93144241BC20}" dt="2023-03-29T18:20:12.612" v="25799"/>
          <ac:picMkLst>
            <pc:docMk/>
            <pc:sldMk cId="2836235579" sldId="332"/>
            <ac:picMk id="39" creationId="{736A7607-5281-9CBC-1A51-C83B5BDEF005}"/>
          </ac:picMkLst>
        </pc:picChg>
        <pc:picChg chg="mod">
          <ac:chgData name="Dalal, Mrinmoy" userId="397ff971-e778-44ea-ba08-c45f4dea36a7" providerId="ADAL" clId="{53BB99DD-E11A-4AC5-9DF7-93144241BC20}" dt="2023-03-29T18:20:12.612" v="25799"/>
          <ac:picMkLst>
            <pc:docMk/>
            <pc:sldMk cId="2836235579" sldId="332"/>
            <ac:picMk id="41" creationId="{3633CEFB-A4F3-7656-033D-8151B2173420}"/>
          </ac:picMkLst>
        </pc:picChg>
        <pc:picChg chg="mod">
          <ac:chgData name="Dalal, Mrinmoy" userId="397ff971-e778-44ea-ba08-c45f4dea36a7" providerId="ADAL" clId="{53BB99DD-E11A-4AC5-9DF7-93144241BC20}" dt="2023-03-29T18:20:12.612" v="25799"/>
          <ac:picMkLst>
            <pc:docMk/>
            <pc:sldMk cId="2836235579" sldId="332"/>
            <ac:picMk id="43" creationId="{236AFDCE-96A5-6FB8-06FA-0E78F86126B2}"/>
          </ac:picMkLst>
        </pc:picChg>
        <pc:picChg chg="mod">
          <ac:chgData name="Dalal, Mrinmoy" userId="397ff971-e778-44ea-ba08-c45f4dea36a7" providerId="ADAL" clId="{53BB99DD-E11A-4AC5-9DF7-93144241BC20}" dt="2023-03-29T19:36:41.778" v="26432" actId="165"/>
          <ac:picMkLst>
            <pc:docMk/>
            <pc:sldMk cId="2836235579" sldId="332"/>
            <ac:picMk id="91" creationId="{3E7B9140-9CFC-74EE-7715-387F0A4592DD}"/>
          </ac:picMkLst>
        </pc:picChg>
        <pc:picChg chg="mod">
          <ac:chgData name="Dalal, Mrinmoy" userId="397ff971-e778-44ea-ba08-c45f4dea36a7" providerId="ADAL" clId="{53BB99DD-E11A-4AC5-9DF7-93144241BC20}" dt="2023-03-29T19:28:54.628" v="26400" actId="165"/>
          <ac:picMkLst>
            <pc:docMk/>
            <pc:sldMk cId="2836235579" sldId="332"/>
            <ac:picMk id="93" creationId="{6422ADC6-9C87-BA90-8488-D30E9BBF7640}"/>
          </ac:picMkLst>
        </pc:picChg>
        <pc:picChg chg="del">
          <ac:chgData name="Dalal, Mrinmoy" userId="397ff971-e778-44ea-ba08-c45f4dea36a7" providerId="ADAL" clId="{53BB99DD-E11A-4AC5-9DF7-93144241BC20}" dt="2023-03-29T18:23:34.888" v="26138" actId="478"/>
          <ac:picMkLst>
            <pc:docMk/>
            <pc:sldMk cId="2836235579" sldId="332"/>
            <ac:picMk id="95" creationId="{BF844A66-8E23-14A7-E8FC-1F73E5332A2B}"/>
          </ac:picMkLst>
        </pc:picChg>
        <pc:picChg chg="mod topLvl">
          <ac:chgData name="Dalal, Mrinmoy" userId="397ff971-e778-44ea-ba08-c45f4dea36a7" providerId="ADAL" clId="{53BB99DD-E11A-4AC5-9DF7-93144241BC20}" dt="2023-03-29T19:36:05.452" v="26426" actId="164"/>
          <ac:picMkLst>
            <pc:docMk/>
            <pc:sldMk cId="2836235579" sldId="332"/>
            <ac:picMk id="96" creationId="{91CE72F1-556C-8A2C-53AE-76A406509733}"/>
          </ac:picMkLst>
        </pc:picChg>
        <pc:picChg chg="mod">
          <ac:chgData name="Dalal, Mrinmoy" userId="397ff971-e778-44ea-ba08-c45f4dea36a7" providerId="ADAL" clId="{53BB99DD-E11A-4AC5-9DF7-93144241BC20}" dt="2023-03-29T19:29:56.451" v="26404" actId="164"/>
          <ac:picMkLst>
            <pc:docMk/>
            <pc:sldMk cId="2836235579" sldId="332"/>
            <ac:picMk id="98" creationId="{39B88EFA-1F3C-E697-A758-9C8556B7053C}"/>
          </ac:picMkLst>
        </pc:picChg>
        <pc:picChg chg="mod">
          <ac:chgData name="Dalal, Mrinmoy" userId="397ff971-e778-44ea-ba08-c45f4dea36a7" providerId="ADAL" clId="{53BB99DD-E11A-4AC5-9DF7-93144241BC20}" dt="2023-03-29T19:28:54.628" v="26400" actId="165"/>
          <ac:picMkLst>
            <pc:docMk/>
            <pc:sldMk cId="2836235579" sldId="332"/>
            <ac:picMk id="100" creationId="{C2AF372D-3E9C-22F6-3C86-C84F9971AB17}"/>
          </ac:picMkLst>
        </pc:picChg>
        <pc:picChg chg="add mod topLvl modCrop">
          <ac:chgData name="Dalal, Mrinmoy" userId="397ff971-e778-44ea-ba08-c45f4dea36a7" providerId="ADAL" clId="{53BB99DD-E11A-4AC5-9DF7-93144241BC20}" dt="2023-03-29T19:55:56.604" v="26621" actId="1076"/>
          <ac:picMkLst>
            <pc:docMk/>
            <pc:sldMk cId="2836235579" sldId="332"/>
            <ac:picMk id="120" creationId="{7D052A1D-5BAC-9504-1B75-8509688DD552}"/>
          </ac:picMkLst>
        </pc:picChg>
        <pc:picChg chg="add mod topLvl">
          <ac:chgData name="Dalal, Mrinmoy" userId="397ff971-e778-44ea-ba08-c45f4dea36a7" providerId="ADAL" clId="{53BB99DD-E11A-4AC5-9DF7-93144241BC20}" dt="2023-03-29T19:55:56.604" v="26621" actId="1076"/>
          <ac:picMkLst>
            <pc:docMk/>
            <pc:sldMk cId="2836235579" sldId="332"/>
            <ac:picMk id="121" creationId="{9B5091C8-64C1-3437-D7A5-2BD3D414D956}"/>
          </ac:picMkLst>
        </pc:picChg>
        <pc:picChg chg="add del mod">
          <ac:chgData name="Dalal, Mrinmoy" userId="397ff971-e778-44ea-ba08-c45f4dea36a7" providerId="ADAL" clId="{53BB99DD-E11A-4AC5-9DF7-93144241BC20}" dt="2023-03-29T19:21:05.448" v="26321" actId="478"/>
          <ac:picMkLst>
            <pc:docMk/>
            <pc:sldMk cId="2836235579" sldId="332"/>
            <ac:picMk id="126" creationId="{AD274BA0-5F9B-0640-A0E7-EEC03AAA7E6F}"/>
          </ac:picMkLst>
        </pc:picChg>
        <pc:picChg chg="add del mod">
          <ac:chgData name="Dalal, Mrinmoy" userId="397ff971-e778-44ea-ba08-c45f4dea36a7" providerId="ADAL" clId="{53BB99DD-E11A-4AC5-9DF7-93144241BC20}" dt="2023-03-29T19:22:24.143" v="26337" actId="478"/>
          <ac:picMkLst>
            <pc:docMk/>
            <pc:sldMk cId="2836235579" sldId="332"/>
            <ac:picMk id="127" creationId="{8D9E415A-5A93-901E-7A3F-AC88563D777F}"/>
          </ac:picMkLst>
        </pc:picChg>
        <pc:picChg chg="add del mod">
          <ac:chgData name="Dalal, Mrinmoy" userId="397ff971-e778-44ea-ba08-c45f4dea36a7" providerId="ADAL" clId="{53BB99DD-E11A-4AC5-9DF7-93144241BC20}" dt="2023-03-29T19:24:20.909" v="26349" actId="478"/>
          <ac:picMkLst>
            <pc:docMk/>
            <pc:sldMk cId="2836235579" sldId="332"/>
            <ac:picMk id="4096" creationId="{82000E98-D509-D827-F30A-498A2DF3FB26}"/>
          </ac:picMkLst>
        </pc:picChg>
        <pc:picChg chg="add del mod">
          <ac:chgData name="Dalal, Mrinmoy" userId="397ff971-e778-44ea-ba08-c45f4dea36a7" providerId="ADAL" clId="{53BB99DD-E11A-4AC5-9DF7-93144241BC20}" dt="2023-03-29T18:40:27.960" v="26164" actId="478"/>
          <ac:picMkLst>
            <pc:docMk/>
            <pc:sldMk cId="2836235579" sldId="332"/>
            <ac:picMk id="4098" creationId="{1926E6F6-BCE9-E90B-F2B8-DE5CCFE2A61E}"/>
          </ac:picMkLst>
        </pc:picChg>
        <pc:picChg chg="add mod topLvl">
          <ac:chgData name="Dalal, Mrinmoy" userId="397ff971-e778-44ea-ba08-c45f4dea36a7" providerId="ADAL" clId="{53BB99DD-E11A-4AC5-9DF7-93144241BC20}" dt="2023-03-29T19:55:56.604" v="26621" actId="1076"/>
          <ac:picMkLst>
            <pc:docMk/>
            <pc:sldMk cId="2836235579" sldId="332"/>
            <ac:picMk id="4100" creationId="{66A7020B-7A12-986D-9D10-A7D4609163A7}"/>
          </ac:picMkLst>
        </pc:picChg>
        <pc:picChg chg="add mod topLvl">
          <ac:chgData name="Dalal, Mrinmoy" userId="397ff971-e778-44ea-ba08-c45f4dea36a7" providerId="ADAL" clId="{53BB99DD-E11A-4AC5-9DF7-93144241BC20}" dt="2023-03-29T19:56:08.592" v="26627" actId="1037"/>
          <ac:picMkLst>
            <pc:docMk/>
            <pc:sldMk cId="2836235579" sldId="332"/>
            <ac:picMk id="4102" creationId="{4EF93F3F-6F89-9A13-062E-7751D71EFF7A}"/>
          </ac:picMkLst>
        </pc:picChg>
        <pc:picChg chg="add del">
          <ac:chgData name="Dalal, Mrinmoy" userId="397ff971-e778-44ea-ba08-c45f4dea36a7" providerId="ADAL" clId="{53BB99DD-E11A-4AC5-9DF7-93144241BC20}" dt="2023-03-29T18:48:50.704" v="26199" actId="478"/>
          <ac:picMkLst>
            <pc:docMk/>
            <pc:sldMk cId="2836235579" sldId="332"/>
            <ac:picMk id="4104" creationId="{395992AA-4D2C-EC85-1EA0-226862A5ECCC}"/>
          </ac:picMkLst>
        </pc:picChg>
        <pc:picChg chg="add mod topLvl">
          <ac:chgData name="Dalal, Mrinmoy" userId="397ff971-e778-44ea-ba08-c45f4dea36a7" providerId="ADAL" clId="{53BB99DD-E11A-4AC5-9DF7-93144241BC20}" dt="2023-03-29T19:55:56.604" v="26621" actId="1076"/>
          <ac:picMkLst>
            <pc:docMk/>
            <pc:sldMk cId="2836235579" sldId="332"/>
            <ac:picMk id="4106" creationId="{1C91E9F8-8E22-73F6-20F2-13115EACA132}"/>
          </ac:picMkLst>
        </pc:picChg>
        <pc:picChg chg="add mod topLvl">
          <ac:chgData name="Dalal, Mrinmoy" userId="397ff971-e778-44ea-ba08-c45f4dea36a7" providerId="ADAL" clId="{53BB99DD-E11A-4AC5-9DF7-93144241BC20}" dt="2023-03-29T19:55:56.604" v="26621" actId="1076"/>
          <ac:picMkLst>
            <pc:docMk/>
            <pc:sldMk cId="2836235579" sldId="332"/>
            <ac:picMk id="4108" creationId="{D31BD5BA-7F24-C674-EAE8-8FCA47B43113}"/>
          </ac:picMkLst>
        </pc:picChg>
        <pc:picChg chg="add mod topLvl">
          <ac:chgData name="Dalal, Mrinmoy" userId="397ff971-e778-44ea-ba08-c45f4dea36a7" providerId="ADAL" clId="{53BB99DD-E11A-4AC5-9DF7-93144241BC20}" dt="2023-03-29T19:55:56.604" v="26621" actId="1076"/>
          <ac:picMkLst>
            <pc:docMk/>
            <pc:sldMk cId="2836235579" sldId="332"/>
            <ac:picMk id="4110" creationId="{0A3019FE-6446-51D5-2F4A-0335606465C9}"/>
          </ac:picMkLst>
        </pc:picChg>
        <pc:picChg chg="add mod topLvl">
          <ac:chgData name="Dalal, Mrinmoy" userId="397ff971-e778-44ea-ba08-c45f4dea36a7" providerId="ADAL" clId="{53BB99DD-E11A-4AC5-9DF7-93144241BC20}" dt="2023-03-29T19:55:56.604" v="26621" actId="1076"/>
          <ac:picMkLst>
            <pc:docMk/>
            <pc:sldMk cId="2836235579" sldId="332"/>
            <ac:picMk id="4112" creationId="{5425FB8F-DC7F-B729-7A78-FE7E146678CC}"/>
          </ac:picMkLst>
        </pc:picChg>
        <pc:picChg chg="add mod topLvl">
          <ac:chgData name="Dalal, Mrinmoy" userId="397ff971-e778-44ea-ba08-c45f4dea36a7" providerId="ADAL" clId="{53BB99DD-E11A-4AC5-9DF7-93144241BC20}" dt="2023-03-29T19:56:08.592" v="26627" actId="1037"/>
          <ac:picMkLst>
            <pc:docMk/>
            <pc:sldMk cId="2836235579" sldId="332"/>
            <ac:picMk id="4114" creationId="{08B8E812-8909-0079-5866-20A75671E1B5}"/>
          </ac:picMkLst>
        </pc:picChg>
        <pc:picChg chg="add del mod">
          <ac:chgData name="Dalal, Mrinmoy" userId="397ff971-e778-44ea-ba08-c45f4dea36a7" providerId="ADAL" clId="{53BB99DD-E11A-4AC5-9DF7-93144241BC20}" dt="2023-03-29T19:24:20.909" v="26349" actId="478"/>
          <ac:picMkLst>
            <pc:docMk/>
            <pc:sldMk cId="2836235579" sldId="332"/>
            <ac:picMk id="4116" creationId="{6637A204-4B5B-3772-D554-4A115DB1CCC9}"/>
          </ac:picMkLst>
        </pc:picChg>
        <pc:picChg chg="add del mod">
          <ac:chgData name="Dalal, Mrinmoy" userId="397ff971-e778-44ea-ba08-c45f4dea36a7" providerId="ADAL" clId="{53BB99DD-E11A-4AC5-9DF7-93144241BC20}" dt="2023-03-29T19:24:14.823" v="26347" actId="478"/>
          <ac:picMkLst>
            <pc:docMk/>
            <pc:sldMk cId="2836235579" sldId="332"/>
            <ac:picMk id="4118" creationId="{139C5725-6C92-2301-00E5-40A2186812B0}"/>
          </ac:picMkLst>
        </pc:picChg>
        <pc:picChg chg="add mod topLvl">
          <ac:chgData name="Dalal, Mrinmoy" userId="397ff971-e778-44ea-ba08-c45f4dea36a7" providerId="ADAL" clId="{53BB99DD-E11A-4AC5-9DF7-93144241BC20}" dt="2023-03-29T19:56:08.592" v="26627" actId="1037"/>
          <ac:picMkLst>
            <pc:docMk/>
            <pc:sldMk cId="2836235579" sldId="332"/>
            <ac:picMk id="4120" creationId="{C2D81AD8-24B8-915C-204C-D3B2098113D6}"/>
          </ac:picMkLst>
        </pc:picChg>
        <pc:picChg chg="add del">
          <ac:chgData name="Dalal, Mrinmoy" userId="397ff971-e778-44ea-ba08-c45f4dea36a7" providerId="ADAL" clId="{53BB99DD-E11A-4AC5-9DF7-93144241BC20}" dt="2023-03-29T19:26:58.498" v="26377"/>
          <ac:picMkLst>
            <pc:docMk/>
            <pc:sldMk cId="2836235579" sldId="332"/>
            <ac:picMk id="4122" creationId="{CCDE192C-1D0B-C338-87BB-519CAC632646}"/>
          </ac:picMkLst>
        </pc:picChg>
        <pc:picChg chg="add del">
          <ac:chgData name="Dalal, Mrinmoy" userId="397ff971-e778-44ea-ba08-c45f4dea36a7" providerId="ADAL" clId="{53BB99DD-E11A-4AC5-9DF7-93144241BC20}" dt="2023-03-29T19:27:41.462" v="26379"/>
          <ac:picMkLst>
            <pc:docMk/>
            <pc:sldMk cId="2836235579" sldId="332"/>
            <ac:picMk id="4124" creationId="{801C976C-DF46-5F46-7302-0F2B976435DB}"/>
          </ac:picMkLst>
        </pc:picChg>
        <pc:picChg chg="add mod topLvl">
          <ac:chgData name="Dalal, Mrinmoy" userId="397ff971-e778-44ea-ba08-c45f4dea36a7" providerId="ADAL" clId="{53BB99DD-E11A-4AC5-9DF7-93144241BC20}" dt="2023-03-29T19:56:08.592" v="26627" actId="1037"/>
          <ac:picMkLst>
            <pc:docMk/>
            <pc:sldMk cId="2836235579" sldId="332"/>
            <ac:picMk id="4126" creationId="{C5CB1A42-65EB-D75E-5F8B-2269EBEDE267}"/>
          </ac:picMkLst>
        </pc:picChg>
        <pc:picChg chg="mod">
          <ac:chgData name="Dalal, Mrinmoy" userId="397ff971-e778-44ea-ba08-c45f4dea36a7" providerId="ADAL" clId="{53BB99DD-E11A-4AC5-9DF7-93144241BC20}" dt="2023-03-29T19:35:46.619" v="26422" actId="571"/>
          <ac:picMkLst>
            <pc:docMk/>
            <pc:sldMk cId="2836235579" sldId="332"/>
            <ac:picMk id="4130" creationId="{38277F5B-B112-9BD8-5DF0-01293BD062E2}"/>
          </ac:picMkLst>
        </pc:picChg>
      </pc:sldChg>
      <pc:sldChg chg="add del">
        <pc:chgData name="Dalal, Mrinmoy" userId="397ff971-e778-44ea-ba08-c45f4dea36a7" providerId="ADAL" clId="{53BB99DD-E11A-4AC5-9DF7-93144241BC20}" dt="2023-03-29T21:53:30.754" v="28191" actId="47"/>
        <pc:sldMkLst>
          <pc:docMk/>
          <pc:sldMk cId="1509921514" sldId="333"/>
        </pc:sldMkLst>
      </pc:sldChg>
      <pc:sldChg chg="addSp delSp modSp add mod ord modAnim">
        <pc:chgData name="Dalal, Mrinmoy" userId="397ff971-e778-44ea-ba08-c45f4dea36a7" providerId="ADAL" clId="{53BB99DD-E11A-4AC5-9DF7-93144241BC20}" dt="2023-03-30T00:54:20.049" v="29081" actId="404"/>
        <pc:sldMkLst>
          <pc:docMk/>
          <pc:sldMk cId="2813730066" sldId="333"/>
        </pc:sldMkLst>
        <pc:spChg chg="mod">
          <ac:chgData name="Dalal, Mrinmoy" userId="397ff971-e778-44ea-ba08-c45f4dea36a7" providerId="ADAL" clId="{53BB99DD-E11A-4AC5-9DF7-93144241BC20}" dt="2023-03-29T22:30:02.914" v="28396" actId="20577"/>
          <ac:spMkLst>
            <pc:docMk/>
            <pc:sldMk cId="2813730066" sldId="333"/>
            <ac:spMk id="2" creationId="{157B785B-7419-6444-8F7C-456DADFC9CDE}"/>
          </ac:spMkLst>
        </pc:spChg>
        <pc:spChg chg="add mod">
          <ac:chgData name="Dalal, Mrinmoy" userId="397ff971-e778-44ea-ba08-c45f4dea36a7" providerId="ADAL" clId="{53BB99DD-E11A-4AC5-9DF7-93144241BC20}" dt="2023-03-30T00:21:18.461" v="28818" actId="1076"/>
          <ac:spMkLst>
            <pc:docMk/>
            <pc:sldMk cId="2813730066" sldId="333"/>
            <ac:spMk id="13" creationId="{D602174E-93FE-6878-8B46-8D6B5C7525D2}"/>
          </ac:spMkLst>
        </pc:spChg>
        <pc:spChg chg="add del mod">
          <ac:chgData name="Dalal, Mrinmoy" userId="397ff971-e778-44ea-ba08-c45f4dea36a7" providerId="ADAL" clId="{53BB99DD-E11A-4AC5-9DF7-93144241BC20}" dt="2023-03-30T00:18:16.249" v="28772" actId="478"/>
          <ac:spMkLst>
            <pc:docMk/>
            <pc:sldMk cId="2813730066" sldId="333"/>
            <ac:spMk id="14" creationId="{5F3C7595-5492-5A9B-4717-AA667CB0C177}"/>
          </ac:spMkLst>
        </pc:spChg>
        <pc:spChg chg="add del mod">
          <ac:chgData name="Dalal, Mrinmoy" userId="397ff971-e778-44ea-ba08-c45f4dea36a7" providerId="ADAL" clId="{53BB99DD-E11A-4AC5-9DF7-93144241BC20}" dt="2023-03-30T00:16:29.236" v="28694" actId="478"/>
          <ac:spMkLst>
            <pc:docMk/>
            <pc:sldMk cId="2813730066" sldId="333"/>
            <ac:spMk id="15" creationId="{67AE0702-F6B7-CCCC-1EA1-3DE72B3B144E}"/>
          </ac:spMkLst>
        </pc:spChg>
        <pc:spChg chg="mod">
          <ac:chgData name="Dalal, Mrinmoy" userId="397ff971-e778-44ea-ba08-c45f4dea36a7" providerId="ADAL" clId="{53BB99DD-E11A-4AC5-9DF7-93144241BC20}" dt="2023-03-29T23:53:13.800" v="28415"/>
          <ac:spMkLst>
            <pc:docMk/>
            <pc:sldMk cId="2813730066" sldId="333"/>
            <ac:spMk id="17" creationId="{91FC2F35-970B-648F-F71B-E9B5AF91185C}"/>
          </ac:spMkLst>
        </pc:spChg>
        <pc:spChg chg="mod">
          <ac:chgData name="Dalal, Mrinmoy" userId="397ff971-e778-44ea-ba08-c45f4dea36a7" providerId="ADAL" clId="{53BB99DD-E11A-4AC5-9DF7-93144241BC20}" dt="2023-03-29T23:53:13.800" v="28415"/>
          <ac:spMkLst>
            <pc:docMk/>
            <pc:sldMk cId="2813730066" sldId="333"/>
            <ac:spMk id="18" creationId="{D745A53D-9062-ABB6-933A-90B32E26FD96}"/>
          </ac:spMkLst>
        </pc:spChg>
        <pc:spChg chg="mod">
          <ac:chgData name="Dalal, Mrinmoy" userId="397ff971-e778-44ea-ba08-c45f4dea36a7" providerId="ADAL" clId="{53BB99DD-E11A-4AC5-9DF7-93144241BC20}" dt="2023-03-29T23:53:13.800" v="28415"/>
          <ac:spMkLst>
            <pc:docMk/>
            <pc:sldMk cId="2813730066" sldId="333"/>
            <ac:spMk id="19" creationId="{CC4FE363-DE54-246E-5894-4B46F219C35B}"/>
          </ac:spMkLst>
        </pc:spChg>
        <pc:spChg chg="mod">
          <ac:chgData name="Dalal, Mrinmoy" userId="397ff971-e778-44ea-ba08-c45f4dea36a7" providerId="ADAL" clId="{53BB99DD-E11A-4AC5-9DF7-93144241BC20}" dt="2023-03-29T23:53:13.800" v="28415"/>
          <ac:spMkLst>
            <pc:docMk/>
            <pc:sldMk cId="2813730066" sldId="333"/>
            <ac:spMk id="20" creationId="{82622B44-A3E4-B868-E77F-5E0D749976AB}"/>
          </ac:spMkLst>
        </pc:spChg>
        <pc:spChg chg="mod">
          <ac:chgData name="Dalal, Mrinmoy" userId="397ff971-e778-44ea-ba08-c45f4dea36a7" providerId="ADAL" clId="{53BB99DD-E11A-4AC5-9DF7-93144241BC20}" dt="2023-03-29T23:53:13.800" v="28415"/>
          <ac:spMkLst>
            <pc:docMk/>
            <pc:sldMk cId="2813730066" sldId="333"/>
            <ac:spMk id="21" creationId="{DE2BB618-078A-92AE-88F0-9EEFC2C4B17F}"/>
          </ac:spMkLst>
        </pc:spChg>
        <pc:spChg chg="mod">
          <ac:chgData name="Dalal, Mrinmoy" userId="397ff971-e778-44ea-ba08-c45f4dea36a7" providerId="ADAL" clId="{53BB99DD-E11A-4AC5-9DF7-93144241BC20}" dt="2023-03-29T23:53:13.800" v="28415"/>
          <ac:spMkLst>
            <pc:docMk/>
            <pc:sldMk cId="2813730066" sldId="333"/>
            <ac:spMk id="22" creationId="{CEC37C08-3362-2C50-4FC3-30BD30FF3ED6}"/>
          </ac:spMkLst>
        </pc:spChg>
        <pc:spChg chg="mod">
          <ac:chgData name="Dalal, Mrinmoy" userId="397ff971-e778-44ea-ba08-c45f4dea36a7" providerId="ADAL" clId="{53BB99DD-E11A-4AC5-9DF7-93144241BC20}" dt="2023-03-29T23:53:13.800" v="28415"/>
          <ac:spMkLst>
            <pc:docMk/>
            <pc:sldMk cId="2813730066" sldId="333"/>
            <ac:spMk id="23" creationId="{41161270-C558-D1BB-75E4-5D6C8DEADFD5}"/>
          </ac:spMkLst>
        </pc:spChg>
        <pc:spChg chg="mod">
          <ac:chgData name="Dalal, Mrinmoy" userId="397ff971-e778-44ea-ba08-c45f4dea36a7" providerId="ADAL" clId="{53BB99DD-E11A-4AC5-9DF7-93144241BC20}" dt="2023-03-29T23:53:13.800" v="28415"/>
          <ac:spMkLst>
            <pc:docMk/>
            <pc:sldMk cId="2813730066" sldId="333"/>
            <ac:spMk id="24" creationId="{ED1EAD76-BA81-F5A3-37EC-6CA88D27DEA7}"/>
          </ac:spMkLst>
        </pc:spChg>
        <pc:spChg chg="mod">
          <ac:chgData name="Dalal, Mrinmoy" userId="397ff971-e778-44ea-ba08-c45f4dea36a7" providerId="ADAL" clId="{53BB99DD-E11A-4AC5-9DF7-93144241BC20}" dt="2023-03-29T23:53:13.800" v="28415"/>
          <ac:spMkLst>
            <pc:docMk/>
            <pc:sldMk cId="2813730066" sldId="333"/>
            <ac:spMk id="25" creationId="{3D35C8C8-B4C1-AD59-37EE-060CED66A079}"/>
          </ac:spMkLst>
        </pc:spChg>
        <pc:spChg chg="mod">
          <ac:chgData name="Dalal, Mrinmoy" userId="397ff971-e778-44ea-ba08-c45f4dea36a7" providerId="ADAL" clId="{53BB99DD-E11A-4AC5-9DF7-93144241BC20}" dt="2023-03-29T23:53:13.800" v="28415"/>
          <ac:spMkLst>
            <pc:docMk/>
            <pc:sldMk cId="2813730066" sldId="333"/>
            <ac:spMk id="26" creationId="{84BA9AC0-7DD6-D0C2-E4C3-29ED93CF5A69}"/>
          </ac:spMkLst>
        </pc:spChg>
        <pc:spChg chg="mod">
          <ac:chgData name="Dalal, Mrinmoy" userId="397ff971-e778-44ea-ba08-c45f4dea36a7" providerId="ADAL" clId="{53BB99DD-E11A-4AC5-9DF7-93144241BC20}" dt="2023-03-29T23:53:13.800" v="28415"/>
          <ac:spMkLst>
            <pc:docMk/>
            <pc:sldMk cId="2813730066" sldId="333"/>
            <ac:spMk id="27" creationId="{67791BBB-B9B6-A0AB-4C76-61BABC671A60}"/>
          </ac:spMkLst>
        </pc:spChg>
        <pc:spChg chg="add del mod">
          <ac:chgData name="Dalal, Mrinmoy" userId="397ff971-e778-44ea-ba08-c45f4dea36a7" providerId="ADAL" clId="{53BB99DD-E11A-4AC5-9DF7-93144241BC20}" dt="2023-03-30T00:00:16.601" v="28582" actId="478"/>
          <ac:spMkLst>
            <pc:docMk/>
            <pc:sldMk cId="2813730066" sldId="333"/>
            <ac:spMk id="28" creationId="{B0C3365C-5C10-F53E-972B-0E8899754EE8}"/>
          </ac:spMkLst>
        </pc:spChg>
        <pc:spChg chg="add del mod">
          <ac:chgData name="Dalal, Mrinmoy" userId="397ff971-e778-44ea-ba08-c45f4dea36a7" providerId="ADAL" clId="{53BB99DD-E11A-4AC5-9DF7-93144241BC20}" dt="2023-03-30T00:16:40.440" v="28695" actId="478"/>
          <ac:spMkLst>
            <pc:docMk/>
            <pc:sldMk cId="2813730066" sldId="333"/>
            <ac:spMk id="29" creationId="{CB8FE24D-8AF8-F158-FDFD-76689C76E652}"/>
          </ac:spMkLst>
        </pc:spChg>
        <pc:spChg chg="add del mod">
          <ac:chgData name="Dalal, Mrinmoy" userId="397ff971-e778-44ea-ba08-c45f4dea36a7" providerId="ADAL" clId="{53BB99DD-E11A-4AC5-9DF7-93144241BC20}" dt="2023-03-30T00:18:08.728" v="28771" actId="478"/>
          <ac:spMkLst>
            <pc:docMk/>
            <pc:sldMk cId="2813730066" sldId="333"/>
            <ac:spMk id="31" creationId="{87062F96-5A1B-44C8-D1F2-9B5F18B7C6D8}"/>
          </ac:spMkLst>
        </pc:spChg>
        <pc:spChg chg="add del mod">
          <ac:chgData name="Dalal, Mrinmoy" userId="397ff971-e778-44ea-ba08-c45f4dea36a7" providerId="ADAL" clId="{53BB99DD-E11A-4AC5-9DF7-93144241BC20}" dt="2023-03-30T00:18:08.728" v="28771" actId="478"/>
          <ac:spMkLst>
            <pc:docMk/>
            <pc:sldMk cId="2813730066" sldId="333"/>
            <ac:spMk id="32" creationId="{7723F8F8-0F54-C751-06B5-77E8F7501AE6}"/>
          </ac:spMkLst>
        </pc:spChg>
        <pc:spChg chg="mod">
          <ac:chgData name="Dalal, Mrinmoy" userId="397ff971-e778-44ea-ba08-c45f4dea36a7" providerId="ADAL" clId="{53BB99DD-E11A-4AC5-9DF7-93144241BC20}" dt="2023-03-29T23:53:13.800" v="28415"/>
          <ac:spMkLst>
            <pc:docMk/>
            <pc:sldMk cId="2813730066" sldId="333"/>
            <ac:spMk id="35" creationId="{E7B8201A-CC78-1770-9505-2E389F324B22}"/>
          </ac:spMkLst>
        </pc:spChg>
        <pc:spChg chg="mod">
          <ac:chgData name="Dalal, Mrinmoy" userId="397ff971-e778-44ea-ba08-c45f4dea36a7" providerId="ADAL" clId="{53BB99DD-E11A-4AC5-9DF7-93144241BC20}" dt="2023-03-29T23:53:13.800" v="28415"/>
          <ac:spMkLst>
            <pc:docMk/>
            <pc:sldMk cId="2813730066" sldId="333"/>
            <ac:spMk id="36" creationId="{E3A2441F-D794-CFD2-7308-51260D78A8FC}"/>
          </ac:spMkLst>
        </pc:spChg>
        <pc:spChg chg="mod">
          <ac:chgData name="Dalal, Mrinmoy" userId="397ff971-e778-44ea-ba08-c45f4dea36a7" providerId="ADAL" clId="{53BB99DD-E11A-4AC5-9DF7-93144241BC20}" dt="2023-03-29T23:53:13.800" v="28415"/>
          <ac:spMkLst>
            <pc:docMk/>
            <pc:sldMk cId="2813730066" sldId="333"/>
            <ac:spMk id="37" creationId="{31C883AB-A36F-E0A3-35B6-6514D361FCAF}"/>
          </ac:spMkLst>
        </pc:spChg>
        <pc:spChg chg="mod">
          <ac:chgData name="Dalal, Mrinmoy" userId="397ff971-e778-44ea-ba08-c45f4dea36a7" providerId="ADAL" clId="{53BB99DD-E11A-4AC5-9DF7-93144241BC20}" dt="2023-03-29T23:53:13.800" v="28415"/>
          <ac:spMkLst>
            <pc:docMk/>
            <pc:sldMk cId="2813730066" sldId="333"/>
            <ac:spMk id="38" creationId="{A92E97B3-135A-9B93-2F85-249DB8EC6A92}"/>
          </ac:spMkLst>
        </pc:spChg>
        <pc:spChg chg="mod">
          <ac:chgData name="Dalal, Mrinmoy" userId="397ff971-e778-44ea-ba08-c45f4dea36a7" providerId="ADAL" clId="{53BB99DD-E11A-4AC5-9DF7-93144241BC20}" dt="2023-03-29T23:53:13.800" v="28415"/>
          <ac:spMkLst>
            <pc:docMk/>
            <pc:sldMk cId="2813730066" sldId="333"/>
            <ac:spMk id="39" creationId="{B1AA350C-086B-F83C-5668-2B7BEC65644F}"/>
          </ac:spMkLst>
        </pc:spChg>
        <pc:spChg chg="mod">
          <ac:chgData name="Dalal, Mrinmoy" userId="397ff971-e778-44ea-ba08-c45f4dea36a7" providerId="ADAL" clId="{53BB99DD-E11A-4AC5-9DF7-93144241BC20}" dt="2023-03-29T23:53:13.800" v="28415"/>
          <ac:spMkLst>
            <pc:docMk/>
            <pc:sldMk cId="2813730066" sldId="333"/>
            <ac:spMk id="40" creationId="{49EA8BAD-3CD8-564C-B0AA-CF39388BDD6C}"/>
          </ac:spMkLst>
        </pc:spChg>
        <pc:spChg chg="mod">
          <ac:chgData name="Dalal, Mrinmoy" userId="397ff971-e778-44ea-ba08-c45f4dea36a7" providerId="ADAL" clId="{53BB99DD-E11A-4AC5-9DF7-93144241BC20}" dt="2023-03-29T23:53:13.800" v="28415"/>
          <ac:spMkLst>
            <pc:docMk/>
            <pc:sldMk cId="2813730066" sldId="333"/>
            <ac:spMk id="41" creationId="{1C83F2A0-128C-9287-9E4F-92E85592F3B5}"/>
          </ac:spMkLst>
        </pc:spChg>
        <pc:spChg chg="mod">
          <ac:chgData name="Dalal, Mrinmoy" userId="397ff971-e778-44ea-ba08-c45f4dea36a7" providerId="ADAL" clId="{53BB99DD-E11A-4AC5-9DF7-93144241BC20}" dt="2023-03-29T23:53:13.800" v="28415"/>
          <ac:spMkLst>
            <pc:docMk/>
            <pc:sldMk cId="2813730066" sldId="333"/>
            <ac:spMk id="42" creationId="{0F657CFB-9EF0-6EC6-CBE7-2B0BE2D490BA}"/>
          </ac:spMkLst>
        </pc:spChg>
        <pc:spChg chg="mod">
          <ac:chgData name="Dalal, Mrinmoy" userId="397ff971-e778-44ea-ba08-c45f4dea36a7" providerId="ADAL" clId="{53BB99DD-E11A-4AC5-9DF7-93144241BC20}" dt="2023-03-29T23:53:13.800" v="28415"/>
          <ac:spMkLst>
            <pc:docMk/>
            <pc:sldMk cId="2813730066" sldId="333"/>
            <ac:spMk id="43" creationId="{0ECCB65C-1FDC-5D48-E455-01E6D2E6566B}"/>
          </ac:spMkLst>
        </pc:spChg>
        <pc:spChg chg="mod">
          <ac:chgData name="Dalal, Mrinmoy" userId="397ff971-e778-44ea-ba08-c45f4dea36a7" providerId="ADAL" clId="{53BB99DD-E11A-4AC5-9DF7-93144241BC20}" dt="2023-03-29T23:53:13.800" v="28415"/>
          <ac:spMkLst>
            <pc:docMk/>
            <pc:sldMk cId="2813730066" sldId="333"/>
            <ac:spMk id="44" creationId="{420429D8-B05C-9B88-C83E-12336463C8EE}"/>
          </ac:spMkLst>
        </pc:spChg>
        <pc:spChg chg="mod">
          <ac:chgData name="Dalal, Mrinmoy" userId="397ff971-e778-44ea-ba08-c45f4dea36a7" providerId="ADAL" clId="{53BB99DD-E11A-4AC5-9DF7-93144241BC20}" dt="2023-03-29T23:53:13.800" v="28415"/>
          <ac:spMkLst>
            <pc:docMk/>
            <pc:sldMk cId="2813730066" sldId="333"/>
            <ac:spMk id="45" creationId="{8FA22AE1-EBC3-7EF3-514F-AF31F8B9ECF7}"/>
          </ac:spMkLst>
        </pc:spChg>
        <pc:spChg chg="add mod ord topLvl">
          <ac:chgData name="Dalal, Mrinmoy" userId="397ff971-e778-44ea-ba08-c45f4dea36a7" providerId="ADAL" clId="{53BB99DD-E11A-4AC5-9DF7-93144241BC20}" dt="2023-03-30T00:21:18.461" v="28818" actId="1076"/>
          <ac:spMkLst>
            <pc:docMk/>
            <pc:sldMk cId="2813730066" sldId="333"/>
            <ac:spMk id="46" creationId="{A492A03C-6666-CB93-FC4F-03A8C4F51618}"/>
          </ac:spMkLst>
        </pc:spChg>
        <pc:spChg chg="add mod topLvl">
          <ac:chgData name="Dalal, Mrinmoy" userId="397ff971-e778-44ea-ba08-c45f4dea36a7" providerId="ADAL" clId="{53BB99DD-E11A-4AC5-9DF7-93144241BC20}" dt="2023-03-30T00:51:58.029" v="29064" actId="164"/>
          <ac:spMkLst>
            <pc:docMk/>
            <pc:sldMk cId="2813730066" sldId="333"/>
            <ac:spMk id="47" creationId="{DC9DB4B2-A2C8-51DC-5175-99F8A9ED7F94}"/>
          </ac:spMkLst>
        </pc:spChg>
        <pc:spChg chg="add mod topLvl">
          <ac:chgData name="Dalal, Mrinmoy" userId="397ff971-e778-44ea-ba08-c45f4dea36a7" providerId="ADAL" clId="{53BB99DD-E11A-4AC5-9DF7-93144241BC20}" dt="2023-03-30T00:21:18.461" v="28818" actId="1076"/>
          <ac:spMkLst>
            <pc:docMk/>
            <pc:sldMk cId="2813730066" sldId="333"/>
            <ac:spMk id="48" creationId="{FD85DF03-7F85-8A25-9FC5-2ED591CC5255}"/>
          </ac:spMkLst>
        </pc:spChg>
        <pc:spChg chg="add del mod topLvl">
          <ac:chgData name="Dalal, Mrinmoy" userId="397ff971-e778-44ea-ba08-c45f4dea36a7" providerId="ADAL" clId="{53BB99DD-E11A-4AC5-9DF7-93144241BC20}" dt="2023-03-30T00:21:18.461" v="28818" actId="1076"/>
          <ac:spMkLst>
            <pc:docMk/>
            <pc:sldMk cId="2813730066" sldId="333"/>
            <ac:spMk id="49" creationId="{BD3339AD-9B8F-4733-E780-C4BC16DA780A}"/>
          </ac:spMkLst>
        </pc:spChg>
        <pc:spChg chg="add mod ord topLvl">
          <ac:chgData name="Dalal, Mrinmoy" userId="397ff971-e778-44ea-ba08-c45f4dea36a7" providerId="ADAL" clId="{53BB99DD-E11A-4AC5-9DF7-93144241BC20}" dt="2023-03-30T00:21:18.461" v="28818" actId="1076"/>
          <ac:spMkLst>
            <pc:docMk/>
            <pc:sldMk cId="2813730066" sldId="333"/>
            <ac:spMk id="50" creationId="{08CEC3D9-05A2-02C6-7B03-0B7D3DC3DD52}"/>
          </ac:spMkLst>
        </pc:spChg>
        <pc:spChg chg="mod">
          <ac:chgData name="Dalal, Mrinmoy" userId="397ff971-e778-44ea-ba08-c45f4dea36a7" providerId="ADAL" clId="{53BB99DD-E11A-4AC5-9DF7-93144241BC20}" dt="2023-03-29T23:56:14.213" v="28518" actId="571"/>
          <ac:spMkLst>
            <pc:docMk/>
            <pc:sldMk cId="2813730066" sldId="333"/>
            <ac:spMk id="54" creationId="{FBFEFE43-BD95-87BC-3743-FF593AE4FDB9}"/>
          </ac:spMkLst>
        </pc:spChg>
        <pc:spChg chg="mod">
          <ac:chgData name="Dalal, Mrinmoy" userId="397ff971-e778-44ea-ba08-c45f4dea36a7" providerId="ADAL" clId="{53BB99DD-E11A-4AC5-9DF7-93144241BC20}" dt="2023-03-29T23:56:14.213" v="28518" actId="571"/>
          <ac:spMkLst>
            <pc:docMk/>
            <pc:sldMk cId="2813730066" sldId="333"/>
            <ac:spMk id="55" creationId="{A37E110A-3D7D-2990-7BA1-ECA3CBDBCADE}"/>
          </ac:spMkLst>
        </pc:spChg>
        <pc:spChg chg="add mod">
          <ac:chgData name="Dalal, Mrinmoy" userId="397ff971-e778-44ea-ba08-c45f4dea36a7" providerId="ADAL" clId="{53BB99DD-E11A-4AC5-9DF7-93144241BC20}" dt="2023-03-29T23:56:14.213" v="28518" actId="571"/>
          <ac:spMkLst>
            <pc:docMk/>
            <pc:sldMk cId="2813730066" sldId="333"/>
            <ac:spMk id="56" creationId="{AAA83373-BAA3-3F7A-EC1A-4D26D60F3742}"/>
          </ac:spMkLst>
        </pc:spChg>
        <pc:spChg chg="mod topLvl">
          <ac:chgData name="Dalal, Mrinmoy" userId="397ff971-e778-44ea-ba08-c45f4dea36a7" providerId="ADAL" clId="{53BB99DD-E11A-4AC5-9DF7-93144241BC20}" dt="2023-03-30T00:51:58.029" v="29064" actId="164"/>
          <ac:spMkLst>
            <pc:docMk/>
            <pc:sldMk cId="2813730066" sldId="333"/>
            <ac:spMk id="61" creationId="{A0132681-5A60-EA70-B598-3BB9E26E900F}"/>
          </ac:spMkLst>
        </pc:spChg>
        <pc:spChg chg="mod topLvl">
          <ac:chgData name="Dalal, Mrinmoy" userId="397ff971-e778-44ea-ba08-c45f4dea36a7" providerId="ADAL" clId="{53BB99DD-E11A-4AC5-9DF7-93144241BC20}" dt="2023-03-30T00:51:58.029" v="29064" actId="164"/>
          <ac:spMkLst>
            <pc:docMk/>
            <pc:sldMk cId="2813730066" sldId="333"/>
            <ac:spMk id="62" creationId="{FDE52A97-669C-834F-224E-C4854AAAE541}"/>
          </ac:spMkLst>
        </pc:spChg>
        <pc:spChg chg="mod topLvl">
          <ac:chgData name="Dalal, Mrinmoy" userId="397ff971-e778-44ea-ba08-c45f4dea36a7" providerId="ADAL" clId="{53BB99DD-E11A-4AC5-9DF7-93144241BC20}" dt="2023-03-30T00:21:18.461" v="28818" actId="1076"/>
          <ac:spMkLst>
            <pc:docMk/>
            <pc:sldMk cId="2813730066" sldId="333"/>
            <ac:spMk id="66" creationId="{902D556E-0D92-1253-EE71-0B1BA467A267}"/>
          </ac:spMkLst>
        </pc:spChg>
        <pc:spChg chg="mod topLvl">
          <ac:chgData name="Dalal, Mrinmoy" userId="397ff971-e778-44ea-ba08-c45f4dea36a7" providerId="ADAL" clId="{53BB99DD-E11A-4AC5-9DF7-93144241BC20}" dt="2023-03-30T00:21:18.461" v="28818" actId="1076"/>
          <ac:spMkLst>
            <pc:docMk/>
            <pc:sldMk cId="2813730066" sldId="333"/>
            <ac:spMk id="67" creationId="{486CBA00-A396-F35C-2E7B-AC492858C5F4}"/>
          </ac:spMkLst>
        </pc:spChg>
        <pc:spChg chg="mod topLvl">
          <ac:chgData name="Dalal, Mrinmoy" userId="397ff971-e778-44ea-ba08-c45f4dea36a7" providerId="ADAL" clId="{53BB99DD-E11A-4AC5-9DF7-93144241BC20}" dt="2023-03-30T00:21:18.461" v="28818" actId="1076"/>
          <ac:spMkLst>
            <pc:docMk/>
            <pc:sldMk cId="2813730066" sldId="333"/>
            <ac:spMk id="71" creationId="{D5B22204-1F1D-AF08-91E3-EE95F36A400D}"/>
          </ac:spMkLst>
        </pc:spChg>
        <pc:spChg chg="mod topLvl">
          <ac:chgData name="Dalal, Mrinmoy" userId="397ff971-e778-44ea-ba08-c45f4dea36a7" providerId="ADAL" clId="{53BB99DD-E11A-4AC5-9DF7-93144241BC20}" dt="2023-03-30T00:21:18.461" v="28818" actId="1076"/>
          <ac:spMkLst>
            <pc:docMk/>
            <pc:sldMk cId="2813730066" sldId="333"/>
            <ac:spMk id="72" creationId="{F69C2113-05E9-DF05-4354-7F7632156174}"/>
          </ac:spMkLst>
        </pc:spChg>
        <pc:spChg chg="add mod">
          <ac:chgData name="Dalal, Mrinmoy" userId="397ff971-e778-44ea-ba08-c45f4dea36a7" providerId="ADAL" clId="{53BB99DD-E11A-4AC5-9DF7-93144241BC20}" dt="2023-03-30T00:21:18.461" v="28818" actId="1076"/>
          <ac:spMkLst>
            <pc:docMk/>
            <pc:sldMk cId="2813730066" sldId="333"/>
            <ac:spMk id="73" creationId="{DC6B84E1-58C0-BB07-77DB-2521BBC94A58}"/>
          </ac:spMkLst>
        </pc:spChg>
        <pc:spChg chg="add mod">
          <ac:chgData name="Dalal, Mrinmoy" userId="397ff971-e778-44ea-ba08-c45f4dea36a7" providerId="ADAL" clId="{53BB99DD-E11A-4AC5-9DF7-93144241BC20}" dt="2023-03-30T00:21:18.461" v="28818" actId="1076"/>
          <ac:spMkLst>
            <pc:docMk/>
            <pc:sldMk cId="2813730066" sldId="333"/>
            <ac:spMk id="74" creationId="{EF4722F7-BECD-AC75-9860-996DC13CFF80}"/>
          </ac:spMkLst>
        </pc:spChg>
        <pc:spChg chg="add mod">
          <ac:chgData name="Dalal, Mrinmoy" userId="397ff971-e778-44ea-ba08-c45f4dea36a7" providerId="ADAL" clId="{53BB99DD-E11A-4AC5-9DF7-93144241BC20}" dt="2023-03-30T00:54:12.248" v="29079" actId="1076"/>
          <ac:spMkLst>
            <pc:docMk/>
            <pc:sldMk cId="2813730066" sldId="333"/>
            <ac:spMk id="80" creationId="{651CEA13-08D2-325D-3308-2D2A9FBE6EFA}"/>
          </ac:spMkLst>
        </pc:spChg>
        <pc:spChg chg="add mod">
          <ac:chgData name="Dalal, Mrinmoy" userId="397ff971-e778-44ea-ba08-c45f4dea36a7" providerId="ADAL" clId="{53BB99DD-E11A-4AC5-9DF7-93144241BC20}" dt="2023-03-30T00:54:12.248" v="29079" actId="1076"/>
          <ac:spMkLst>
            <pc:docMk/>
            <pc:sldMk cId="2813730066" sldId="333"/>
            <ac:spMk id="81" creationId="{8294581B-D710-628C-E55A-DE6089C0B287}"/>
          </ac:spMkLst>
        </pc:spChg>
        <pc:spChg chg="add mod">
          <ac:chgData name="Dalal, Mrinmoy" userId="397ff971-e778-44ea-ba08-c45f4dea36a7" providerId="ADAL" clId="{53BB99DD-E11A-4AC5-9DF7-93144241BC20}" dt="2023-03-30T00:51:52.859" v="29063" actId="571"/>
          <ac:spMkLst>
            <pc:docMk/>
            <pc:sldMk cId="2813730066" sldId="333"/>
            <ac:spMk id="83" creationId="{9D8849D8-1C9C-A943-043B-1B6C4D308EEA}"/>
          </ac:spMkLst>
        </pc:spChg>
        <pc:spChg chg="del">
          <ac:chgData name="Dalal, Mrinmoy" userId="397ff971-e778-44ea-ba08-c45f4dea36a7" providerId="ADAL" clId="{53BB99DD-E11A-4AC5-9DF7-93144241BC20}" dt="2023-03-29T22:30:38.420" v="28414" actId="478"/>
          <ac:spMkLst>
            <pc:docMk/>
            <pc:sldMk cId="2813730066" sldId="333"/>
            <ac:spMk id="124" creationId="{CCEC6B26-AF5B-F9F7-3F98-043E6D27B5B6}"/>
          </ac:spMkLst>
        </pc:spChg>
        <pc:spChg chg="del">
          <ac:chgData name="Dalal, Mrinmoy" userId="397ff971-e778-44ea-ba08-c45f4dea36a7" providerId="ADAL" clId="{53BB99DD-E11A-4AC5-9DF7-93144241BC20}" dt="2023-03-29T22:30:38.420" v="28414" actId="478"/>
          <ac:spMkLst>
            <pc:docMk/>
            <pc:sldMk cId="2813730066" sldId="333"/>
            <ac:spMk id="125" creationId="{6B7DA471-9830-F05A-DA9C-94F4837B2F6F}"/>
          </ac:spMkLst>
        </pc:spChg>
        <pc:spChg chg="del">
          <ac:chgData name="Dalal, Mrinmoy" userId="397ff971-e778-44ea-ba08-c45f4dea36a7" providerId="ADAL" clId="{53BB99DD-E11A-4AC5-9DF7-93144241BC20}" dt="2023-03-29T22:30:38.420" v="28414" actId="478"/>
          <ac:spMkLst>
            <pc:docMk/>
            <pc:sldMk cId="2813730066" sldId="333"/>
            <ac:spMk id="126" creationId="{BBF1975A-305E-18B0-5FF8-A291233C3EC1}"/>
          </ac:spMkLst>
        </pc:spChg>
        <pc:grpChg chg="del">
          <ac:chgData name="Dalal, Mrinmoy" userId="397ff971-e778-44ea-ba08-c45f4dea36a7" providerId="ADAL" clId="{53BB99DD-E11A-4AC5-9DF7-93144241BC20}" dt="2023-03-29T22:30:38.420" v="28414" actId="478"/>
          <ac:grpSpMkLst>
            <pc:docMk/>
            <pc:sldMk cId="2813730066" sldId="333"/>
            <ac:grpSpMk id="5" creationId="{EB127AB5-1947-47BE-5647-4C1DE47A2767}"/>
          </ac:grpSpMkLst>
        </pc:grpChg>
        <pc:grpChg chg="del">
          <ac:chgData name="Dalal, Mrinmoy" userId="397ff971-e778-44ea-ba08-c45f4dea36a7" providerId="ADAL" clId="{53BB99DD-E11A-4AC5-9DF7-93144241BC20}" dt="2023-03-29T22:30:38.420" v="28414" actId="478"/>
          <ac:grpSpMkLst>
            <pc:docMk/>
            <pc:sldMk cId="2813730066" sldId="333"/>
            <ac:grpSpMk id="6" creationId="{9FBFFE87-6949-42DF-B091-665C5D485EE9}"/>
          </ac:grpSpMkLst>
        </pc:grpChg>
        <pc:grpChg chg="del">
          <ac:chgData name="Dalal, Mrinmoy" userId="397ff971-e778-44ea-ba08-c45f4dea36a7" providerId="ADAL" clId="{53BB99DD-E11A-4AC5-9DF7-93144241BC20}" dt="2023-03-29T22:30:38.420" v="28414" actId="478"/>
          <ac:grpSpMkLst>
            <pc:docMk/>
            <pc:sldMk cId="2813730066" sldId="333"/>
            <ac:grpSpMk id="7" creationId="{D2F09B2A-2E7C-4A3A-BB8F-B0D1E2F96542}"/>
          </ac:grpSpMkLst>
        </pc:grpChg>
        <pc:grpChg chg="del">
          <ac:chgData name="Dalal, Mrinmoy" userId="397ff971-e778-44ea-ba08-c45f4dea36a7" providerId="ADAL" clId="{53BB99DD-E11A-4AC5-9DF7-93144241BC20}" dt="2023-03-29T22:30:38.420" v="28414" actId="478"/>
          <ac:grpSpMkLst>
            <pc:docMk/>
            <pc:sldMk cId="2813730066" sldId="333"/>
            <ac:grpSpMk id="8" creationId="{8409D2E0-7679-8FFB-F306-1EEB166890AA}"/>
          </ac:grpSpMkLst>
        </pc:grpChg>
        <pc:grpChg chg="del">
          <ac:chgData name="Dalal, Mrinmoy" userId="397ff971-e778-44ea-ba08-c45f4dea36a7" providerId="ADAL" clId="{53BB99DD-E11A-4AC5-9DF7-93144241BC20}" dt="2023-03-29T22:30:38.420" v="28414" actId="478"/>
          <ac:grpSpMkLst>
            <pc:docMk/>
            <pc:sldMk cId="2813730066" sldId="333"/>
            <ac:grpSpMk id="9" creationId="{1FDD59A8-7FDE-368A-F529-AF98690590AD}"/>
          </ac:grpSpMkLst>
        </pc:grpChg>
        <pc:grpChg chg="del">
          <ac:chgData name="Dalal, Mrinmoy" userId="397ff971-e778-44ea-ba08-c45f4dea36a7" providerId="ADAL" clId="{53BB99DD-E11A-4AC5-9DF7-93144241BC20}" dt="2023-03-29T22:30:38.420" v="28414" actId="478"/>
          <ac:grpSpMkLst>
            <pc:docMk/>
            <pc:sldMk cId="2813730066" sldId="333"/>
            <ac:grpSpMk id="10" creationId="{6EFE4826-2BD1-9D0D-8A68-0F7F576794BF}"/>
          </ac:grpSpMkLst>
        </pc:grpChg>
        <pc:grpChg chg="del">
          <ac:chgData name="Dalal, Mrinmoy" userId="397ff971-e778-44ea-ba08-c45f4dea36a7" providerId="ADAL" clId="{53BB99DD-E11A-4AC5-9DF7-93144241BC20}" dt="2023-03-29T22:30:38.420" v="28414" actId="478"/>
          <ac:grpSpMkLst>
            <pc:docMk/>
            <pc:sldMk cId="2813730066" sldId="333"/>
            <ac:grpSpMk id="11" creationId="{BC4B67A3-DAB6-3A3C-71A4-84D0ED1FC06A}"/>
          </ac:grpSpMkLst>
        </pc:grpChg>
        <pc:grpChg chg="del">
          <ac:chgData name="Dalal, Mrinmoy" userId="397ff971-e778-44ea-ba08-c45f4dea36a7" providerId="ADAL" clId="{53BB99DD-E11A-4AC5-9DF7-93144241BC20}" dt="2023-03-29T22:30:38.420" v="28414" actId="478"/>
          <ac:grpSpMkLst>
            <pc:docMk/>
            <pc:sldMk cId="2813730066" sldId="333"/>
            <ac:grpSpMk id="12" creationId="{5BECBBF9-91C0-A138-D222-51F2C77BD053}"/>
          </ac:grpSpMkLst>
        </pc:grpChg>
        <pc:grpChg chg="add del mod">
          <ac:chgData name="Dalal, Mrinmoy" userId="397ff971-e778-44ea-ba08-c45f4dea36a7" providerId="ADAL" clId="{53BB99DD-E11A-4AC5-9DF7-93144241BC20}" dt="2023-03-30T00:16:43.600" v="28696" actId="478"/>
          <ac:grpSpMkLst>
            <pc:docMk/>
            <pc:sldMk cId="2813730066" sldId="333"/>
            <ac:grpSpMk id="16" creationId="{D27A2528-0675-111E-952E-260F1238B207}"/>
          </ac:grpSpMkLst>
        </pc:grpChg>
        <pc:grpChg chg="add del mod">
          <ac:chgData name="Dalal, Mrinmoy" userId="397ff971-e778-44ea-ba08-c45f4dea36a7" providerId="ADAL" clId="{53BB99DD-E11A-4AC5-9DF7-93144241BC20}" dt="2023-03-30T00:00:14.015" v="28581" actId="478"/>
          <ac:grpSpMkLst>
            <pc:docMk/>
            <pc:sldMk cId="2813730066" sldId="333"/>
            <ac:grpSpMk id="34" creationId="{8427D277-D5EB-44E0-326E-7712D8A839D7}"/>
          </ac:grpSpMkLst>
        </pc:grpChg>
        <pc:grpChg chg="add del mod">
          <ac:chgData name="Dalal, Mrinmoy" userId="397ff971-e778-44ea-ba08-c45f4dea36a7" providerId="ADAL" clId="{53BB99DD-E11A-4AC5-9DF7-93144241BC20}" dt="2023-03-29T23:55:06.701" v="28436" actId="165"/>
          <ac:grpSpMkLst>
            <pc:docMk/>
            <pc:sldMk cId="2813730066" sldId="333"/>
            <ac:grpSpMk id="51" creationId="{4B68BFDF-F62E-1AA9-1A62-81686FCF3CB5}"/>
          </ac:grpSpMkLst>
        </pc:grpChg>
        <pc:grpChg chg="add del mod topLvl">
          <ac:chgData name="Dalal, Mrinmoy" userId="397ff971-e778-44ea-ba08-c45f4dea36a7" providerId="ADAL" clId="{53BB99DD-E11A-4AC5-9DF7-93144241BC20}" dt="2023-03-30T00:19:02.230" v="28787" actId="165"/>
          <ac:grpSpMkLst>
            <pc:docMk/>
            <pc:sldMk cId="2813730066" sldId="333"/>
            <ac:grpSpMk id="52" creationId="{A0EFE188-2220-3C86-BB25-062AD4C261BD}"/>
          </ac:grpSpMkLst>
        </pc:grpChg>
        <pc:grpChg chg="add mod">
          <ac:chgData name="Dalal, Mrinmoy" userId="397ff971-e778-44ea-ba08-c45f4dea36a7" providerId="ADAL" clId="{53BB99DD-E11A-4AC5-9DF7-93144241BC20}" dt="2023-03-29T23:56:14.213" v="28518" actId="571"/>
          <ac:grpSpMkLst>
            <pc:docMk/>
            <pc:sldMk cId="2813730066" sldId="333"/>
            <ac:grpSpMk id="53" creationId="{7506FB46-0A4D-1B85-AAC5-08FBF66005DF}"/>
          </ac:grpSpMkLst>
        </pc:grpChg>
        <pc:grpChg chg="add del mod">
          <ac:chgData name="Dalal, Mrinmoy" userId="397ff971-e778-44ea-ba08-c45f4dea36a7" providerId="ADAL" clId="{53BB99DD-E11A-4AC5-9DF7-93144241BC20}" dt="2023-03-29T23:57:04.545" v="28527" actId="165"/>
          <ac:grpSpMkLst>
            <pc:docMk/>
            <pc:sldMk cId="2813730066" sldId="333"/>
            <ac:grpSpMk id="57" creationId="{7D89237D-DAA1-C83F-508A-A0C90A0FED13}"/>
          </ac:grpSpMkLst>
        </pc:grpChg>
        <pc:grpChg chg="add del mod topLvl">
          <ac:chgData name="Dalal, Mrinmoy" userId="397ff971-e778-44ea-ba08-c45f4dea36a7" providerId="ADAL" clId="{53BB99DD-E11A-4AC5-9DF7-93144241BC20}" dt="2023-03-30T00:19:12.692" v="28789" actId="165"/>
          <ac:grpSpMkLst>
            <pc:docMk/>
            <pc:sldMk cId="2813730066" sldId="333"/>
            <ac:grpSpMk id="58" creationId="{55E9877D-DD54-9933-3590-5E1A100A045C}"/>
          </ac:grpSpMkLst>
        </pc:grpChg>
        <pc:grpChg chg="del mod topLvl">
          <ac:chgData name="Dalal, Mrinmoy" userId="397ff971-e778-44ea-ba08-c45f4dea36a7" providerId="ADAL" clId="{53BB99DD-E11A-4AC5-9DF7-93144241BC20}" dt="2023-03-30T00:19:14.390" v="28790" actId="165"/>
          <ac:grpSpMkLst>
            <pc:docMk/>
            <pc:sldMk cId="2813730066" sldId="333"/>
            <ac:grpSpMk id="59" creationId="{EC55A47B-98C4-B1AC-216E-BD764A05D06E}"/>
          </ac:grpSpMkLst>
        </pc:grpChg>
        <pc:grpChg chg="add del mod topLvl">
          <ac:chgData name="Dalal, Mrinmoy" userId="397ff971-e778-44ea-ba08-c45f4dea36a7" providerId="ADAL" clId="{53BB99DD-E11A-4AC5-9DF7-93144241BC20}" dt="2023-03-30T00:19:02.230" v="28787" actId="165"/>
          <ac:grpSpMkLst>
            <pc:docMk/>
            <pc:sldMk cId="2813730066" sldId="333"/>
            <ac:grpSpMk id="63" creationId="{2E6A60AA-D578-AF7B-FD46-662306998975}"/>
          </ac:grpSpMkLst>
        </pc:grpChg>
        <pc:grpChg chg="del mod topLvl">
          <ac:chgData name="Dalal, Mrinmoy" userId="397ff971-e778-44ea-ba08-c45f4dea36a7" providerId="ADAL" clId="{53BB99DD-E11A-4AC5-9DF7-93144241BC20}" dt="2023-03-30T00:19:44.020" v="28796" actId="165"/>
          <ac:grpSpMkLst>
            <pc:docMk/>
            <pc:sldMk cId="2813730066" sldId="333"/>
            <ac:grpSpMk id="64" creationId="{614F80B5-4B5B-351E-73B2-DEB886F98D06}"/>
          </ac:grpSpMkLst>
        </pc:grpChg>
        <pc:grpChg chg="add del mod topLvl">
          <ac:chgData name="Dalal, Mrinmoy" userId="397ff971-e778-44ea-ba08-c45f4dea36a7" providerId="ADAL" clId="{53BB99DD-E11A-4AC5-9DF7-93144241BC20}" dt="2023-03-30T00:19:02.230" v="28787" actId="165"/>
          <ac:grpSpMkLst>
            <pc:docMk/>
            <pc:sldMk cId="2813730066" sldId="333"/>
            <ac:grpSpMk id="68" creationId="{3F655FF3-CEF3-A5D1-6F11-CC74A5E0931C}"/>
          </ac:grpSpMkLst>
        </pc:grpChg>
        <pc:grpChg chg="del mod topLvl">
          <ac:chgData name="Dalal, Mrinmoy" userId="397ff971-e778-44ea-ba08-c45f4dea36a7" providerId="ADAL" clId="{53BB99DD-E11A-4AC5-9DF7-93144241BC20}" dt="2023-03-30T00:20:21.036" v="28805" actId="165"/>
          <ac:grpSpMkLst>
            <pc:docMk/>
            <pc:sldMk cId="2813730066" sldId="333"/>
            <ac:grpSpMk id="69" creationId="{2D6FBFB6-EB76-15EF-BFDF-AA19C0E399CF}"/>
          </ac:grpSpMkLst>
        </pc:grpChg>
        <pc:grpChg chg="add del mod">
          <ac:chgData name="Dalal, Mrinmoy" userId="397ff971-e778-44ea-ba08-c45f4dea36a7" providerId="ADAL" clId="{53BB99DD-E11A-4AC5-9DF7-93144241BC20}" dt="2023-03-30T00:18:56.730" v="28786" actId="165"/>
          <ac:grpSpMkLst>
            <pc:docMk/>
            <pc:sldMk cId="2813730066" sldId="333"/>
            <ac:grpSpMk id="75" creationId="{A19B847C-51AF-200F-FAA6-5A700F5E4E31}"/>
          </ac:grpSpMkLst>
        </pc:grpChg>
        <pc:grpChg chg="add mod">
          <ac:chgData name="Dalal, Mrinmoy" userId="397ff971-e778-44ea-ba08-c45f4dea36a7" providerId="ADAL" clId="{53BB99DD-E11A-4AC5-9DF7-93144241BC20}" dt="2023-03-30T00:21:18.461" v="28818" actId="1076"/>
          <ac:grpSpMkLst>
            <pc:docMk/>
            <pc:sldMk cId="2813730066" sldId="333"/>
            <ac:grpSpMk id="76" creationId="{B8CD951D-C080-5012-BC67-484CD1C64F02}"/>
          </ac:grpSpMkLst>
        </pc:grpChg>
        <pc:grpChg chg="add mod">
          <ac:chgData name="Dalal, Mrinmoy" userId="397ff971-e778-44ea-ba08-c45f4dea36a7" providerId="ADAL" clId="{53BB99DD-E11A-4AC5-9DF7-93144241BC20}" dt="2023-03-30T00:21:18.461" v="28818" actId="1076"/>
          <ac:grpSpMkLst>
            <pc:docMk/>
            <pc:sldMk cId="2813730066" sldId="333"/>
            <ac:grpSpMk id="77" creationId="{9435B84C-AC80-7AB9-EA5E-764D7370CB8D}"/>
          </ac:grpSpMkLst>
        </pc:grpChg>
        <pc:grpChg chg="add mod">
          <ac:chgData name="Dalal, Mrinmoy" userId="397ff971-e778-44ea-ba08-c45f4dea36a7" providerId="ADAL" clId="{53BB99DD-E11A-4AC5-9DF7-93144241BC20}" dt="2023-03-30T00:21:18.461" v="28818" actId="1076"/>
          <ac:grpSpMkLst>
            <pc:docMk/>
            <pc:sldMk cId="2813730066" sldId="333"/>
            <ac:grpSpMk id="78" creationId="{93DDB84E-F685-6714-6535-6173994D035A}"/>
          </ac:grpSpMkLst>
        </pc:grpChg>
        <pc:grpChg chg="add mod">
          <ac:chgData name="Dalal, Mrinmoy" userId="397ff971-e778-44ea-ba08-c45f4dea36a7" providerId="ADAL" clId="{53BB99DD-E11A-4AC5-9DF7-93144241BC20}" dt="2023-03-30T00:51:47.979" v="29061" actId="164"/>
          <ac:grpSpMkLst>
            <pc:docMk/>
            <pc:sldMk cId="2813730066" sldId="333"/>
            <ac:grpSpMk id="82" creationId="{1C16B6FC-A22A-2288-E647-29A1CDB1D875}"/>
          </ac:grpSpMkLst>
        </pc:grpChg>
        <pc:grpChg chg="add mod">
          <ac:chgData name="Dalal, Mrinmoy" userId="397ff971-e778-44ea-ba08-c45f4dea36a7" providerId="ADAL" clId="{53BB99DD-E11A-4AC5-9DF7-93144241BC20}" dt="2023-03-30T00:51:58.029" v="29064" actId="164"/>
          <ac:grpSpMkLst>
            <pc:docMk/>
            <pc:sldMk cId="2813730066" sldId="333"/>
            <ac:grpSpMk id="84" creationId="{A1C4DCDE-16E5-CA3B-1435-9AC7644CC482}"/>
          </ac:grpSpMkLst>
        </pc:grpChg>
        <pc:graphicFrameChg chg="add mod modGraphic">
          <ac:chgData name="Dalal, Mrinmoy" userId="397ff971-e778-44ea-ba08-c45f4dea36a7" providerId="ADAL" clId="{53BB99DD-E11A-4AC5-9DF7-93144241BC20}" dt="2023-03-30T00:54:20.049" v="29081" actId="404"/>
          <ac:graphicFrameMkLst>
            <pc:docMk/>
            <pc:sldMk cId="2813730066" sldId="333"/>
            <ac:graphicFrameMk id="79" creationId="{419A1CB9-19F5-8328-BEC1-1713CF6FE004}"/>
          </ac:graphicFrameMkLst>
        </pc:graphicFrameChg>
        <pc:picChg chg="add del mod">
          <ac:chgData name="Dalal, Mrinmoy" userId="397ff971-e778-44ea-ba08-c45f4dea36a7" providerId="ADAL" clId="{53BB99DD-E11A-4AC5-9DF7-93144241BC20}" dt="2023-03-30T00:16:43.600" v="28696" actId="478"/>
          <ac:picMkLst>
            <pc:docMk/>
            <pc:sldMk cId="2813730066" sldId="333"/>
            <ac:picMk id="30" creationId="{7F55D67F-3801-9CC7-DC68-DA9EA7A6357C}"/>
          </ac:picMkLst>
        </pc:picChg>
        <pc:picChg chg="add del mod">
          <ac:chgData name="Dalal, Mrinmoy" userId="397ff971-e778-44ea-ba08-c45f4dea36a7" providerId="ADAL" clId="{53BB99DD-E11A-4AC5-9DF7-93144241BC20}" dt="2023-03-30T00:18:08.728" v="28771" actId="478"/>
          <ac:picMkLst>
            <pc:docMk/>
            <pc:sldMk cId="2813730066" sldId="333"/>
            <ac:picMk id="33" creationId="{6230B591-91C6-D277-1955-7D7A0913F10A}"/>
          </ac:picMkLst>
        </pc:picChg>
        <pc:picChg chg="mod topLvl">
          <ac:chgData name="Dalal, Mrinmoy" userId="397ff971-e778-44ea-ba08-c45f4dea36a7" providerId="ADAL" clId="{53BB99DD-E11A-4AC5-9DF7-93144241BC20}" dt="2023-03-30T00:51:58.029" v="29064" actId="164"/>
          <ac:picMkLst>
            <pc:docMk/>
            <pc:sldMk cId="2813730066" sldId="333"/>
            <ac:picMk id="60" creationId="{43AB2FAD-60EC-8562-A56B-FBA022292E1F}"/>
          </ac:picMkLst>
        </pc:picChg>
        <pc:picChg chg="mod topLvl">
          <ac:chgData name="Dalal, Mrinmoy" userId="397ff971-e778-44ea-ba08-c45f4dea36a7" providerId="ADAL" clId="{53BB99DD-E11A-4AC5-9DF7-93144241BC20}" dt="2023-03-30T00:21:18.461" v="28818" actId="1076"/>
          <ac:picMkLst>
            <pc:docMk/>
            <pc:sldMk cId="2813730066" sldId="333"/>
            <ac:picMk id="65" creationId="{57F7B96F-9FCC-A151-CA14-327E7D51C2C4}"/>
          </ac:picMkLst>
        </pc:picChg>
        <pc:picChg chg="mod topLvl">
          <ac:chgData name="Dalal, Mrinmoy" userId="397ff971-e778-44ea-ba08-c45f4dea36a7" providerId="ADAL" clId="{53BB99DD-E11A-4AC5-9DF7-93144241BC20}" dt="2023-03-30T00:21:18.461" v="28818" actId="1076"/>
          <ac:picMkLst>
            <pc:docMk/>
            <pc:sldMk cId="2813730066" sldId="333"/>
            <ac:picMk id="70" creationId="{4FE57E92-BE19-5391-584A-9413009AAA3B}"/>
          </ac:picMkLst>
        </pc:picChg>
      </pc:sldChg>
      <pc:sldChg chg="addSp delSp modSp add mod modAnim">
        <pc:chgData name="Dalal, Mrinmoy" userId="397ff971-e778-44ea-ba08-c45f4dea36a7" providerId="ADAL" clId="{53BB99DD-E11A-4AC5-9DF7-93144241BC20}" dt="2023-03-30T03:54:46.629" v="29851" actId="20577"/>
        <pc:sldMkLst>
          <pc:docMk/>
          <pc:sldMk cId="3156575297" sldId="334"/>
        </pc:sldMkLst>
        <pc:spChg chg="mod">
          <ac:chgData name="Dalal, Mrinmoy" userId="397ff971-e778-44ea-ba08-c45f4dea36a7" providerId="ADAL" clId="{53BB99DD-E11A-4AC5-9DF7-93144241BC20}" dt="2023-03-30T03:54:46.629" v="29851" actId="20577"/>
          <ac:spMkLst>
            <pc:docMk/>
            <pc:sldMk cId="3156575297" sldId="334"/>
            <ac:spMk id="2" creationId="{157B785B-7419-6444-8F7C-456DADFC9CDE}"/>
          </ac:spMkLst>
        </pc:spChg>
        <pc:spChg chg="add mod">
          <ac:chgData name="Dalal, Mrinmoy" userId="397ff971-e778-44ea-ba08-c45f4dea36a7" providerId="ADAL" clId="{53BB99DD-E11A-4AC5-9DF7-93144241BC20}" dt="2023-03-30T03:38:02.794" v="29607" actId="164"/>
          <ac:spMkLst>
            <pc:docMk/>
            <pc:sldMk cId="3156575297" sldId="334"/>
            <ac:spMk id="6" creationId="{A4C8867F-F4AB-B2D0-652A-627C48F2629B}"/>
          </ac:spMkLst>
        </pc:spChg>
        <pc:spChg chg="add mod">
          <ac:chgData name="Dalal, Mrinmoy" userId="397ff971-e778-44ea-ba08-c45f4dea36a7" providerId="ADAL" clId="{53BB99DD-E11A-4AC5-9DF7-93144241BC20}" dt="2023-03-30T03:37:50.374" v="29605" actId="164"/>
          <ac:spMkLst>
            <pc:docMk/>
            <pc:sldMk cId="3156575297" sldId="334"/>
            <ac:spMk id="7" creationId="{52A52454-61D2-79A9-40D5-C923E4FBA8A3}"/>
          </ac:spMkLst>
        </pc:spChg>
        <pc:spChg chg="add mod">
          <ac:chgData name="Dalal, Mrinmoy" userId="397ff971-e778-44ea-ba08-c45f4dea36a7" providerId="ADAL" clId="{53BB99DD-E11A-4AC5-9DF7-93144241BC20}" dt="2023-03-30T03:37:55.390" v="29606" actId="164"/>
          <ac:spMkLst>
            <pc:docMk/>
            <pc:sldMk cId="3156575297" sldId="334"/>
            <ac:spMk id="8" creationId="{11322D15-0E45-1FC7-3F04-44A816817AB9}"/>
          </ac:spMkLst>
        </pc:spChg>
        <pc:spChg chg="add mod">
          <ac:chgData name="Dalal, Mrinmoy" userId="397ff971-e778-44ea-ba08-c45f4dea36a7" providerId="ADAL" clId="{53BB99DD-E11A-4AC5-9DF7-93144241BC20}" dt="2023-03-30T03:38:10.174" v="29608" actId="164"/>
          <ac:spMkLst>
            <pc:docMk/>
            <pc:sldMk cId="3156575297" sldId="334"/>
            <ac:spMk id="9" creationId="{04A9100B-8E83-A4DC-D1F4-5651FD7B3718}"/>
          </ac:spMkLst>
        </pc:spChg>
        <pc:spChg chg="add mod">
          <ac:chgData name="Dalal, Mrinmoy" userId="397ff971-e778-44ea-ba08-c45f4dea36a7" providerId="ADAL" clId="{53BB99DD-E11A-4AC5-9DF7-93144241BC20}" dt="2023-03-30T03:38:02.794" v="29607" actId="164"/>
          <ac:spMkLst>
            <pc:docMk/>
            <pc:sldMk cId="3156575297" sldId="334"/>
            <ac:spMk id="10" creationId="{5DFE6C88-D6CD-1162-72BB-B7428049EB90}"/>
          </ac:spMkLst>
        </pc:spChg>
        <pc:spChg chg="add mod">
          <ac:chgData name="Dalal, Mrinmoy" userId="397ff971-e778-44ea-ba08-c45f4dea36a7" providerId="ADAL" clId="{53BB99DD-E11A-4AC5-9DF7-93144241BC20}" dt="2023-03-30T03:37:55.390" v="29606" actId="164"/>
          <ac:spMkLst>
            <pc:docMk/>
            <pc:sldMk cId="3156575297" sldId="334"/>
            <ac:spMk id="11" creationId="{D493594D-A612-A6AE-F56A-B3B73DD1F475}"/>
          </ac:spMkLst>
        </pc:spChg>
        <pc:spChg chg="add mod">
          <ac:chgData name="Dalal, Mrinmoy" userId="397ff971-e778-44ea-ba08-c45f4dea36a7" providerId="ADAL" clId="{53BB99DD-E11A-4AC5-9DF7-93144241BC20}" dt="2023-03-30T03:37:50.374" v="29605" actId="164"/>
          <ac:spMkLst>
            <pc:docMk/>
            <pc:sldMk cId="3156575297" sldId="334"/>
            <ac:spMk id="12" creationId="{7EF1228F-531F-8295-E033-479F6BAC9BD6}"/>
          </ac:spMkLst>
        </pc:spChg>
        <pc:spChg chg="add mod">
          <ac:chgData name="Dalal, Mrinmoy" userId="397ff971-e778-44ea-ba08-c45f4dea36a7" providerId="ADAL" clId="{53BB99DD-E11A-4AC5-9DF7-93144241BC20}" dt="2023-03-30T03:38:10.174" v="29608" actId="164"/>
          <ac:spMkLst>
            <pc:docMk/>
            <pc:sldMk cId="3156575297" sldId="334"/>
            <ac:spMk id="13" creationId="{AF8E03BF-F6C7-ACC7-FB3F-F6B0EB5B291E}"/>
          </ac:spMkLst>
        </pc:spChg>
        <pc:spChg chg="add mod">
          <ac:chgData name="Dalal, Mrinmoy" userId="397ff971-e778-44ea-ba08-c45f4dea36a7" providerId="ADAL" clId="{53BB99DD-E11A-4AC5-9DF7-93144241BC20}" dt="2023-03-30T03:38:02.794" v="29607" actId="164"/>
          <ac:spMkLst>
            <pc:docMk/>
            <pc:sldMk cId="3156575297" sldId="334"/>
            <ac:spMk id="14" creationId="{47773CBE-541B-974E-795C-9FF11CA84392}"/>
          </ac:spMkLst>
        </pc:spChg>
        <pc:spChg chg="add mod">
          <ac:chgData name="Dalal, Mrinmoy" userId="397ff971-e778-44ea-ba08-c45f4dea36a7" providerId="ADAL" clId="{53BB99DD-E11A-4AC5-9DF7-93144241BC20}" dt="2023-03-30T03:37:50.374" v="29605" actId="164"/>
          <ac:spMkLst>
            <pc:docMk/>
            <pc:sldMk cId="3156575297" sldId="334"/>
            <ac:spMk id="15" creationId="{724EEB66-BED0-0E48-83F2-67ED852755F0}"/>
          </ac:spMkLst>
        </pc:spChg>
        <pc:spChg chg="add mod">
          <ac:chgData name="Dalal, Mrinmoy" userId="397ff971-e778-44ea-ba08-c45f4dea36a7" providerId="ADAL" clId="{53BB99DD-E11A-4AC5-9DF7-93144241BC20}" dt="2023-03-30T03:37:55.390" v="29606" actId="164"/>
          <ac:spMkLst>
            <pc:docMk/>
            <pc:sldMk cId="3156575297" sldId="334"/>
            <ac:spMk id="16" creationId="{738E11C0-B9C7-872C-F531-816953C0F0AC}"/>
          </ac:spMkLst>
        </pc:spChg>
        <pc:spChg chg="add del mod">
          <ac:chgData name="Dalal, Mrinmoy" userId="397ff971-e778-44ea-ba08-c45f4dea36a7" providerId="ADAL" clId="{53BB99DD-E11A-4AC5-9DF7-93144241BC20}" dt="2023-03-30T03:23:17.725" v="29303" actId="21"/>
          <ac:spMkLst>
            <pc:docMk/>
            <pc:sldMk cId="3156575297" sldId="334"/>
            <ac:spMk id="17" creationId="{2E93B20C-342B-B396-E84E-1CFA41C53E9C}"/>
          </ac:spMkLst>
        </pc:spChg>
        <pc:spChg chg="add del mod">
          <ac:chgData name="Dalal, Mrinmoy" userId="397ff971-e778-44ea-ba08-c45f4dea36a7" providerId="ADAL" clId="{53BB99DD-E11A-4AC5-9DF7-93144241BC20}" dt="2023-03-30T03:22:52.670" v="29294" actId="21"/>
          <ac:spMkLst>
            <pc:docMk/>
            <pc:sldMk cId="3156575297" sldId="334"/>
            <ac:spMk id="18" creationId="{E5AC53E2-9B36-DC12-3026-9F478450987D}"/>
          </ac:spMkLst>
        </pc:spChg>
        <pc:spChg chg="add del mod">
          <ac:chgData name="Dalal, Mrinmoy" userId="397ff971-e778-44ea-ba08-c45f4dea36a7" providerId="ADAL" clId="{53BB99DD-E11A-4AC5-9DF7-93144241BC20}" dt="2023-03-30T03:23:30.089" v="29307" actId="21"/>
          <ac:spMkLst>
            <pc:docMk/>
            <pc:sldMk cId="3156575297" sldId="334"/>
            <ac:spMk id="19" creationId="{64FE4473-FCE5-1E6E-6A00-789AB17B322E}"/>
          </ac:spMkLst>
        </pc:spChg>
        <pc:spChg chg="add mod">
          <ac:chgData name="Dalal, Mrinmoy" userId="397ff971-e778-44ea-ba08-c45f4dea36a7" providerId="ADAL" clId="{53BB99DD-E11A-4AC5-9DF7-93144241BC20}" dt="2023-03-30T03:38:10.174" v="29608" actId="164"/>
          <ac:spMkLst>
            <pc:docMk/>
            <pc:sldMk cId="3156575297" sldId="334"/>
            <ac:spMk id="24" creationId="{F89EEC87-D4BB-9C63-63FD-D29E446D7C7F}"/>
          </ac:spMkLst>
        </pc:spChg>
        <pc:spChg chg="add del mod">
          <ac:chgData name="Dalal, Mrinmoy" userId="397ff971-e778-44ea-ba08-c45f4dea36a7" providerId="ADAL" clId="{53BB99DD-E11A-4AC5-9DF7-93144241BC20}" dt="2023-03-30T03:23:04.307" v="29299" actId="21"/>
          <ac:spMkLst>
            <pc:docMk/>
            <pc:sldMk cId="3156575297" sldId="334"/>
            <ac:spMk id="25" creationId="{B5EC6509-8893-5A19-9919-8FA42011604F}"/>
          </ac:spMkLst>
        </pc:spChg>
        <pc:spChg chg="add mod ord topLvl">
          <ac:chgData name="Dalal, Mrinmoy" userId="397ff971-e778-44ea-ba08-c45f4dea36a7" providerId="ADAL" clId="{53BB99DD-E11A-4AC5-9DF7-93144241BC20}" dt="2023-03-30T03:40:43.869" v="29628" actId="167"/>
          <ac:spMkLst>
            <pc:docMk/>
            <pc:sldMk cId="3156575297" sldId="334"/>
            <ac:spMk id="26" creationId="{0F997D6C-2034-BC7B-CE38-77D144BF1348}"/>
          </ac:spMkLst>
        </pc:spChg>
        <pc:spChg chg="add mod topLvl">
          <ac:chgData name="Dalal, Mrinmoy" userId="397ff971-e778-44ea-ba08-c45f4dea36a7" providerId="ADAL" clId="{53BB99DD-E11A-4AC5-9DF7-93144241BC20}" dt="2023-03-30T03:40:34.414" v="29626" actId="165"/>
          <ac:spMkLst>
            <pc:docMk/>
            <pc:sldMk cId="3156575297" sldId="334"/>
            <ac:spMk id="27" creationId="{41F1F814-7771-BED3-7454-AF458DFBA140}"/>
          </ac:spMkLst>
        </pc:spChg>
        <pc:spChg chg="add mod">
          <ac:chgData name="Dalal, Mrinmoy" userId="397ff971-e778-44ea-ba08-c45f4dea36a7" providerId="ADAL" clId="{53BB99DD-E11A-4AC5-9DF7-93144241BC20}" dt="2023-03-30T03:38:10.174" v="29608" actId="164"/>
          <ac:spMkLst>
            <pc:docMk/>
            <pc:sldMk cId="3156575297" sldId="334"/>
            <ac:spMk id="28" creationId="{3F141A35-C70E-16A4-4CBF-BBD4EE30ECFA}"/>
          </ac:spMkLst>
        </pc:spChg>
        <pc:spChg chg="add mod">
          <ac:chgData name="Dalal, Mrinmoy" userId="397ff971-e778-44ea-ba08-c45f4dea36a7" providerId="ADAL" clId="{53BB99DD-E11A-4AC5-9DF7-93144241BC20}" dt="2023-03-30T03:37:50.374" v="29605" actId="164"/>
          <ac:spMkLst>
            <pc:docMk/>
            <pc:sldMk cId="3156575297" sldId="334"/>
            <ac:spMk id="29" creationId="{AAE0C2D0-5892-FAAC-7459-36BA44452079}"/>
          </ac:spMkLst>
        </pc:spChg>
        <pc:spChg chg="add mod">
          <ac:chgData name="Dalal, Mrinmoy" userId="397ff971-e778-44ea-ba08-c45f4dea36a7" providerId="ADAL" clId="{53BB99DD-E11A-4AC5-9DF7-93144241BC20}" dt="2023-03-30T03:38:02.794" v="29607" actId="164"/>
          <ac:spMkLst>
            <pc:docMk/>
            <pc:sldMk cId="3156575297" sldId="334"/>
            <ac:spMk id="30" creationId="{C66049C3-BA55-AD01-C64A-21CAEF051C05}"/>
          </ac:spMkLst>
        </pc:spChg>
        <pc:spChg chg="add mod">
          <ac:chgData name="Dalal, Mrinmoy" userId="397ff971-e778-44ea-ba08-c45f4dea36a7" providerId="ADAL" clId="{53BB99DD-E11A-4AC5-9DF7-93144241BC20}" dt="2023-03-30T03:37:55.390" v="29606" actId="164"/>
          <ac:spMkLst>
            <pc:docMk/>
            <pc:sldMk cId="3156575297" sldId="334"/>
            <ac:spMk id="31" creationId="{B15C79D8-20AF-DA98-A3A1-A702228E7963}"/>
          </ac:spMkLst>
        </pc:spChg>
        <pc:spChg chg="mod">
          <ac:chgData name="Dalal, Mrinmoy" userId="397ff971-e778-44ea-ba08-c45f4dea36a7" providerId="ADAL" clId="{53BB99DD-E11A-4AC5-9DF7-93144241BC20}" dt="2023-03-30T03:37:38.954" v="29601" actId="164"/>
          <ac:spMkLst>
            <pc:docMk/>
            <pc:sldMk cId="3156575297" sldId="334"/>
            <ac:spMk id="33" creationId="{EBA3DE72-4AF3-106A-D0DA-5F345963E9F5}"/>
          </ac:spMkLst>
        </pc:spChg>
        <pc:spChg chg="mod topLvl">
          <ac:chgData name="Dalal, Mrinmoy" userId="397ff971-e778-44ea-ba08-c45f4dea36a7" providerId="ADAL" clId="{53BB99DD-E11A-4AC5-9DF7-93144241BC20}" dt="2023-03-30T03:37:50.374" v="29605" actId="164"/>
          <ac:spMkLst>
            <pc:docMk/>
            <pc:sldMk cId="3156575297" sldId="334"/>
            <ac:spMk id="38" creationId="{196AFBA7-6B6E-F26E-A426-137AD5BB5840}"/>
          </ac:spMkLst>
        </pc:spChg>
        <pc:spChg chg="mod topLvl">
          <ac:chgData name="Dalal, Mrinmoy" userId="397ff971-e778-44ea-ba08-c45f4dea36a7" providerId="ADAL" clId="{53BB99DD-E11A-4AC5-9DF7-93144241BC20}" dt="2023-03-30T03:38:02.794" v="29607" actId="164"/>
          <ac:spMkLst>
            <pc:docMk/>
            <pc:sldMk cId="3156575297" sldId="334"/>
            <ac:spMk id="41" creationId="{FA159C46-A56B-3011-8229-34E8932F97A5}"/>
          </ac:spMkLst>
        </pc:spChg>
        <pc:spChg chg="mod">
          <ac:chgData name="Dalal, Mrinmoy" userId="397ff971-e778-44ea-ba08-c45f4dea36a7" providerId="ADAL" clId="{53BB99DD-E11A-4AC5-9DF7-93144241BC20}" dt="2023-03-30T03:36:12.495" v="29577" actId="6549"/>
          <ac:spMkLst>
            <pc:docMk/>
            <pc:sldMk cId="3156575297" sldId="334"/>
            <ac:spMk id="46" creationId="{E8C661F3-4178-F922-6A70-7EB458F73C64}"/>
          </ac:spMkLst>
        </pc:spChg>
        <pc:spChg chg="mod topLvl">
          <ac:chgData name="Dalal, Mrinmoy" userId="397ff971-e778-44ea-ba08-c45f4dea36a7" providerId="ADAL" clId="{53BB99DD-E11A-4AC5-9DF7-93144241BC20}" dt="2023-03-30T03:40:38.944" v="29627" actId="164"/>
          <ac:spMkLst>
            <pc:docMk/>
            <pc:sldMk cId="3156575297" sldId="334"/>
            <ac:spMk id="50" creationId="{516E3A10-6A88-2122-38C8-D066001A183D}"/>
          </ac:spMkLst>
        </pc:spChg>
        <pc:spChg chg="add mod topLvl">
          <ac:chgData name="Dalal, Mrinmoy" userId="397ff971-e778-44ea-ba08-c45f4dea36a7" providerId="ADAL" clId="{53BB99DD-E11A-4AC5-9DF7-93144241BC20}" dt="2023-03-30T03:40:38.944" v="29627" actId="164"/>
          <ac:spMkLst>
            <pc:docMk/>
            <pc:sldMk cId="3156575297" sldId="334"/>
            <ac:spMk id="53" creationId="{C605A32E-C3ED-5632-62CD-F23B4B7508BF}"/>
          </ac:spMkLst>
        </pc:spChg>
        <pc:spChg chg="add mod">
          <ac:chgData name="Dalal, Mrinmoy" userId="397ff971-e778-44ea-ba08-c45f4dea36a7" providerId="ADAL" clId="{53BB99DD-E11A-4AC5-9DF7-93144241BC20}" dt="2023-03-30T03:37:50.374" v="29605" actId="164"/>
          <ac:spMkLst>
            <pc:docMk/>
            <pc:sldMk cId="3156575297" sldId="334"/>
            <ac:spMk id="54" creationId="{F3FBB585-C2D2-2820-1D89-030D76CAF9FD}"/>
          </ac:spMkLst>
        </pc:spChg>
        <pc:spChg chg="add mod">
          <ac:chgData name="Dalal, Mrinmoy" userId="397ff971-e778-44ea-ba08-c45f4dea36a7" providerId="ADAL" clId="{53BB99DD-E11A-4AC5-9DF7-93144241BC20}" dt="2023-03-30T03:38:43.434" v="29613" actId="164"/>
          <ac:spMkLst>
            <pc:docMk/>
            <pc:sldMk cId="3156575297" sldId="334"/>
            <ac:spMk id="55" creationId="{5E457F9D-B690-CDB5-D90E-95052042B6AD}"/>
          </ac:spMkLst>
        </pc:spChg>
        <pc:spChg chg="add mod">
          <ac:chgData name="Dalal, Mrinmoy" userId="397ff971-e778-44ea-ba08-c45f4dea36a7" providerId="ADAL" clId="{53BB99DD-E11A-4AC5-9DF7-93144241BC20}" dt="2023-03-30T03:38:32.654" v="29612" actId="164"/>
          <ac:spMkLst>
            <pc:docMk/>
            <pc:sldMk cId="3156575297" sldId="334"/>
            <ac:spMk id="56" creationId="{B1D7C9C6-F95C-1698-7F60-296C05C625EE}"/>
          </ac:spMkLst>
        </pc:spChg>
        <pc:spChg chg="add mod">
          <ac:chgData name="Dalal, Mrinmoy" userId="397ff971-e778-44ea-ba08-c45f4dea36a7" providerId="ADAL" clId="{53BB99DD-E11A-4AC5-9DF7-93144241BC20}" dt="2023-03-30T03:38:47.674" v="29614" actId="164"/>
          <ac:spMkLst>
            <pc:docMk/>
            <pc:sldMk cId="3156575297" sldId="334"/>
            <ac:spMk id="57" creationId="{02C7746F-E452-5D06-0EDB-54D62A9E92D6}"/>
          </ac:spMkLst>
        </pc:spChg>
        <pc:spChg chg="add mod">
          <ac:chgData name="Dalal, Mrinmoy" userId="397ff971-e778-44ea-ba08-c45f4dea36a7" providerId="ADAL" clId="{53BB99DD-E11A-4AC5-9DF7-93144241BC20}" dt="2023-03-30T03:37:50.374" v="29605" actId="164"/>
          <ac:spMkLst>
            <pc:docMk/>
            <pc:sldMk cId="3156575297" sldId="334"/>
            <ac:spMk id="58" creationId="{D22F0CD0-0A19-C13D-6DEE-BB0971084215}"/>
          </ac:spMkLst>
        </pc:spChg>
        <pc:spChg chg="del">
          <ac:chgData name="Dalal, Mrinmoy" userId="397ff971-e778-44ea-ba08-c45f4dea36a7" providerId="ADAL" clId="{53BB99DD-E11A-4AC5-9DF7-93144241BC20}" dt="2023-03-30T03:13:40.125" v="29149" actId="478"/>
          <ac:spMkLst>
            <pc:docMk/>
            <pc:sldMk cId="3156575297" sldId="334"/>
            <ac:spMk id="60" creationId="{1A512EF7-07E9-8927-F00E-DBCE5DB1375C}"/>
          </ac:spMkLst>
        </pc:spChg>
        <pc:spChg chg="del">
          <ac:chgData name="Dalal, Mrinmoy" userId="397ff971-e778-44ea-ba08-c45f4dea36a7" providerId="ADAL" clId="{53BB99DD-E11A-4AC5-9DF7-93144241BC20}" dt="2023-03-30T03:13:40.125" v="29149" actId="478"/>
          <ac:spMkLst>
            <pc:docMk/>
            <pc:sldMk cId="3156575297" sldId="334"/>
            <ac:spMk id="61" creationId="{B890C317-B7CD-7047-07A1-3CE8965B01CF}"/>
          </ac:spMkLst>
        </pc:spChg>
        <pc:spChg chg="del">
          <ac:chgData name="Dalal, Mrinmoy" userId="397ff971-e778-44ea-ba08-c45f4dea36a7" providerId="ADAL" clId="{53BB99DD-E11A-4AC5-9DF7-93144241BC20}" dt="2023-03-30T03:13:40.125" v="29149" actId="478"/>
          <ac:spMkLst>
            <pc:docMk/>
            <pc:sldMk cId="3156575297" sldId="334"/>
            <ac:spMk id="62" creationId="{3196C092-4250-4EA2-64EA-49A129858A31}"/>
          </ac:spMkLst>
        </pc:spChg>
        <pc:spChg chg="del">
          <ac:chgData name="Dalal, Mrinmoy" userId="397ff971-e778-44ea-ba08-c45f4dea36a7" providerId="ADAL" clId="{53BB99DD-E11A-4AC5-9DF7-93144241BC20}" dt="2023-03-30T03:13:40.125" v="29149" actId="478"/>
          <ac:spMkLst>
            <pc:docMk/>
            <pc:sldMk cId="3156575297" sldId="334"/>
            <ac:spMk id="66" creationId="{720AE23B-F944-5C35-2C6F-0ECE83EBA9E2}"/>
          </ac:spMkLst>
        </pc:spChg>
        <pc:spChg chg="del">
          <ac:chgData name="Dalal, Mrinmoy" userId="397ff971-e778-44ea-ba08-c45f4dea36a7" providerId="ADAL" clId="{53BB99DD-E11A-4AC5-9DF7-93144241BC20}" dt="2023-03-30T03:13:40.125" v="29149" actId="478"/>
          <ac:spMkLst>
            <pc:docMk/>
            <pc:sldMk cId="3156575297" sldId="334"/>
            <ac:spMk id="67" creationId="{95F27FC1-DA8B-AA5D-0197-58FFB5F26466}"/>
          </ac:spMkLst>
        </pc:spChg>
        <pc:spChg chg="del">
          <ac:chgData name="Dalal, Mrinmoy" userId="397ff971-e778-44ea-ba08-c45f4dea36a7" providerId="ADAL" clId="{53BB99DD-E11A-4AC5-9DF7-93144241BC20}" dt="2023-03-30T03:13:40.125" v="29149" actId="478"/>
          <ac:spMkLst>
            <pc:docMk/>
            <pc:sldMk cId="3156575297" sldId="334"/>
            <ac:spMk id="68" creationId="{69B17357-6FFF-02C4-ABE6-83C74A6893D1}"/>
          </ac:spMkLst>
        </pc:spChg>
        <pc:spChg chg="del">
          <ac:chgData name="Dalal, Mrinmoy" userId="397ff971-e778-44ea-ba08-c45f4dea36a7" providerId="ADAL" clId="{53BB99DD-E11A-4AC5-9DF7-93144241BC20}" dt="2023-03-30T03:13:47.095" v="29150" actId="478"/>
          <ac:spMkLst>
            <pc:docMk/>
            <pc:sldMk cId="3156575297" sldId="334"/>
            <ac:spMk id="176" creationId="{C0E80A86-4DFF-70DB-BE78-FC32AC73E775}"/>
          </ac:spMkLst>
        </pc:spChg>
        <pc:spChg chg="del">
          <ac:chgData name="Dalal, Mrinmoy" userId="397ff971-e778-44ea-ba08-c45f4dea36a7" providerId="ADAL" clId="{53BB99DD-E11A-4AC5-9DF7-93144241BC20}" dt="2023-03-30T03:13:40.125" v="29149" actId="478"/>
          <ac:spMkLst>
            <pc:docMk/>
            <pc:sldMk cId="3156575297" sldId="334"/>
            <ac:spMk id="177" creationId="{1FBEA319-4251-8063-0F9C-C5FD3E028638}"/>
          </ac:spMkLst>
        </pc:spChg>
        <pc:grpChg chg="add mod">
          <ac:chgData name="Dalal, Mrinmoy" userId="397ff971-e778-44ea-ba08-c45f4dea36a7" providerId="ADAL" clId="{53BB99DD-E11A-4AC5-9DF7-93144241BC20}" dt="2023-03-30T03:37:55.390" v="29606" actId="164"/>
          <ac:grpSpMkLst>
            <pc:docMk/>
            <pc:sldMk cId="3156575297" sldId="334"/>
            <ac:grpSpMk id="32" creationId="{F1FF3BEE-6E9B-C023-00E0-6E84CC19B7F5}"/>
          </ac:grpSpMkLst>
        </pc:grpChg>
        <pc:grpChg chg="add del mod">
          <ac:chgData name="Dalal, Mrinmoy" userId="397ff971-e778-44ea-ba08-c45f4dea36a7" providerId="ADAL" clId="{53BB99DD-E11A-4AC5-9DF7-93144241BC20}" dt="2023-03-30T03:26:48.068" v="29409" actId="165"/>
          <ac:grpSpMkLst>
            <pc:docMk/>
            <pc:sldMk cId="3156575297" sldId="334"/>
            <ac:grpSpMk id="37" creationId="{AEF3B0FC-5E78-B2DA-F350-7667FBFB7CAB}"/>
          </ac:grpSpMkLst>
        </pc:grpChg>
        <pc:grpChg chg="add del mod">
          <ac:chgData name="Dalal, Mrinmoy" userId="397ff971-e778-44ea-ba08-c45f4dea36a7" providerId="ADAL" clId="{53BB99DD-E11A-4AC5-9DF7-93144241BC20}" dt="2023-03-30T03:29:07.385" v="29442" actId="165"/>
          <ac:grpSpMkLst>
            <pc:docMk/>
            <pc:sldMk cId="3156575297" sldId="334"/>
            <ac:grpSpMk id="40" creationId="{8B1F64C2-0BE5-A3C2-5F13-8231DA7A4629}"/>
          </ac:grpSpMkLst>
        </pc:grpChg>
        <pc:grpChg chg="add mod">
          <ac:chgData name="Dalal, Mrinmoy" userId="397ff971-e778-44ea-ba08-c45f4dea36a7" providerId="ADAL" clId="{53BB99DD-E11A-4AC5-9DF7-93144241BC20}" dt="2023-03-30T03:38:10.174" v="29608" actId="164"/>
          <ac:grpSpMkLst>
            <pc:docMk/>
            <pc:sldMk cId="3156575297" sldId="334"/>
            <ac:grpSpMk id="45" creationId="{7DFE17AE-075C-9D4E-8959-87DBF96CEFF4}"/>
          </ac:grpSpMkLst>
        </pc:grpChg>
        <pc:grpChg chg="add del mod">
          <ac:chgData name="Dalal, Mrinmoy" userId="397ff971-e778-44ea-ba08-c45f4dea36a7" providerId="ADAL" clId="{53BB99DD-E11A-4AC5-9DF7-93144241BC20}" dt="2023-03-30T03:29:27.285" v="29445" actId="165"/>
          <ac:grpSpMkLst>
            <pc:docMk/>
            <pc:sldMk cId="3156575297" sldId="334"/>
            <ac:grpSpMk id="49" creationId="{D5AA9D41-A212-46D5-AB88-CC7E866C4EC0}"/>
          </ac:grpSpMkLst>
        </pc:grpChg>
        <pc:grpChg chg="add mod">
          <ac:chgData name="Dalal, Mrinmoy" userId="397ff971-e778-44ea-ba08-c45f4dea36a7" providerId="ADAL" clId="{53BB99DD-E11A-4AC5-9DF7-93144241BC20}" dt="2023-03-30T03:37:39.511" v="29602" actId="164"/>
          <ac:grpSpMkLst>
            <pc:docMk/>
            <pc:sldMk cId="3156575297" sldId="334"/>
            <ac:grpSpMk id="63" creationId="{8E9ED74B-CF03-73FF-37CA-00C6AE747202}"/>
          </ac:grpSpMkLst>
        </pc:grpChg>
        <pc:grpChg chg="add mod">
          <ac:chgData name="Dalal, Mrinmoy" userId="397ff971-e778-44ea-ba08-c45f4dea36a7" providerId="ADAL" clId="{53BB99DD-E11A-4AC5-9DF7-93144241BC20}" dt="2023-03-30T03:37:38.954" v="29601" actId="164"/>
          <ac:grpSpMkLst>
            <pc:docMk/>
            <pc:sldMk cId="3156575297" sldId="334"/>
            <ac:grpSpMk id="64" creationId="{AD267A20-6D0C-4209-D596-BF11B1891A5B}"/>
          </ac:grpSpMkLst>
        </pc:grpChg>
        <pc:grpChg chg="add mod">
          <ac:chgData name="Dalal, Mrinmoy" userId="397ff971-e778-44ea-ba08-c45f4dea36a7" providerId="ADAL" clId="{53BB99DD-E11A-4AC5-9DF7-93144241BC20}" dt="2023-03-30T03:37:43.095" v="29604" actId="164"/>
          <ac:grpSpMkLst>
            <pc:docMk/>
            <pc:sldMk cId="3156575297" sldId="334"/>
            <ac:grpSpMk id="65" creationId="{CC23DC6E-B60F-C9AA-EF8D-F0B22EEDFF02}"/>
          </ac:grpSpMkLst>
        </pc:grpChg>
        <pc:grpChg chg="add mod">
          <ac:chgData name="Dalal, Mrinmoy" userId="397ff971-e778-44ea-ba08-c45f4dea36a7" providerId="ADAL" clId="{53BB99DD-E11A-4AC5-9DF7-93144241BC20}" dt="2023-03-30T03:37:50.374" v="29605" actId="164"/>
          <ac:grpSpMkLst>
            <pc:docMk/>
            <pc:sldMk cId="3156575297" sldId="334"/>
            <ac:grpSpMk id="69" creationId="{3D6E36E7-DF27-87CB-7D1A-32092AD989B9}"/>
          </ac:grpSpMkLst>
        </pc:grpChg>
        <pc:grpChg chg="add mod">
          <ac:chgData name="Dalal, Mrinmoy" userId="397ff971-e778-44ea-ba08-c45f4dea36a7" providerId="ADAL" clId="{53BB99DD-E11A-4AC5-9DF7-93144241BC20}" dt="2023-03-30T03:38:32.654" v="29612" actId="164"/>
          <ac:grpSpMkLst>
            <pc:docMk/>
            <pc:sldMk cId="3156575297" sldId="334"/>
            <ac:grpSpMk id="70" creationId="{A9087157-57F0-CFF5-A65D-A85DE5922A8F}"/>
          </ac:grpSpMkLst>
        </pc:grpChg>
        <pc:grpChg chg="add mod">
          <ac:chgData name="Dalal, Mrinmoy" userId="397ff971-e778-44ea-ba08-c45f4dea36a7" providerId="ADAL" clId="{53BB99DD-E11A-4AC5-9DF7-93144241BC20}" dt="2023-03-30T03:38:47.674" v="29614" actId="164"/>
          <ac:grpSpMkLst>
            <pc:docMk/>
            <pc:sldMk cId="3156575297" sldId="334"/>
            <ac:grpSpMk id="71" creationId="{B66EE416-3C31-84BC-11DD-DD406E92614E}"/>
          </ac:grpSpMkLst>
        </pc:grpChg>
        <pc:grpChg chg="add mod">
          <ac:chgData name="Dalal, Mrinmoy" userId="397ff971-e778-44ea-ba08-c45f4dea36a7" providerId="ADAL" clId="{53BB99DD-E11A-4AC5-9DF7-93144241BC20}" dt="2023-03-30T03:38:43.434" v="29613" actId="164"/>
          <ac:grpSpMkLst>
            <pc:docMk/>
            <pc:sldMk cId="3156575297" sldId="334"/>
            <ac:grpSpMk id="72" creationId="{2F7BEBEC-F59B-774E-4E7B-2D4FB67257F4}"/>
          </ac:grpSpMkLst>
        </pc:grpChg>
        <pc:grpChg chg="del">
          <ac:chgData name="Dalal, Mrinmoy" userId="397ff971-e778-44ea-ba08-c45f4dea36a7" providerId="ADAL" clId="{53BB99DD-E11A-4AC5-9DF7-93144241BC20}" dt="2023-03-30T03:13:40.125" v="29149" actId="478"/>
          <ac:grpSpMkLst>
            <pc:docMk/>
            <pc:sldMk cId="3156575297" sldId="334"/>
            <ac:grpSpMk id="73" creationId="{75C97CED-6AF0-0F8F-C75A-78DA34F5DB55}"/>
          </ac:grpSpMkLst>
        </pc:grpChg>
        <pc:grpChg chg="del">
          <ac:chgData name="Dalal, Mrinmoy" userId="397ff971-e778-44ea-ba08-c45f4dea36a7" providerId="ADAL" clId="{53BB99DD-E11A-4AC5-9DF7-93144241BC20}" dt="2023-03-30T03:13:40.125" v="29149" actId="478"/>
          <ac:grpSpMkLst>
            <pc:docMk/>
            <pc:sldMk cId="3156575297" sldId="334"/>
            <ac:grpSpMk id="74" creationId="{E296F996-1DFF-E25F-1202-B56D09F79110}"/>
          </ac:grpSpMkLst>
        </pc:grpChg>
        <pc:grpChg chg="del">
          <ac:chgData name="Dalal, Mrinmoy" userId="397ff971-e778-44ea-ba08-c45f4dea36a7" providerId="ADAL" clId="{53BB99DD-E11A-4AC5-9DF7-93144241BC20}" dt="2023-03-30T03:13:40.125" v="29149" actId="478"/>
          <ac:grpSpMkLst>
            <pc:docMk/>
            <pc:sldMk cId="3156575297" sldId="334"/>
            <ac:grpSpMk id="75" creationId="{D29CF4A5-8BBE-5C09-700C-A6DA6B496F80}"/>
          </ac:grpSpMkLst>
        </pc:grpChg>
        <pc:grpChg chg="del">
          <ac:chgData name="Dalal, Mrinmoy" userId="397ff971-e778-44ea-ba08-c45f4dea36a7" providerId="ADAL" clId="{53BB99DD-E11A-4AC5-9DF7-93144241BC20}" dt="2023-03-30T03:13:40.125" v="29149" actId="478"/>
          <ac:grpSpMkLst>
            <pc:docMk/>
            <pc:sldMk cId="3156575297" sldId="334"/>
            <ac:grpSpMk id="76" creationId="{A8CDD4E9-4147-2059-BB8C-AE1ED545B2D7}"/>
          </ac:grpSpMkLst>
        </pc:grpChg>
        <pc:grpChg chg="add del mod ord">
          <ac:chgData name="Dalal, Mrinmoy" userId="397ff971-e778-44ea-ba08-c45f4dea36a7" providerId="ADAL" clId="{53BB99DD-E11A-4AC5-9DF7-93144241BC20}" dt="2023-03-30T03:40:34.414" v="29626" actId="165"/>
          <ac:grpSpMkLst>
            <pc:docMk/>
            <pc:sldMk cId="3156575297" sldId="334"/>
            <ac:grpSpMk id="113" creationId="{6427C930-4112-BADF-C29A-D80BAE1F6F11}"/>
          </ac:grpSpMkLst>
        </pc:grpChg>
        <pc:grpChg chg="add mod">
          <ac:chgData name="Dalal, Mrinmoy" userId="397ff971-e778-44ea-ba08-c45f4dea36a7" providerId="ADAL" clId="{53BB99DD-E11A-4AC5-9DF7-93144241BC20}" dt="2023-03-30T03:38:32.654" v="29612" actId="164"/>
          <ac:grpSpMkLst>
            <pc:docMk/>
            <pc:sldMk cId="3156575297" sldId="334"/>
            <ac:grpSpMk id="114" creationId="{016F747B-4EF6-EF4F-9601-CCC6A5D7247A}"/>
          </ac:grpSpMkLst>
        </pc:grpChg>
        <pc:grpChg chg="add mod">
          <ac:chgData name="Dalal, Mrinmoy" userId="397ff971-e778-44ea-ba08-c45f4dea36a7" providerId="ADAL" clId="{53BB99DD-E11A-4AC5-9DF7-93144241BC20}" dt="2023-03-30T03:38:43.434" v="29613" actId="164"/>
          <ac:grpSpMkLst>
            <pc:docMk/>
            <pc:sldMk cId="3156575297" sldId="334"/>
            <ac:grpSpMk id="115" creationId="{9505D8F0-E61D-5B1C-3567-C61F456CC0B6}"/>
          </ac:grpSpMkLst>
        </pc:grpChg>
        <pc:grpChg chg="add mod">
          <ac:chgData name="Dalal, Mrinmoy" userId="397ff971-e778-44ea-ba08-c45f4dea36a7" providerId="ADAL" clId="{53BB99DD-E11A-4AC5-9DF7-93144241BC20}" dt="2023-03-30T03:38:47.674" v="29614" actId="164"/>
          <ac:grpSpMkLst>
            <pc:docMk/>
            <pc:sldMk cId="3156575297" sldId="334"/>
            <ac:grpSpMk id="116" creationId="{6C269FF6-4034-3BC9-BD30-AE3FA54A03F1}"/>
          </ac:grpSpMkLst>
        </pc:grpChg>
        <pc:grpChg chg="add mod">
          <ac:chgData name="Dalal, Mrinmoy" userId="397ff971-e778-44ea-ba08-c45f4dea36a7" providerId="ADAL" clId="{53BB99DD-E11A-4AC5-9DF7-93144241BC20}" dt="2023-03-30T03:40:38.944" v="29627" actId="164"/>
          <ac:grpSpMkLst>
            <pc:docMk/>
            <pc:sldMk cId="3156575297" sldId="334"/>
            <ac:grpSpMk id="117" creationId="{9E6B2DB6-622F-F922-2EDF-1EF29274CD38}"/>
          </ac:grpSpMkLst>
        </pc:grpChg>
        <pc:grpChg chg="del">
          <ac:chgData name="Dalal, Mrinmoy" userId="397ff971-e778-44ea-ba08-c45f4dea36a7" providerId="ADAL" clId="{53BB99DD-E11A-4AC5-9DF7-93144241BC20}" dt="2023-03-30T03:13:40.125" v="29149" actId="478"/>
          <ac:grpSpMkLst>
            <pc:docMk/>
            <pc:sldMk cId="3156575297" sldId="334"/>
            <ac:grpSpMk id="173" creationId="{9898ED1F-0BBD-5FB0-3995-1B4CDF372AB1}"/>
          </ac:grpSpMkLst>
        </pc:grpChg>
        <pc:grpChg chg="del">
          <ac:chgData name="Dalal, Mrinmoy" userId="397ff971-e778-44ea-ba08-c45f4dea36a7" providerId="ADAL" clId="{53BB99DD-E11A-4AC5-9DF7-93144241BC20}" dt="2023-03-30T03:13:40.125" v="29149" actId="478"/>
          <ac:grpSpMkLst>
            <pc:docMk/>
            <pc:sldMk cId="3156575297" sldId="334"/>
            <ac:grpSpMk id="174" creationId="{063AC7F6-850F-F81E-92FB-AFFC112E3169}"/>
          </ac:grpSpMkLst>
        </pc:grpChg>
        <pc:grpChg chg="del">
          <ac:chgData name="Dalal, Mrinmoy" userId="397ff971-e778-44ea-ba08-c45f4dea36a7" providerId="ADAL" clId="{53BB99DD-E11A-4AC5-9DF7-93144241BC20}" dt="2023-03-30T03:13:40.125" v="29149" actId="478"/>
          <ac:grpSpMkLst>
            <pc:docMk/>
            <pc:sldMk cId="3156575297" sldId="334"/>
            <ac:grpSpMk id="178" creationId="{76AA11EA-FAD2-29DE-A6D7-E980A717FCC8}"/>
          </ac:grpSpMkLst>
        </pc:grpChg>
        <pc:grpChg chg="del">
          <ac:chgData name="Dalal, Mrinmoy" userId="397ff971-e778-44ea-ba08-c45f4dea36a7" providerId="ADAL" clId="{53BB99DD-E11A-4AC5-9DF7-93144241BC20}" dt="2023-03-30T03:13:40.125" v="29149" actId="478"/>
          <ac:grpSpMkLst>
            <pc:docMk/>
            <pc:sldMk cId="3156575297" sldId="334"/>
            <ac:grpSpMk id="179" creationId="{1B0AEC4F-8A98-4B2C-E462-109F32A1DFBA}"/>
          </ac:grpSpMkLst>
        </pc:grpChg>
        <pc:grpChg chg="del">
          <ac:chgData name="Dalal, Mrinmoy" userId="397ff971-e778-44ea-ba08-c45f4dea36a7" providerId="ADAL" clId="{53BB99DD-E11A-4AC5-9DF7-93144241BC20}" dt="2023-03-30T03:13:40.125" v="29149" actId="478"/>
          <ac:grpSpMkLst>
            <pc:docMk/>
            <pc:sldMk cId="3156575297" sldId="334"/>
            <ac:grpSpMk id="180" creationId="{7A4F165F-51E9-1CEE-D686-4D03E8C25271}"/>
          </ac:grpSpMkLst>
        </pc:grpChg>
        <pc:grpChg chg="del">
          <ac:chgData name="Dalal, Mrinmoy" userId="397ff971-e778-44ea-ba08-c45f4dea36a7" providerId="ADAL" clId="{53BB99DD-E11A-4AC5-9DF7-93144241BC20}" dt="2023-03-30T03:13:40.125" v="29149" actId="478"/>
          <ac:grpSpMkLst>
            <pc:docMk/>
            <pc:sldMk cId="3156575297" sldId="334"/>
            <ac:grpSpMk id="181" creationId="{C6264253-57EC-9C58-5793-11370FDFD89E}"/>
          </ac:grpSpMkLst>
        </pc:grpChg>
        <pc:picChg chg="add mod">
          <ac:chgData name="Dalal, Mrinmoy" userId="397ff971-e778-44ea-ba08-c45f4dea36a7" providerId="ADAL" clId="{53BB99DD-E11A-4AC5-9DF7-93144241BC20}" dt="2023-03-30T03:37:55.390" v="29606" actId="164"/>
          <ac:picMkLst>
            <pc:docMk/>
            <pc:sldMk cId="3156575297" sldId="334"/>
            <ac:picMk id="20" creationId="{5CCBFDEB-ACB8-BAED-EAEB-F68CDB87B045}"/>
          </ac:picMkLst>
        </pc:picChg>
        <pc:picChg chg="add mod">
          <ac:chgData name="Dalal, Mrinmoy" userId="397ff971-e778-44ea-ba08-c45f4dea36a7" providerId="ADAL" clId="{53BB99DD-E11A-4AC5-9DF7-93144241BC20}" dt="2023-03-30T03:38:10.174" v="29608" actId="164"/>
          <ac:picMkLst>
            <pc:docMk/>
            <pc:sldMk cId="3156575297" sldId="334"/>
            <ac:picMk id="21" creationId="{D104AF93-27F2-5B0F-C858-85EE1B432BFF}"/>
          </ac:picMkLst>
        </pc:picChg>
        <pc:picChg chg="add mod">
          <ac:chgData name="Dalal, Mrinmoy" userId="397ff971-e778-44ea-ba08-c45f4dea36a7" providerId="ADAL" clId="{53BB99DD-E11A-4AC5-9DF7-93144241BC20}" dt="2023-03-30T03:37:50.374" v="29605" actId="164"/>
          <ac:picMkLst>
            <pc:docMk/>
            <pc:sldMk cId="3156575297" sldId="334"/>
            <ac:picMk id="22" creationId="{8E669476-0062-F156-A816-B08FAA5BBB24}"/>
          </ac:picMkLst>
        </pc:picChg>
        <pc:picChg chg="add mod">
          <ac:chgData name="Dalal, Mrinmoy" userId="397ff971-e778-44ea-ba08-c45f4dea36a7" providerId="ADAL" clId="{53BB99DD-E11A-4AC5-9DF7-93144241BC20}" dt="2023-03-30T03:38:02.794" v="29607" actId="164"/>
          <ac:picMkLst>
            <pc:docMk/>
            <pc:sldMk cId="3156575297" sldId="334"/>
            <ac:picMk id="23" creationId="{55B69868-C33E-0260-676A-EBA78E7A7F40}"/>
          </ac:picMkLst>
        </pc:picChg>
        <pc:picChg chg="mod">
          <ac:chgData name="Dalal, Mrinmoy" userId="397ff971-e778-44ea-ba08-c45f4dea36a7" providerId="ADAL" clId="{53BB99DD-E11A-4AC5-9DF7-93144241BC20}" dt="2023-03-30T03:37:38.954" v="29601" actId="164"/>
          <ac:picMkLst>
            <pc:docMk/>
            <pc:sldMk cId="3156575297" sldId="334"/>
            <ac:picMk id="34" creationId="{2744819C-6B00-220E-1251-905C444C34CE}"/>
          </ac:picMkLst>
        </pc:picChg>
        <pc:picChg chg="del mod">
          <ac:chgData name="Dalal, Mrinmoy" userId="397ff971-e778-44ea-ba08-c45f4dea36a7" providerId="ADAL" clId="{53BB99DD-E11A-4AC5-9DF7-93144241BC20}" dt="2023-03-30T03:30:34.515" v="29457" actId="478"/>
          <ac:picMkLst>
            <pc:docMk/>
            <pc:sldMk cId="3156575297" sldId="334"/>
            <ac:picMk id="35" creationId="{60265B3F-4756-AFE2-C101-20C469041AA8}"/>
          </ac:picMkLst>
        </pc:picChg>
        <pc:picChg chg="mod">
          <ac:chgData name="Dalal, Mrinmoy" userId="397ff971-e778-44ea-ba08-c45f4dea36a7" providerId="ADAL" clId="{53BB99DD-E11A-4AC5-9DF7-93144241BC20}" dt="2023-03-30T03:37:38.954" v="29601" actId="164"/>
          <ac:picMkLst>
            <pc:docMk/>
            <pc:sldMk cId="3156575297" sldId="334"/>
            <ac:picMk id="36" creationId="{A73B2230-5280-08BF-19E1-42ACB069A86B}"/>
          </ac:picMkLst>
        </pc:picChg>
        <pc:picChg chg="mod topLvl">
          <ac:chgData name="Dalal, Mrinmoy" userId="397ff971-e778-44ea-ba08-c45f4dea36a7" providerId="ADAL" clId="{53BB99DD-E11A-4AC5-9DF7-93144241BC20}" dt="2023-03-30T03:37:50.374" v="29605" actId="164"/>
          <ac:picMkLst>
            <pc:docMk/>
            <pc:sldMk cId="3156575297" sldId="334"/>
            <ac:picMk id="39" creationId="{E9311F3F-FC5F-4C5F-157E-C08307CF9B08}"/>
          </ac:picMkLst>
        </pc:picChg>
        <pc:picChg chg="mod topLvl">
          <ac:chgData name="Dalal, Mrinmoy" userId="397ff971-e778-44ea-ba08-c45f4dea36a7" providerId="ADAL" clId="{53BB99DD-E11A-4AC5-9DF7-93144241BC20}" dt="2023-03-30T03:38:02.794" v="29607" actId="164"/>
          <ac:picMkLst>
            <pc:docMk/>
            <pc:sldMk cId="3156575297" sldId="334"/>
            <ac:picMk id="42" creationId="{04112B44-D927-A9A7-30C0-DAAB094D5916}"/>
          </ac:picMkLst>
        </pc:picChg>
        <pc:picChg chg="mod topLvl">
          <ac:chgData name="Dalal, Mrinmoy" userId="397ff971-e778-44ea-ba08-c45f4dea36a7" providerId="ADAL" clId="{53BB99DD-E11A-4AC5-9DF7-93144241BC20}" dt="2023-03-30T03:38:02.794" v="29607" actId="164"/>
          <ac:picMkLst>
            <pc:docMk/>
            <pc:sldMk cId="3156575297" sldId="334"/>
            <ac:picMk id="43" creationId="{337B02C0-E95C-7166-EFA8-E02A92E80DF2}"/>
          </ac:picMkLst>
        </pc:picChg>
        <pc:picChg chg="mod topLvl">
          <ac:chgData name="Dalal, Mrinmoy" userId="397ff971-e778-44ea-ba08-c45f4dea36a7" providerId="ADAL" clId="{53BB99DD-E11A-4AC5-9DF7-93144241BC20}" dt="2023-03-30T03:38:02.794" v="29607" actId="164"/>
          <ac:picMkLst>
            <pc:docMk/>
            <pc:sldMk cId="3156575297" sldId="334"/>
            <ac:picMk id="44" creationId="{28B99EE0-E1C2-E758-F82E-76CFB97B2DC2}"/>
          </ac:picMkLst>
        </pc:picChg>
        <pc:picChg chg="mod">
          <ac:chgData name="Dalal, Mrinmoy" userId="397ff971-e778-44ea-ba08-c45f4dea36a7" providerId="ADAL" clId="{53BB99DD-E11A-4AC5-9DF7-93144241BC20}" dt="2023-03-30T03:14:15.373" v="29151"/>
          <ac:picMkLst>
            <pc:docMk/>
            <pc:sldMk cId="3156575297" sldId="334"/>
            <ac:picMk id="47" creationId="{6E3248C2-0507-2640-9D31-180AA657FF8B}"/>
          </ac:picMkLst>
        </pc:picChg>
        <pc:picChg chg="mod">
          <ac:chgData name="Dalal, Mrinmoy" userId="397ff971-e778-44ea-ba08-c45f4dea36a7" providerId="ADAL" clId="{53BB99DD-E11A-4AC5-9DF7-93144241BC20}" dt="2023-03-30T03:14:15.373" v="29151"/>
          <ac:picMkLst>
            <pc:docMk/>
            <pc:sldMk cId="3156575297" sldId="334"/>
            <ac:picMk id="48" creationId="{46DD7EC4-6872-F5CB-15C5-F838794320FC}"/>
          </ac:picMkLst>
        </pc:picChg>
        <pc:picChg chg="mod topLvl">
          <ac:chgData name="Dalal, Mrinmoy" userId="397ff971-e778-44ea-ba08-c45f4dea36a7" providerId="ADAL" clId="{53BB99DD-E11A-4AC5-9DF7-93144241BC20}" dt="2023-03-30T03:40:38.944" v="29627" actId="164"/>
          <ac:picMkLst>
            <pc:docMk/>
            <pc:sldMk cId="3156575297" sldId="334"/>
            <ac:picMk id="51" creationId="{A8712F1A-990E-0C04-E34A-AA6676A92267}"/>
          </ac:picMkLst>
        </pc:picChg>
        <pc:picChg chg="mod topLvl">
          <ac:chgData name="Dalal, Mrinmoy" userId="397ff971-e778-44ea-ba08-c45f4dea36a7" providerId="ADAL" clId="{53BB99DD-E11A-4AC5-9DF7-93144241BC20}" dt="2023-03-30T03:40:38.944" v="29627" actId="164"/>
          <ac:picMkLst>
            <pc:docMk/>
            <pc:sldMk cId="3156575297" sldId="334"/>
            <ac:picMk id="52" creationId="{02A007A2-BA2C-0B8F-A0A8-7AAC4552889B}"/>
          </ac:picMkLst>
        </pc:picChg>
        <pc:picChg chg="add mod">
          <ac:chgData name="Dalal, Mrinmoy" userId="397ff971-e778-44ea-ba08-c45f4dea36a7" providerId="ADAL" clId="{53BB99DD-E11A-4AC5-9DF7-93144241BC20}" dt="2023-03-30T03:37:50.374" v="29605" actId="164"/>
          <ac:picMkLst>
            <pc:docMk/>
            <pc:sldMk cId="3156575297" sldId="334"/>
            <ac:picMk id="59" creationId="{4035D8E7-8C6C-8332-BDAA-23CB475A4455}"/>
          </ac:picMkLst>
        </pc:picChg>
        <pc:cxnChg chg="add mod ord topLvl">
          <ac:chgData name="Dalal, Mrinmoy" userId="397ff971-e778-44ea-ba08-c45f4dea36a7" providerId="ADAL" clId="{53BB99DD-E11A-4AC5-9DF7-93144241BC20}" dt="2023-03-30T03:40:49.551" v="29629" actId="167"/>
          <ac:cxnSpMkLst>
            <pc:docMk/>
            <pc:sldMk cId="3156575297" sldId="334"/>
            <ac:cxnSpMk id="5" creationId="{674F2926-2C2B-1FC9-358D-EA29B4D8E931}"/>
          </ac:cxnSpMkLst>
        </pc:cxnChg>
      </pc:sldChg>
      <pc:sldChg chg="addSp delSp modSp add mod ord">
        <pc:chgData name="Dalal, Mrinmoy" userId="397ff971-e778-44ea-ba08-c45f4dea36a7" providerId="ADAL" clId="{53BB99DD-E11A-4AC5-9DF7-93144241BC20}" dt="2023-03-30T16:45:28.570" v="30708" actId="20577"/>
        <pc:sldMkLst>
          <pc:docMk/>
          <pc:sldMk cId="3624509442" sldId="335"/>
        </pc:sldMkLst>
        <pc:spChg chg="mod">
          <ac:chgData name="Dalal, Mrinmoy" userId="397ff971-e778-44ea-ba08-c45f4dea36a7" providerId="ADAL" clId="{53BB99DD-E11A-4AC5-9DF7-93144241BC20}" dt="2023-03-30T14:28:42.464" v="30001" actId="20577"/>
          <ac:spMkLst>
            <pc:docMk/>
            <pc:sldMk cId="3624509442" sldId="335"/>
            <ac:spMk id="2" creationId="{157B785B-7419-6444-8F7C-456DADFC9CDE}"/>
          </ac:spMkLst>
        </pc:spChg>
        <pc:spChg chg="add mod">
          <ac:chgData name="Dalal, Mrinmoy" userId="397ff971-e778-44ea-ba08-c45f4dea36a7" providerId="ADAL" clId="{53BB99DD-E11A-4AC5-9DF7-93144241BC20}" dt="2023-03-30T16:34:38.551" v="30609" actId="404"/>
          <ac:spMkLst>
            <pc:docMk/>
            <pc:sldMk cId="3624509442" sldId="335"/>
            <ac:spMk id="5" creationId="{E92F1702-0B69-17F1-DC58-7BDB497A34A1}"/>
          </ac:spMkLst>
        </pc:spChg>
        <pc:spChg chg="add mod">
          <ac:chgData name="Dalal, Mrinmoy" userId="397ff971-e778-44ea-ba08-c45f4dea36a7" providerId="ADAL" clId="{53BB99DD-E11A-4AC5-9DF7-93144241BC20}" dt="2023-03-30T16:34:38.551" v="30609" actId="404"/>
          <ac:spMkLst>
            <pc:docMk/>
            <pc:sldMk cId="3624509442" sldId="335"/>
            <ac:spMk id="6" creationId="{B1838099-8CDD-044F-E738-683525B0F69D}"/>
          </ac:spMkLst>
        </pc:spChg>
        <pc:spChg chg="add mod">
          <ac:chgData name="Dalal, Mrinmoy" userId="397ff971-e778-44ea-ba08-c45f4dea36a7" providerId="ADAL" clId="{53BB99DD-E11A-4AC5-9DF7-93144241BC20}" dt="2023-03-30T16:34:38.551" v="30609" actId="404"/>
          <ac:spMkLst>
            <pc:docMk/>
            <pc:sldMk cId="3624509442" sldId="335"/>
            <ac:spMk id="7" creationId="{3296C0F9-6437-110D-9D5E-33BB113DA9CA}"/>
          </ac:spMkLst>
        </pc:spChg>
        <pc:spChg chg="add mod">
          <ac:chgData name="Dalal, Mrinmoy" userId="397ff971-e778-44ea-ba08-c45f4dea36a7" providerId="ADAL" clId="{53BB99DD-E11A-4AC5-9DF7-93144241BC20}" dt="2023-03-30T16:34:38.551" v="30609" actId="404"/>
          <ac:spMkLst>
            <pc:docMk/>
            <pc:sldMk cId="3624509442" sldId="335"/>
            <ac:spMk id="8" creationId="{6AA77612-625E-17BD-1A48-D1D7419521F5}"/>
          </ac:spMkLst>
        </pc:spChg>
        <pc:spChg chg="del">
          <ac:chgData name="Dalal, Mrinmoy" userId="397ff971-e778-44ea-ba08-c45f4dea36a7" providerId="ADAL" clId="{53BB99DD-E11A-4AC5-9DF7-93144241BC20}" dt="2023-03-30T05:13:06.942" v="29919" actId="478"/>
          <ac:spMkLst>
            <pc:docMk/>
            <pc:sldMk cId="3624509442" sldId="335"/>
            <ac:spMk id="8" creationId="{F3CF8D0E-4636-F21F-5884-BD9E35416817}"/>
          </ac:spMkLst>
        </pc:spChg>
        <pc:spChg chg="add mod">
          <ac:chgData name="Dalal, Mrinmoy" userId="397ff971-e778-44ea-ba08-c45f4dea36a7" providerId="ADAL" clId="{53BB99DD-E11A-4AC5-9DF7-93144241BC20}" dt="2023-03-30T16:34:38.551" v="30609" actId="404"/>
          <ac:spMkLst>
            <pc:docMk/>
            <pc:sldMk cId="3624509442" sldId="335"/>
            <ac:spMk id="9" creationId="{0ADC0121-E060-422D-8F26-6CA2F62ECCDC}"/>
          </ac:spMkLst>
        </pc:spChg>
        <pc:spChg chg="del">
          <ac:chgData name="Dalal, Mrinmoy" userId="397ff971-e778-44ea-ba08-c45f4dea36a7" providerId="ADAL" clId="{53BB99DD-E11A-4AC5-9DF7-93144241BC20}" dt="2023-03-30T14:28:29.802" v="29988" actId="478"/>
          <ac:spMkLst>
            <pc:docMk/>
            <pc:sldMk cId="3624509442" sldId="335"/>
            <ac:spMk id="9" creationId="{62A685B9-07DC-B4B6-5C72-99DB3A976E46}"/>
          </ac:spMkLst>
        </pc:spChg>
        <pc:spChg chg="add mod">
          <ac:chgData name="Dalal, Mrinmoy" userId="397ff971-e778-44ea-ba08-c45f4dea36a7" providerId="ADAL" clId="{53BB99DD-E11A-4AC5-9DF7-93144241BC20}" dt="2023-03-30T16:34:38.551" v="30609" actId="404"/>
          <ac:spMkLst>
            <pc:docMk/>
            <pc:sldMk cId="3624509442" sldId="335"/>
            <ac:spMk id="11" creationId="{35FDD3C1-8B2A-E87A-16B3-153ADA3C99E7}"/>
          </ac:spMkLst>
        </pc:spChg>
        <pc:spChg chg="add mod">
          <ac:chgData name="Dalal, Mrinmoy" userId="397ff971-e778-44ea-ba08-c45f4dea36a7" providerId="ADAL" clId="{53BB99DD-E11A-4AC5-9DF7-93144241BC20}" dt="2023-03-30T16:34:38.551" v="30609" actId="404"/>
          <ac:spMkLst>
            <pc:docMk/>
            <pc:sldMk cId="3624509442" sldId="335"/>
            <ac:spMk id="13" creationId="{1C68DF3E-4359-1748-A45E-8C9AAF1E1AE1}"/>
          </ac:spMkLst>
        </pc:spChg>
        <pc:spChg chg="add mod">
          <ac:chgData name="Dalal, Mrinmoy" userId="397ff971-e778-44ea-ba08-c45f4dea36a7" providerId="ADAL" clId="{53BB99DD-E11A-4AC5-9DF7-93144241BC20}" dt="2023-03-30T16:41:51.089" v="30620" actId="20577"/>
          <ac:spMkLst>
            <pc:docMk/>
            <pc:sldMk cId="3624509442" sldId="335"/>
            <ac:spMk id="14" creationId="{3354813E-F94A-F0FF-9E3C-9021BDB32CC9}"/>
          </ac:spMkLst>
        </pc:spChg>
        <pc:spChg chg="add mod">
          <ac:chgData name="Dalal, Mrinmoy" userId="397ff971-e778-44ea-ba08-c45f4dea36a7" providerId="ADAL" clId="{53BB99DD-E11A-4AC5-9DF7-93144241BC20}" dt="2023-03-30T16:35:05.977" v="30615" actId="14100"/>
          <ac:spMkLst>
            <pc:docMk/>
            <pc:sldMk cId="3624509442" sldId="335"/>
            <ac:spMk id="22" creationId="{3DE27462-25C2-D36E-D0BA-C5529AEDACD5}"/>
          </ac:spMkLst>
        </pc:spChg>
        <pc:spChg chg="add mod">
          <ac:chgData name="Dalal, Mrinmoy" userId="397ff971-e778-44ea-ba08-c45f4dea36a7" providerId="ADAL" clId="{53BB99DD-E11A-4AC5-9DF7-93144241BC20}" dt="2023-03-30T16:35:11.082" v="30616" actId="1076"/>
          <ac:spMkLst>
            <pc:docMk/>
            <pc:sldMk cId="3624509442" sldId="335"/>
            <ac:spMk id="23" creationId="{F5E02559-2E4E-61E7-7FD4-2650675B3DD7}"/>
          </ac:spMkLst>
        </pc:spChg>
        <pc:grpChg chg="add mod">
          <ac:chgData name="Dalal, Mrinmoy" userId="397ff971-e778-44ea-ba08-c45f4dea36a7" providerId="ADAL" clId="{53BB99DD-E11A-4AC5-9DF7-93144241BC20}" dt="2023-03-30T16:32:15.537" v="30520" actId="164"/>
          <ac:grpSpMkLst>
            <pc:docMk/>
            <pc:sldMk cId="3624509442" sldId="335"/>
            <ac:grpSpMk id="15" creationId="{CACC4F8F-4158-1DCE-AA5C-1D1D855EEB52}"/>
          </ac:grpSpMkLst>
        </pc:grpChg>
        <pc:grpChg chg="add mod">
          <ac:chgData name="Dalal, Mrinmoy" userId="397ff971-e778-44ea-ba08-c45f4dea36a7" providerId="ADAL" clId="{53BB99DD-E11A-4AC5-9DF7-93144241BC20}" dt="2023-03-30T16:32:15.346" v="30519" actId="164"/>
          <ac:grpSpMkLst>
            <pc:docMk/>
            <pc:sldMk cId="3624509442" sldId="335"/>
            <ac:grpSpMk id="16" creationId="{DD8841CF-9206-89E4-41D7-0D4D61F9DB4D}"/>
          </ac:grpSpMkLst>
        </pc:grpChg>
        <pc:grpChg chg="add mod">
          <ac:chgData name="Dalal, Mrinmoy" userId="397ff971-e778-44ea-ba08-c45f4dea36a7" providerId="ADAL" clId="{53BB99DD-E11A-4AC5-9DF7-93144241BC20}" dt="2023-03-30T16:32:15.148" v="30518" actId="164"/>
          <ac:grpSpMkLst>
            <pc:docMk/>
            <pc:sldMk cId="3624509442" sldId="335"/>
            <ac:grpSpMk id="17" creationId="{09B08DEF-2FD7-E4FF-6D9B-435EA3EB9861}"/>
          </ac:grpSpMkLst>
        </pc:grpChg>
        <pc:grpChg chg="add mod">
          <ac:chgData name="Dalal, Mrinmoy" userId="397ff971-e778-44ea-ba08-c45f4dea36a7" providerId="ADAL" clId="{53BB99DD-E11A-4AC5-9DF7-93144241BC20}" dt="2023-03-30T16:35:01.465" v="30614" actId="1076"/>
          <ac:grpSpMkLst>
            <pc:docMk/>
            <pc:sldMk cId="3624509442" sldId="335"/>
            <ac:grpSpMk id="18" creationId="{C578FB98-162D-3591-D965-6C53AD811C88}"/>
          </ac:grpSpMkLst>
        </pc:grpChg>
        <pc:grpChg chg="add mod">
          <ac:chgData name="Dalal, Mrinmoy" userId="397ff971-e778-44ea-ba08-c45f4dea36a7" providerId="ADAL" clId="{53BB99DD-E11A-4AC5-9DF7-93144241BC20}" dt="2023-03-30T16:35:01.465" v="30614" actId="1076"/>
          <ac:grpSpMkLst>
            <pc:docMk/>
            <pc:sldMk cId="3624509442" sldId="335"/>
            <ac:grpSpMk id="19" creationId="{5137AD87-B2EC-12F4-F400-34A732EB020C}"/>
          </ac:grpSpMkLst>
        </pc:grpChg>
        <pc:grpChg chg="add mod">
          <ac:chgData name="Dalal, Mrinmoy" userId="397ff971-e778-44ea-ba08-c45f4dea36a7" providerId="ADAL" clId="{53BB99DD-E11A-4AC5-9DF7-93144241BC20}" dt="2023-03-30T16:35:01.465" v="30614" actId="1076"/>
          <ac:grpSpMkLst>
            <pc:docMk/>
            <pc:sldMk cId="3624509442" sldId="335"/>
            <ac:grpSpMk id="20" creationId="{5DCF5FA6-E85E-F621-3EAF-D2930114FC8C}"/>
          </ac:grpSpMkLst>
        </pc:grpChg>
        <pc:grpChg chg="add mod">
          <ac:chgData name="Dalal, Mrinmoy" userId="397ff971-e778-44ea-ba08-c45f4dea36a7" providerId="ADAL" clId="{53BB99DD-E11A-4AC5-9DF7-93144241BC20}" dt="2023-03-30T16:35:01.465" v="30614" actId="1076"/>
          <ac:grpSpMkLst>
            <pc:docMk/>
            <pc:sldMk cId="3624509442" sldId="335"/>
            <ac:grpSpMk id="21" creationId="{D1E28BFE-DD1A-2903-9193-7D6D0759CAE6}"/>
          </ac:grpSpMkLst>
        </pc:grpChg>
        <pc:graphicFrameChg chg="add del mod">
          <ac:chgData name="Dalal, Mrinmoy" userId="397ff971-e778-44ea-ba08-c45f4dea36a7" providerId="ADAL" clId="{53BB99DD-E11A-4AC5-9DF7-93144241BC20}" dt="2023-03-30T14:30:50.922" v="30004"/>
          <ac:graphicFrameMkLst>
            <pc:docMk/>
            <pc:sldMk cId="3624509442" sldId="335"/>
            <ac:graphicFrameMk id="11" creationId="{61FC925E-A046-BCF8-BA99-896B4B88A9AF}"/>
          </ac:graphicFrameMkLst>
        </pc:graphicFrameChg>
        <pc:graphicFrameChg chg="add mod modGraphic">
          <ac:chgData name="Dalal, Mrinmoy" userId="397ff971-e778-44ea-ba08-c45f4dea36a7" providerId="ADAL" clId="{53BB99DD-E11A-4AC5-9DF7-93144241BC20}" dt="2023-03-30T16:45:28.570" v="30708" actId="20577"/>
          <ac:graphicFrameMkLst>
            <pc:docMk/>
            <pc:sldMk cId="3624509442" sldId="335"/>
            <ac:graphicFrameMk id="12" creationId="{82B10E04-DF3C-EDB2-E762-47AA49A4D526}"/>
          </ac:graphicFrameMkLst>
        </pc:graphicFrameChg>
        <pc:picChg chg="add del mod">
          <ac:chgData name="Dalal, Mrinmoy" userId="397ff971-e778-44ea-ba08-c45f4dea36a7" providerId="ADAL" clId="{53BB99DD-E11A-4AC5-9DF7-93144241BC20}" dt="2023-03-30T14:28:45.699" v="30002" actId="478"/>
          <ac:picMkLst>
            <pc:docMk/>
            <pc:sldMk cId="3624509442" sldId="335"/>
            <ac:picMk id="6" creationId="{E4F5A87D-9F71-DC1C-F254-7B11E3234181}"/>
          </ac:picMkLst>
        </pc:picChg>
        <pc:picChg chg="del">
          <ac:chgData name="Dalal, Mrinmoy" userId="397ff971-e778-44ea-ba08-c45f4dea36a7" providerId="ADAL" clId="{53BB99DD-E11A-4AC5-9DF7-93144241BC20}" dt="2023-03-30T05:13:06.942" v="29919" actId="478"/>
          <ac:picMkLst>
            <pc:docMk/>
            <pc:sldMk cId="3624509442" sldId="335"/>
            <ac:picMk id="7" creationId="{A3A967A9-B2B2-6310-CA68-39E2719A4C0C}"/>
          </ac:picMkLst>
        </pc:picChg>
      </pc:sldChg>
      <pc:sldChg chg="addSp delSp modSp add mod">
        <pc:chgData name="Dalal, Mrinmoy" userId="397ff971-e778-44ea-ba08-c45f4dea36a7" providerId="ADAL" clId="{53BB99DD-E11A-4AC5-9DF7-93144241BC20}" dt="2023-03-30T14:42:51.781" v="30274" actId="1076"/>
        <pc:sldMkLst>
          <pc:docMk/>
          <pc:sldMk cId="3846687361" sldId="336"/>
        </pc:sldMkLst>
        <pc:spChg chg="mod">
          <ac:chgData name="Dalal, Mrinmoy" userId="397ff971-e778-44ea-ba08-c45f4dea36a7" providerId="ADAL" clId="{53BB99DD-E11A-4AC5-9DF7-93144241BC20}" dt="2023-03-30T14:42:18.311" v="30273" actId="20577"/>
          <ac:spMkLst>
            <pc:docMk/>
            <pc:sldMk cId="3846687361" sldId="336"/>
            <ac:spMk id="2" creationId="{157B785B-7419-6444-8F7C-456DADFC9CDE}"/>
          </ac:spMkLst>
        </pc:spChg>
        <pc:grpChg chg="del">
          <ac:chgData name="Dalal, Mrinmoy" userId="397ff971-e778-44ea-ba08-c45f4dea36a7" providerId="ADAL" clId="{53BB99DD-E11A-4AC5-9DF7-93144241BC20}" dt="2023-03-30T14:33:26.193" v="30059" actId="478"/>
          <ac:grpSpMkLst>
            <pc:docMk/>
            <pc:sldMk cId="3846687361" sldId="336"/>
            <ac:grpSpMk id="30" creationId="{898998AA-B970-710F-6B1C-BFA4B0BD9866}"/>
          </ac:grpSpMkLst>
        </pc:grpChg>
        <pc:grpChg chg="add mod">
          <ac:chgData name="Dalal, Mrinmoy" userId="397ff971-e778-44ea-ba08-c45f4dea36a7" providerId="ADAL" clId="{53BB99DD-E11A-4AC5-9DF7-93144241BC20}" dt="2023-03-30T14:42:51.781" v="30274" actId="1076"/>
          <ac:grpSpMkLst>
            <pc:docMk/>
            <pc:sldMk cId="3846687361" sldId="336"/>
            <ac:grpSpMk id="42" creationId="{FA7CF479-1045-079F-E0F3-E2B85D1CAD80}"/>
          </ac:grpSpMkLst>
        </pc:grpChg>
        <pc:grpChg chg="add mod">
          <ac:chgData name="Dalal, Mrinmoy" userId="397ff971-e778-44ea-ba08-c45f4dea36a7" providerId="ADAL" clId="{53BB99DD-E11A-4AC5-9DF7-93144241BC20}" dt="2023-03-30T14:42:51.781" v="30274" actId="1076"/>
          <ac:grpSpMkLst>
            <pc:docMk/>
            <pc:sldMk cId="3846687361" sldId="336"/>
            <ac:grpSpMk id="43" creationId="{9C39F687-36CA-7CE0-AF5C-1D82DFC750ED}"/>
          </ac:grpSpMkLst>
        </pc:grpChg>
        <pc:picChg chg="add del mod">
          <ac:chgData name="Dalal, Mrinmoy" userId="397ff971-e778-44ea-ba08-c45f4dea36a7" providerId="ADAL" clId="{53BB99DD-E11A-4AC5-9DF7-93144241BC20}" dt="2023-03-30T14:33:51.342" v="30064" actId="478"/>
          <ac:picMkLst>
            <pc:docMk/>
            <pc:sldMk cId="3846687361" sldId="336"/>
            <ac:picMk id="6" creationId="{4AD925B1-D1D8-38DB-D772-43AE6F44489C}"/>
          </ac:picMkLst>
        </pc:picChg>
        <pc:picChg chg="add mod modCrop">
          <ac:chgData name="Dalal, Mrinmoy" userId="397ff971-e778-44ea-ba08-c45f4dea36a7" providerId="ADAL" clId="{53BB99DD-E11A-4AC5-9DF7-93144241BC20}" dt="2023-03-30T14:41:43.109" v="30221" actId="732"/>
          <ac:picMkLst>
            <pc:docMk/>
            <pc:sldMk cId="3846687361" sldId="336"/>
            <ac:picMk id="34" creationId="{75767CC7-4066-F4A3-A52D-49110D608186}"/>
          </ac:picMkLst>
        </pc:picChg>
        <pc:picChg chg="add mod modCrop">
          <ac:chgData name="Dalal, Mrinmoy" userId="397ff971-e778-44ea-ba08-c45f4dea36a7" providerId="ADAL" clId="{53BB99DD-E11A-4AC5-9DF7-93144241BC20}" dt="2023-03-30T14:42:00.066" v="30222" actId="732"/>
          <ac:picMkLst>
            <pc:docMk/>
            <pc:sldMk cId="3846687361" sldId="336"/>
            <ac:picMk id="35" creationId="{2CC657A1-C12F-F407-FDF7-0A156D6014E1}"/>
          </ac:picMkLst>
        </pc:picChg>
        <pc:cxnChg chg="add mod">
          <ac:chgData name="Dalal, Mrinmoy" userId="397ff971-e778-44ea-ba08-c45f4dea36a7" providerId="ADAL" clId="{53BB99DD-E11A-4AC5-9DF7-93144241BC20}" dt="2023-03-30T14:41:23.083" v="30219" actId="164"/>
          <ac:cxnSpMkLst>
            <pc:docMk/>
            <pc:sldMk cId="3846687361" sldId="336"/>
            <ac:cxnSpMk id="37" creationId="{FFD01417-81DA-8223-B66F-D3C94C16DDEE}"/>
          </ac:cxnSpMkLst>
        </pc:cxnChg>
        <pc:cxnChg chg="add mod">
          <ac:chgData name="Dalal, Mrinmoy" userId="397ff971-e778-44ea-ba08-c45f4dea36a7" providerId="ADAL" clId="{53BB99DD-E11A-4AC5-9DF7-93144241BC20}" dt="2023-03-30T14:41:23.083" v="30219" actId="164"/>
          <ac:cxnSpMkLst>
            <pc:docMk/>
            <pc:sldMk cId="3846687361" sldId="336"/>
            <ac:cxnSpMk id="38" creationId="{26000E49-AF66-385A-2315-4892412D53EF}"/>
          </ac:cxnSpMkLst>
        </pc:cxnChg>
        <pc:cxnChg chg="add mod">
          <ac:chgData name="Dalal, Mrinmoy" userId="397ff971-e778-44ea-ba08-c45f4dea36a7" providerId="ADAL" clId="{53BB99DD-E11A-4AC5-9DF7-93144241BC20}" dt="2023-03-30T14:41:23.083" v="30219" actId="164"/>
          <ac:cxnSpMkLst>
            <pc:docMk/>
            <pc:sldMk cId="3846687361" sldId="336"/>
            <ac:cxnSpMk id="39" creationId="{CF35AAA2-FE1B-FAA8-4973-B4659F386429}"/>
          </ac:cxnSpMkLst>
        </pc:cxnChg>
        <pc:cxnChg chg="add mod">
          <ac:chgData name="Dalal, Mrinmoy" userId="397ff971-e778-44ea-ba08-c45f4dea36a7" providerId="ADAL" clId="{53BB99DD-E11A-4AC5-9DF7-93144241BC20}" dt="2023-03-30T14:41:19.923" v="30218" actId="164"/>
          <ac:cxnSpMkLst>
            <pc:docMk/>
            <pc:sldMk cId="3846687361" sldId="336"/>
            <ac:cxnSpMk id="40" creationId="{0BAD9A57-2507-5F33-174C-454794B09AAC}"/>
          </ac:cxnSpMkLst>
        </pc:cxnChg>
        <pc:cxnChg chg="add mod">
          <ac:chgData name="Dalal, Mrinmoy" userId="397ff971-e778-44ea-ba08-c45f4dea36a7" providerId="ADAL" clId="{53BB99DD-E11A-4AC5-9DF7-93144241BC20}" dt="2023-03-30T14:41:19.923" v="30218" actId="164"/>
          <ac:cxnSpMkLst>
            <pc:docMk/>
            <pc:sldMk cId="3846687361" sldId="336"/>
            <ac:cxnSpMk id="41" creationId="{4BB3F5AE-F3BC-66A4-C5CA-365CD6CB53E3}"/>
          </ac:cxnSpMkLst>
        </pc:cxnChg>
      </pc:sldChg>
      <pc:sldChg chg="addSp delSp modSp add mod">
        <pc:chgData name="Dalal, Mrinmoy" userId="397ff971-e778-44ea-ba08-c45f4dea36a7" providerId="ADAL" clId="{53BB99DD-E11A-4AC5-9DF7-93144241BC20}" dt="2023-03-30T14:50:46.070" v="30399" actId="20577"/>
        <pc:sldMkLst>
          <pc:docMk/>
          <pc:sldMk cId="2720860654" sldId="337"/>
        </pc:sldMkLst>
        <pc:spChg chg="mod">
          <ac:chgData name="Dalal, Mrinmoy" userId="397ff971-e778-44ea-ba08-c45f4dea36a7" providerId="ADAL" clId="{53BB99DD-E11A-4AC5-9DF7-93144241BC20}" dt="2023-03-30T14:50:46.070" v="30399" actId="20577"/>
          <ac:spMkLst>
            <pc:docMk/>
            <pc:sldMk cId="2720860654" sldId="337"/>
            <ac:spMk id="2" creationId="{157B785B-7419-6444-8F7C-456DADFC9CDE}"/>
          </ac:spMkLst>
        </pc:spChg>
        <pc:grpChg chg="add mod">
          <ac:chgData name="Dalal, Mrinmoy" userId="397ff971-e778-44ea-ba08-c45f4dea36a7" providerId="ADAL" clId="{53BB99DD-E11A-4AC5-9DF7-93144241BC20}" dt="2023-03-30T14:48:57.851" v="30323" actId="164"/>
          <ac:grpSpMkLst>
            <pc:docMk/>
            <pc:sldMk cId="2720860654" sldId="337"/>
            <ac:grpSpMk id="14" creationId="{0D63AE83-F415-9E18-8A2C-70FF77B76938}"/>
          </ac:grpSpMkLst>
        </pc:grpChg>
        <pc:grpChg chg="add mod">
          <ac:chgData name="Dalal, Mrinmoy" userId="397ff971-e778-44ea-ba08-c45f4dea36a7" providerId="ADAL" clId="{53BB99DD-E11A-4AC5-9DF7-93144241BC20}" dt="2023-03-30T14:49:01.586" v="30324" actId="164"/>
          <ac:grpSpMkLst>
            <pc:docMk/>
            <pc:sldMk cId="2720860654" sldId="337"/>
            <ac:grpSpMk id="15" creationId="{05166376-212E-ADE1-974A-ED3CC48117FA}"/>
          </ac:grpSpMkLst>
        </pc:grpChg>
        <pc:grpChg chg="add mod">
          <ac:chgData name="Dalal, Mrinmoy" userId="397ff971-e778-44ea-ba08-c45f4dea36a7" providerId="ADAL" clId="{53BB99DD-E11A-4AC5-9DF7-93144241BC20}" dt="2023-03-30T14:49:04.921" v="30325" actId="164"/>
          <ac:grpSpMkLst>
            <pc:docMk/>
            <pc:sldMk cId="2720860654" sldId="337"/>
            <ac:grpSpMk id="16" creationId="{F0A32B55-9E08-CC7C-FB21-4D426A572784}"/>
          </ac:grpSpMkLst>
        </pc:grpChg>
        <pc:grpChg chg="del">
          <ac:chgData name="Dalal, Mrinmoy" userId="397ff971-e778-44ea-ba08-c45f4dea36a7" providerId="ADAL" clId="{53BB99DD-E11A-4AC5-9DF7-93144241BC20}" dt="2023-03-30T14:43:30.032" v="30276" actId="478"/>
          <ac:grpSpMkLst>
            <pc:docMk/>
            <pc:sldMk cId="2720860654" sldId="337"/>
            <ac:grpSpMk id="42" creationId="{FA7CF479-1045-079F-E0F3-E2B85D1CAD80}"/>
          </ac:grpSpMkLst>
        </pc:grpChg>
        <pc:grpChg chg="del">
          <ac:chgData name="Dalal, Mrinmoy" userId="397ff971-e778-44ea-ba08-c45f4dea36a7" providerId="ADAL" clId="{53BB99DD-E11A-4AC5-9DF7-93144241BC20}" dt="2023-03-30T14:43:30.032" v="30276" actId="478"/>
          <ac:grpSpMkLst>
            <pc:docMk/>
            <pc:sldMk cId="2720860654" sldId="337"/>
            <ac:grpSpMk id="43" creationId="{9C39F687-36CA-7CE0-AF5C-1D82DFC750ED}"/>
          </ac:grpSpMkLst>
        </pc:grpChg>
        <pc:picChg chg="add mod modCrop">
          <ac:chgData name="Dalal, Mrinmoy" userId="397ff971-e778-44ea-ba08-c45f4dea36a7" providerId="ADAL" clId="{53BB99DD-E11A-4AC5-9DF7-93144241BC20}" dt="2023-03-30T14:48:57.851" v="30323" actId="164"/>
          <ac:picMkLst>
            <pc:docMk/>
            <pc:sldMk cId="2720860654" sldId="337"/>
            <ac:picMk id="5" creationId="{511D44C0-6EC4-3224-BA86-357B634BCDCB}"/>
          </ac:picMkLst>
        </pc:picChg>
        <pc:picChg chg="add mod modCrop">
          <ac:chgData name="Dalal, Mrinmoy" userId="397ff971-e778-44ea-ba08-c45f4dea36a7" providerId="ADAL" clId="{53BB99DD-E11A-4AC5-9DF7-93144241BC20}" dt="2023-03-30T14:49:01.586" v="30324" actId="164"/>
          <ac:picMkLst>
            <pc:docMk/>
            <pc:sldMk cId="2720860654" sldId="337"/>
            <ac:picMk id="6" creationId="{21379E22-6A77-4E7C-45DD-ABE9758D9297}"/>
          </ac:picMkLst>
        </pc:picChg>
        <pc:picChg chg="add mod modCrop">
          <ac:chgData name="Dalal, Mrinmoy" userId="397ff971-e778-44ea-ba08-c45f4dea36a7" providerId="ADAL" clId="{53BB99DD-E11A-4AC5-9DF7-93144241BC20}" dt="2023-03-30T14:49:04.921" v="30325" actId="164"/>
          <ac:picMkLst>
            <pc:docMk/>
            <pc:sldMk cId="2720860654" sldId="337"/>
            <ac:picMk id="7" creationId="{620738FF-C929-8870-DF1E-DABD539C4B4A}"/>
          </ac:picMkLst>
        </pc:picChg>
        <pc:cxnChg chg="add mod">
          <ac:chgData name="Dalal, Mrinmoy" userId="397ff971-e778-44ea-ba08-c45f4dea36a7" providerId="ADAL" clId="{53BB99DD-E11A-4AC5-9DF7-93144241BC20}" dt="2023-03-30T14:48:57.851" v="30323" actId="164"/>
          <ac:cxnSpMkLst>
            <pc:docMk/>
            <pc:sldMk cId="2720860654" sldId="337"/>
            <ac:cxnSpMk id="8" creationId="{CA4051E6-D603-A6AA-1F59-191818839418}"/>
          </ac:cxnSpMkLst>
        </pc:cxnChg>
        <pc:cxnChg chg="add mod">
          <ac:chgData name="Dalal, Mrinmoy" userId="397ff971-e778-44ea-ba08-c45f4dea36a7" providerId="ADAL" clId="{53BB99DD-E11A-4AC5-9DF7-93144241BC20}" dt="2023-03-30T14:48:57.851" v="30323" actId="164"/>
          <ac:cxnSpMkLst>
            <pc:docMk/>
            <pc:sldMk cId="2720860654" sldId="337"/>
            <ac:cxnSpMk id="9" creationId="{8E0500B1-E985-5707-D4E3-445D646C84EB}"/>
          </ac:cxnSpMkLst>
        </pc:cxnChg>
        <pc:cxnChg chg="add mod">
          <ac:chgData name="Dalal, Mrinmoy" userId="397ff971-e778-44ea-ba08-c45f4dea36a7" providerId="ADAL" clId="{53BB99DD-E11A-4AC5-9DF7-93144241BC20}" dt="2023-03-30T14:49:01.586" v="30324" actId="164"/>
          <ac:cxnSpMkLst>
            <pc:docMk/>
            <pc:sldMk cId="2720860654" sldId="337"/>
            <ac:cxnSpMk id="10" creationId="{4BB6678F-A9D6-D0C7-014B-2F54955AAA13}"/>
          </ac:cxnSpMkLst>
        </pc:cxnChg>
        <pc:cxnChg chg="add mod">
          <ac:chgData name="Dalal, Mrinmoy" userId="397ff971-e778-44ea-ba08-c45f4dea36a7" providerId="ADAL" clId="{53BB99DD-E11A-4AC5-9DF7-93144241BC20}" dt="2023-03-30T14:49:04.921" v="30325" actId="164"/>
          <ac:cxnSpMkLst>
            <pc:docMk/>
            <pc:sldMk cId="2720860654" sldId="337"/>
            <ac:cxnSpMk id="11" creationId="{667D7387-48DE-1136-49CF-ED642E025D04}"/>
          </ac:cxnSpMkLst>
        </pc:cxnChg>
        <pc:cxnChg chg="add mod">
          <ac:chgData name="Dalal, Mrinmoy" userId="397ff971-e778-44ea-ba08-c45f4dea36a7" providerId="ADAL" clId="{53BB99DD-E11A-4AC5-9DF7-93144241BC20}" dt="2023-03-30T14:49:01.586" v="30324" actId="164"/>
          <ac:cxnSpMkLst>
            <pc:docMk/>
            <pc:sldMk cId="2720860654" sldId="337"/>
            <ac:cxnSpMk id="12" creationId="{14362557-00D1-462B-15A7-70CF3FEA66F9}"/>
          </ac:cxnSpMkLst>
        </pc:cxnChg>
        <pc:cxnChg chg="add mod">
          <ac:chgData name="Dalal, Mrinmoy" userId="397ff971-e778-44ea-ba08-c45f4dea36a7" providerId="ADAL" clId="{53BB99DD-E11A-4AC5-9DF7-93144241BC20}" dt="2023-03-30T14:49:04.921" v="30325" actId="164"/>
          <ac:cxnSpMkLst>
            <pc:docMk/>
            <pc:sldMk cId="2720860654" sldId="337"/>
            <ac:cxnSpMk id="13" creationId="{F00BD098-51F2-5392-C389-AAB1C41D1449}"/>
          </ac:cxnSpMkLst>
        </pc:cxnChg>
      </pc:sldChg>
      <pc:sldChg chg="addSp delSp modSp add mod modAnim">
        <pc:chgData name="Dalal, Mrinmoy" userId="397ff971-e778-44ea-ba08-c45f4dea36a7" providerId="ADAL" clId="{53BB99DD-E11A-4AC5-9DF7-93144241BC20}" dt="2023-04-01T16:15:20.819" v="30846" actId="164"/>
        <pc:sldMkLst>
          <pc:docMk/>
          <pc:sldMk cId="1895490751" sldId="338"/>
        </pc:sldMkLst>
        <pc:spChg chg="mod">
          <ac:chgData name="Dalal, Mrinmoy" userId="397ff971-e778-44ea-ba08-c45f4dea36a7" providerId="ADAL" clId="{53BB99DD-E11A-4AC5-9DF7-93144241BC20}" dt="2023-04-01T16:15:20.819" v="30846" actId="164"/>
          <ac:spMkLst>
            <pc:docMk/>
            <pc:sldMk cId="1895490751" sldId="338"/>
            <ac:spMk id="124" creationId="{CCEC6B26-AF5B-F9F7-3F98-043E6D27B5B6}"/>
          </ac:spMkLst>
        </pc:spChg>
        <pc:spChg chg="mod">
          <ac:chgData name="Dalal, Mrinmoy" userId="397ff971-e778-44ea-ba08-c45f4dea36a7" providerId="ADAL" clId="{53BB99DD-E11A-4AC5-9DF7-93144241BC20}" dt="2023-04-01T16:15:20.819" v="30846" actId="164"/>
          <ac:spMkLst>
            <pc:docMk/>
            <pc:sldMk cId="1895490751" sldId="338"/>
            <ac:spMk id="125" creationId="{6B7DA471-9830-F05A-DA9C-94F4837B2F6F}"/>
          </ac:spMkLst>
        </pc:spChg>
        <pc:spChg chg="mod">
          <ac:chgData name="Dalal, Mrinmoy" userId="397ff971-e778-44ea-ba08-c45f4dea36a7" providerId="ADAL" clId="{53BB99DD-E11A-4AC5-9DF7-93144241BC20}" dt="2023-04-01T16:15:20.819" v="30846" actId="164"/>
          <ac:spMkLst>
            <pc:docMk/>
            <pc:sldMk cId="1895490751" sldId="338"/>
            <ac:spMk id="126" creationId="{BBF1975A-305E-18B0-5FF8-A291233C3EC1}"/>
          </ac:spMkLst>
        </pc:spChg>
        <pc:spChg chg="mod topLvl">
          <ac:chgData name="Dalal, Mrinmoy" userId="397ff971-e778-44ea-ba08-c45f4dea36a7" providerId="ADAL" clId="{53BB99DD-E11A-4AC5-9DF7-93144241BC20}" dt="2023-04-01T16:15:20.819" v="30846" actId="164"/>
          <ac:spMkLst>
            <pc:docMk/>
            <pc:sldMk cId="1895490751" sldId="338"/>
            <ac:spMk id="1050" creationId="{9D86F778-9A95-02B4-B1A9-08256FB590E4}"/>
          </ac:spMkLst>
        </pc:spChg>
        <pc:spChg chg="mod topLvl">
          <ac:chgData name="Dalal, Mrinmoy" userId="397ff971-e778-44ea-ba08-c45f4dea36a7" providerId="ADAL" clId="{53BB99DD-E11A-4AC5-9DF7-93144241BC20}" dt="2023-04-01T16:15:20.819" v="30846" actId="164"/>
          <ac:spMkLst>
            <pc:docMk/>
            <pc:sldMk cId="1895490751" sldId="338"/>
            <ac:spMk id="1052" creationId="{2F972C0A-C291-64DF-B1D2-4E28AEEDC04E}"/>
          </ac:spMkLst>
        </pc:spChg>
        <pc:spChg chg="mod topLvl">
          <ac:chgData name="Dalal, Mrinmoy" userId="397ff971-e778-44ea-ba08-c45f4dea36a7" providerId="ADAL" clId="{53BB99DD-E11A-4AC5-9DF7-93144241BC20}" dt="2023-04-01T16:15:20.819" v="30846" actId="164"/>
          <ac:spMkLst>
            <pc:docMk/>
            <pc:sldMk cId="1895490751" sldId="338"/>
            <ac:spMk id="1053" creationId="{3A584EBD-3A39-D2A6-FADC-F998C7BFA240}"/>
          </ac:spMkLst>
        </pc:spChg>
        <pc:spChg chg="mod topLvl">
          <ac:chgData name="Dalal, Mrinmoy" userId="397ff971-e778-44ea-ba08-c45f4dea36a7" providerId="ADAL" clId="{53BB99DD-E11A-4AC5-9DF7-93144241BC20}" dt="2023-04-01T16:15:20.819" v="30846" actId="164"/>
          <ac:spMkLst>
            <pc:docMk/>
            <pc:sldMk cId="1895490751" sldId="338"/>
            <ac:spMk id="1054" creationId="{6D28DC6A-F11A-A8D2-96E7-E062474EC66A}"/>
          </ac:spMkLst>
        </pc:spChg>
        <pc:spChg chg="mod topLvl">
          <ac:chgData name="Dalal, Mrinmoy" userId="397ff971-e778-44ea-ba08-c45f4dea36a7" providerId="ADAL" clId="{53BB99DD-E11A-4AC5-9DF7-93144241BC20}" dt="2023-04-01T16:15:20.819" v="30846" actId="164"/>
          <ac:spMkLst>
            <pc:docMk/>
            <pc:sldMk cId="1895490751" sldId="338"/>
            <ac:spMk id="1055" creationId="{B9223C1C-B3D9-3065-39DA-3C6CFCEA19A9}"/>
          </ac:spMkLst>
        </pc:spChg>
        <pc:spChg chg="mod topLvl">
          <ac:chgData name="Dalal, Mrinmoy" userId="397ff971-e778-44ea-ba08-c45f4dea36a7" providerId="ADAL" clId="{53BB99DD-E11A-4AC5-9DF7-93144241BC20}" dt="2023-04-01T16:15:20.819" v="30846" actId="164"/>
          <ac:spMkLst>
            <pc:docMk/>
            <pc:sldMk cId="1895490751" sldId="338"/>
            <ac:spMk id="1056" creationId="{A764E3C4-969C-99D7-9403-58B5CE62420C}"/>
          </ac:spMkLst>
        </pc:spChg>
        <pc:spChg chg="mod topLvl">
          <ac:chgData name="Dalal, Mrinmoy" userId="397ff971-e778-44ea-ba08-c45f4dea36a7" providerId="ADAL" clId="{53BB99DD-E11A-4AC5-9DF7-93144241BC20}" dt="2023-04-01T16:15:20.819" v="30846" actId="164"/>
          <ac:spMkLst>
            <pc:docMk/>
            <pc:sldMk cId="1895490751" sldId="338"/>
            <ac:spMk id="1057" creationId="{439CF5FC-02D0-C6A1-A252-E635DE6D08A6}"/>
          </ac:spMkLst>
        </pc:spChg>
        <pc:spChg chg="mod topLvl">
          <ac:chgData name="Dalal, Mrinmoy" userId="397ff971-e778-44ea-ba08-c45f4dea36a7" providerId="ADAL" clId="{53BB99DD-E11A-4AC5-9DF7-93144241BC20}" dt="2023-04-01T16:15:20.819" v="30846" actId="164"/>
          <ac:spMkLst>
            <pc:docMk/>
            <pc:sldMk cId="1895490751" sldId="338"/>
            <ac:spMk id="1058" creationId="{47624D42-8345-96A2-7325-39D9B9C42215}"/>
          </ac:spMkLst>
        </pc:spChg>
        <pc:grpChg chg="mod">
          <ac:chgData name="Dalal, Mrinmoy" userId="397ff971-e778-44ea-ba08-c45f4dea36a7" providerId="ADAL" clId="{53BB99DD-E11A-4AC5-9DF7-93144241BC20}" dt="2023-04-01T16:15:20.819" v="30846" actId="164"/>
          <ac:grpSpMkLst>
            <pc:docMk/>
            <pc:sldMk cId="1895490751" sldId="338"/>
            <ac:grpSpMk id="5" creationId="{EB127AB5-1947-47BE-5647-4C1DE47A2767}"/>
          </ac:grpSpMkLst>
        </pc:grpChg>
        <pc:grpChg chg="mod">
          <ac:chgData name="Dalal, Mrinmoy" userId="397ff971-e778-44ea-ba08-c45f4dea36a7" providerId="ADAL" clId="{53BB99DD-E11A-4AC5-9DF7-93144241BC20}" dt="2023-04-01T16:15:20.819" v="30846" actId="164"/>
          <ac:grpSpMkLst>
            <pc:docMk/>
            <pc:sldMk cId="1895490751" sldId="338"/>
            <ac:grpSpMk id="6" creationId="{9FBFFE87-6949-42DF-B091-665C5D485EE9}"/>
          </ac:grpSpMkLst>
        </pc:grpChg>
        <pc:grpChg chg="mod">
          <ac:chgData name="Dalal, Mrinmoy" userId="397ff971-e778-44ea-ba08-c45f4dea36a7" providerId="ADAL" clId="{53BB99DD-E11A-4AC5-9DF7-93144241BC20}" dt="2023-04-01T16:15:20.819" v="30846" actId="164"/>
          <ac:grpSpMkLst>
            <pc:docMk/>
            <pc:sldMk cId="1895490751" sldId="338"/>
            <ac:grpSpMk id="7" creationId="{D2F09B2A-2E7C-4A3A-BB8F-B0D1E2F96542}"/>
          </ac:grpSpMkLst>
        </pc:grpChg>
        <pc:grpChg chg="mod">
          <ac:chgData name="Dalal, Mrinmoy" userId="397ff971-e778-44ea-ba08-c45f4dea36a7" providerId="ADAL" clId="{53BB99DD-E11A-4AC5-9DF7-93144241BC20}" dt="2023-04-01T16:15:20.819" v="30846" actId="164"/>
          <ac:grpSpMkLst>
            <pc:docMk/>
            <pc:sldMk cId="1895490751" sldId="338"/>
            <ac:grpSpMk id="8" creationId="{8409D2E0-7679-8FFB-F306-1EEB166890AA}"/>
          </ac:grpSpMkLst>
        </pc:grpChg>
        <pc:grpChg chg="del">
          <ac:chgData name="Dalal, Mrinmoy" userId="397ff971-e778-44ea-ba08-c45f4dea36a7" providerId="ADAL" clId="{53BB99DD-E11A-4AC5-9DF7-93144241BC20}" dt="2023-04-01T16:14:17.653" v="30715" actId="165"/>
          <ac:grpSpMkLst>
            <pc:docMk/>
            <pc:sldMk cId="1895490751" sldId="338"/>
            <ac:grpSpMk id="9" creationId="{1FDD59A8-7FDE-368A-F529-AF98690590AD}"/>
          </ac:grpSpMkLst>
        </pc:grpChg>
        <pc:grpChg chg="del">
          <ac:chgData name="Dalal, Mrinmoy" userId="397ff971-e778-44ea-ba08-c45f4dea36a7" providerId="ADAL" clId="{53BB99DD-E11A-4AC5-9DF7-93144241BC20}" dt="2023-04-01T16:14:17.653" v="30715" actId="165"/>
          <ac:grpSpMkLst>
            <pc:docMk/>
            <pc:sldMk cId="1895490751" sldId="338"/>
            <ac:grpSpMk id="10" creationId="{6EFE4826-2BD1-9D0D-8A68-0F7F576794BF}"/>
          </ac:grpSpMkLst>
        </pc:grpChg>
        <pc:grpChg chg="del">
          <ac:chgData name="Dalal, Mrinmoy" userId="397ff971-e778-44ea-ba08-c45f4dea36a7" providerId="ADAL" clId="{53BB99DD-E11A-4AC5-9DF7-93144241BC20}" dt="2023-04-01T16:14:17.653" v="30715" actId="165"/>
          <ac:grpSpMkLst>
            <pc:docMk/>
            <pc:sldMk cId="1895490751" sldId="338"/>
            <ac:grpSpMk id="11" creationId="{BC4B67A3-DAB6-3A3C-71A4-84D0ED1FC06A}"/>
          </ac:grpSpMkLst>
        </pc:grpChg>
        <pc:grpChg chg="del">
          <ac:chgData name="Dalal, Mrinmoy" userId="397ff971-e778-44ea-ba08-c45f4dea36a7" providerId="ADAL" clId="{53BB99DD-E11A-4AC5-9DF7-93144241BC20}" dt="2023-04-01T16:14:17.653" v="30715" actId="165"/>
          <ac:grpSpMkLst>
            <pc:docMk/>
            <pc:sldMk cId="1895490751" sldId="338"/>
            <ac:grpSpMk id="12" creationId="{5BECBBF9-91C0-A138-D222-51F2C77BD053}"/>
          </ac:grpSpMkLst>
        </pc:grpChg>
        <pc:grpChg chg="add mod">
          <ac:chgData name="Dalal, Mrinmoy" userId="397ff971-e778-44ea-ba08-c45f4dea36a7" providerId="ADAL" clId="{53BB99DD-E11A-4AC5-9DF7-93144241BC20}" dt="2023-04-01T16:15:20.819" v="30846" actId="164"/>
          <ac:grpSpMkLst>
            <pc:docMk/>
            <pc:sldMk cId="1895490751" sldId="338"/>
            <ac:grpSpMk id="13" creationId="{0229D122-55D9-9185-A102-9676A8D8930C}"/>
          </ac:grpSpMkLst>
        </pc:grpChg>
        <pc:cxnChg chg="mod topLvl">
          <ac:chgData name="Dalal, Mrinmoy" userId="397ff971-e778-44ea-ba08-c45f4dea36a7" providerId="ADAL" clId="{53BB99DD-E11A-4AC5-9DF7-93144241BC20}" dt="2023-04-01T16:15:20.819" v="30846" actId="164"/>
          <ac:cxnSpMkLst>
            <pc:docMk/>
            <pc:sldMk cId="1895490751" sldId="338"/>
            <ac:cxnSpMk id="1037" creationId="{FCCBDA1E-6D32-94A2-A175-CEB404A0C879}"/>
          </ac:cxnSpMkLst>
        </pc:cxnChg>
        <pc:cxnChg chg="mod topLvl">
          <ac:chgData name="Dalal, Mrinmoy" userId="397ff971-e778-44ea-ba08-c45f4dea36a7" providerId="ADAL" clId="{53BB99DD-E11A-4AC5-9DF7-93144241BC20}" dt="2023-04-01T16:15:20.819" v="30846" actId="164"/>
          <ac:cxnSpMkLst>
            <pc:docMk/>
            <pc:sldMk cId="1895490751" sldId="338"/>
            <ac:cxnSpMk id="1039" creationId="{DC9896F7-4435-9E81-5AF7-9C53DBB5D541}"/>
          </ac:cxnSpMkLst>
        </pc:cxnChg>
        <pc:cxnChg chg="mod topLvl">
          <ac:chgData name="Dalal, Mrinmoy" userId="397ff971-e778-44ea-ba08-c45f4dea36a7" providerId="ADAL" clId="{53BB99DD-E11A-4AC5-9DF7-93144241BC20}" dt="2023-04-01T16:15:20.819" v="30846" actId="164"/>
          <ac:cxnSpMkLst>
            <pc:docMk/>
            <pc:sldMk cId="1895490751" sldId="338"/>
            <ac:cxnSpMk id="1040" creationId="{364673F4-E4DA-ACA6-7AE7-B5CE149BA3AD}"/>
          </ac:cxnSpMkLst>
        </pc:cxnChg>
        <pc:cxnChg chg="mod topLvl">
          <ac:chgData name="Dalal, Mrinmoy" userId="397ff971-e778-44ea-ba08-c45f4dea36a7" providerId="ADAL" clId="{53BB99DD-E11A-4AC5-9DF7-93144241BC20}" dt="2023-04-01T16:15:20.819" v="30846" actId="164"/>
          <ac:cxnSpMkLst>
            <pc:docMk/>
            <pc:sldMk cId="1895490751" sldId="338"/>
            <ac:cxnSpMk id="1041" creationId="{C56664C9-A5C3-5F50-8CAC-221F719DAE0E}"/>
          </ac:cxnSpMkLst>
        </pc:cxnChg>
        <pc:cxnChg chg="mod topLvl">
          <ac:chgData name="Dalal, Mrinmoy" userId="397ff971-e778-44ea-ba08-c45f4dea36a7" providerId="ADAL" clId="{53BB99DD-E11A-4AC5-9DF7-93144241BC20}" dt="2023-04-01T16:15:20.819" v="30846" actId="164"/>
          <ac:cxnSpMkLst>
            <pc:docMk/>
            <pc:sldMk cId="1895490751" sldId="338"/>
            <ac:cxnSpMk id="1042" creationId="{26105663-AC9C-1FE6-01E4-086BA7C3013B}"/>
          </ac:cxnSpMkLst>
        </pc:cxnChg>
        <pc:cxnChg chg="mod topLvl">
          <ac:chgData name="Dalal, Mrinmoy" userId="397ff971-e778-44ea-ba08-c45f4dea36a7" providerId="ADAL" clId="{53BB99DD-E11A-4AC5-9DF7-93144241BC20}" dt="2023-04-01T16:15:20.819" v="30846" actId="164"/>
          <ac:cxnSpMkLst>
            <pc:docMk/>
            <pc:sldMk cId="1895490751" sldId="338"/>
            <ac:cxnSpMk id="1043" creationId="{79DDF4C8-8EFC-8376-E189-DA898BCB9B1D}"/>
          </ac:cxnSpMkLst>
        </pc:cxnChg>
        <pc:cxnChg chg="mod topLvl">
          <ac:chgData name="Dalal, Mrinmoy" userId="397ff971-e778-44ea-ba08-c45f4dea36a7" providerId="ADAL" clId="{53BB99DD-E11A-4AC5-9DF7-93144241BC20}" dt="2023-04-01T16:15:20.819" v="30846" actId="164"/>
          <ac:cxnSpMkLst>
            <pc:docMk/>
            <pc:sldMk cId="1895490751" sldId="338"/>
            <ac:cxnSpMk id="1044" creationId="{F583F9DD-70D8-E9DB-9400-C5D130628059}"/>
          </ac:cxnSpMkLst>
        </pc:cxnChg>
        <pc:cxnChg chg="mod topLvl">
          <ac:chgData name="Dalal, Mrinmoy" userId="397ff971-e778-44ea-ba08-c45f4dea36a7" providerId="ADAL" clId="{53BB99DD-E11A-4AC5-9DF7-93144241BC20}" dt="2023-04-01T16:15:20.819" v="30846" actId="164"/>
          <ac:cxnSpMkLst>
            <pc:docMk/>
            <pc:sldMk cId="1895490751" sldId="338"/>
            <ac:cxnSpMk id="1045" creationId="{EA49912C-884D-DA5D-5D7E-A38E0084E687}"/>
          </ac:cxnSpMkLst>
        </pc:cxnChg>
      </pc:sldChg>
      <pc:sldMasterChg chg="addSldLayout modSldLayout">
        <pc:chgData name="Dalal, Mrinmoy" userId="397ff971-e778-44ea-ba08-c45f4dea36a7" providerId="ADAL" clId="{53BB99DD-E11A-4AC5-9DF7-93144241BC20}" dt="2023-03-22T17:12:11.166" v="8341" actId="1038"/>
        <pc:sldMasterMkLst>
          <pc:docMk/>
          <pc:sldMasterMk cId="3595336832" sldId="2147483708"/>
        </pc:sldMasterMkLst>
        <pc:sldLayoutChg chg="addSp modSp add mod modTransition">
          <pc:chgData name="Dalal, Mrinmoy" userId="397ff971-e778-44ea-ba08-c45f4dea36a7" providerId="ADAL" clId="{53BB99DD-E11A-4AC5-9DF7-93144241BC20}" dt="2023-03-22T17:12:11.166" v="8341" actId="1038"/>
          <pc:sldLayoutMkLst>
            <pc:docMk/>
            <pc:sldMasterMk cId="3595336832" sldId="2147483708"/>
            <pc:sldLayoutMk cId="1653272242" sldId="2147483727"/>
          </pc:sldLayoutMkLst>
          <pc:picChg chg="add mod">
            <ac:chgData name="Dalal, Mrinmoy" userId="397ff971-e778-44ea-ba08-c45f4dea36a7" providerId="ADAL" clId="{53BB99DD-E11A-4AC5-9DF7-93144241BC20}" dt="2023-03-22T17:12:11.166" v="8341" actId="1038"/>
            <ac:picMkLst>
              <pc:docMk/>
              <pc:sldMasterMk cId="3595336832" sldId="2147483708"/>
              <pc:sldLayoutMk cId="1653272242" sldId="2147483727"/>
              <ac:picMk id="4" creationId="{9F3DE352-DF9B-12ED-D5BD-905FB51EFCB6}"/>
            </ac:picMkLst>
          </pc:picChg>
          <pc:picChg chg="mod">
            <ac:chgData name="Dalal, Mrinmoy" userId="397ff971-e778-44ea-ba08-c45f4dea36a7" providerId="ADAL" clId="{53BB99DD-E11A-4AC5-9DF7-93144241BC20}" dt="2023-03-22T17:11:39.900" v="8334" actId="1037"/>
            <ac:picMkLst>
              <pc:docMk/>
              <pc:sldMasterMk cId="3595336832" sldId="2147483708"/>
              <pc:sldLayoutMk cId="1653272242" sldId="2147483727"/>
              <ac:picMk id="11" creationId="{89E231D1-E6F4-D744-B354-255815F71933}"/>
            </ac:picMkLst>
          </pc:picChg>
        </pc:sldLayoutChg>
      </pc:sldMasterChg>
    </pc:docChg>
  </pc:docChgLst>
  <pc:docChgLst>
    <pc:chgData name="Seetha, Venkatesh" userId="S::vseetha@purdue.edu::be8ab8e5-ed79-44d7-9c46-db743c6f72d2" providerId="AD" clId="Web-{69DFC170-1356-4CC7-99CF-9D7DED9A5524}"/>
    <pc:docChg chg="addSld modSld modSection">
      <pc:chgData name="Seetha, Venkatesh" userId="S::vseetha@purdue.edu::be8ab8e5-ed79-44d7-9c46-db743c6f72d2" providerId="AD" clId="Web-{69DFC170-1356-4CC7-99CF-9D7DED9A5524}" dt="2023-03-23T07:36:54.963" v="685" actId="14100"/>
      <pc:docMkLst>
        <pc:docMk/>
      </pc:docMkLst>
      <pc:sldChg chg="addSp modSp new">
        <pc:chgData name="Seetha, Venkatesh" userId="S::vseetha@purdue.edu::be8ab8e5-ed79-44d7-9c46-db743c6f72d2" providerId="AD" clId="Web-{69DFC170-1356-4CC7-99CF-9D7DED9A5524}" dt="2023-03-23T07:36:54.963" v="685" actId="14100"/>
        <pc:sldMkLst>
          <pc:docMk/>
          <pc:sldMk cId="448022202" sldId="310"/>
        </pc:sldMkLst>
        <pc:spChg chg="mod">
          <ac:chgData name="Seetha, Venkatesh" userId="S::vseetha@purdue.edu::be8ab8e5-ed79-44d7-9c46-db743c6f72d2" providerId="AD" clId="Web-{69DFC170-1356-4CC7-99CF-9D7DED9A5524}" dt="2023-03-23T07:17:31.175" v="28" actId="20577"/>
          <ac:spMkLst>
            <pc:docMk/>
            <pc:sldMk cId="448022202" sldId="310"/>
            <ac:spMk id="3" creationId="{6AA25E58-F13D-CB11-2104-F6511C1CB737}"/>
          </ac:spMkLst>
        </pc:spChg>
        <pc:spChg chg="mod">
          <ac:chgData name="Seetha, Venkatesh" userId="S::vseetha@purdue.edu::be8ab8e5-ed79-44d7-9c46-db743c6f72d2" providerId="AD" clId="Web-{69DFC170-1356-4CC7-99CF-9D7DED9A5524}" dt="2023-03-23T07:27:03.366" v="530" actId="20577"/>
          <ac:spMkLst>
            <pc:docMk/>
            <pc:sldMk cId="448022202" sldId="310"/>
            <ac:spMk id="4" creationId="{1A327B00-3BD0-9998-484D-37B7302C3EE3}"/>
          </ac:spMkLst>
        </pc:spChg>
        <pc:picChg chg="add mod">
          <ac:chgData name="Seetha, Venkatesh" userId="S::vseetha@purdue.edu::be8ab8e5-ed79-44d7-9c46-db743c6f72d2" providerId="AD" clId="Web-{69DFC170-1356-4CC7-99CF-9D7DED9A5524}" dt="2023-03-23T07:36:54.963" v="685" actId="14100"/>
          <ac:picMkLst>
            <pc:docMk/>
            <pc:sldMk cId="448022202" sldId="310"/>
            <ac:picMk id="7" creationId="{74E48D08-B659-D47C-AB81-90A6A3BB79B8}"/>
          </ac:picMkLst>
        </pc:picChg>
      </pc:sldChg>
      <pc:sldChg chg="addSp delSp modSp new">
        <pc:chgData name="Seetha, Venkatesh" userId="S::vseetha@purdue.edu::be8ab8e5-ed79-44d7-9c46-db743c6f72d2" providerId="AD" clId="Web-{69DFC170-1356-4CC7-99CF-9D7DED9A5524}" dt="2023-03-23T07:34:52.943" v="682" actId="20577"/>
        <pc:sldMkLst>
          <pc:docMk/>
          <pc:sldMk cId="2608829568" sldId="312"/>
        </pc:sldMkLst>
        <pc:spChg chg="del">
          <ac:chgData name="Seetha, Venkatesh" userId="S::vseetha@purdue.edu::be8ab8e5-ed79-44d7-9c46-db743c6f72d2" providerId="AD" clId="Web-{69DFC170-1356-4CC7-99CF-9D7DED9A5524}" dt="2023-03-23T07:32:38.580" v="671"/>
          <ac:spMkLst>
            <pc:docMk/>
            <pc:sldMk cId="2608829568" sldId="312"/>
            <ac:spMk id="3" creationId="{89817702-2A60-0420-9B93-92C36C1FC05E}"/>
          </ac:spMkLst>
        </pc:spChg>
        <pc:spChg chg="mod">
          <ac:chgData name="Seetha, Venkatesh" userId="S::vseetha@purdue.edu::be8ab8e5-ed79-44d7-9c46-db743c6f72d2" providerId="AD" clId="Web-{69DFC170-1356-4CC7-99CF-9D7DED9A5524}" dt="2023-03-23T07:34:52.943" v="682" actId="20577"/>
          <ac:spMkLst>
            <pc:docMk/>
            <pc:sldMk cId="2608829568" sldId="312"/>
            <ac:spMk id="4" creationId="{6C56609A-879D-A22D-16D8-AACC68B61029}"/>
          </ac:spMkLst>
        </pc:spChg>
        <pc:picChg chg="add mod">
          <ac:chgData name="Seetha, Venkatesh" userId="S::vseetha@purdue.edu::be8ab8e5-ed79-44d7-9c46-db743c6f72d2" providerId="AD" clId="Web-{69DFC170-1356-4CC7-99CF-9D7DED9A5524}" dt="2023-03-23T07:32:44.736" v="673" actId="1076"/>
          <ac:picMkLst>
            <pc:docMk/>
            <pc:sldMk cId="2608829568" sldId="312"/>
            <ac:picMk id="7" creationId="{53970371-5D65-B03F-2A52-F977EA94E6C8}"/>
          </ac:picMkLst>
        </pc:picChg>
      </pc:sldChg>
    </pc:docChg>
  </pc:docChgLst>
  <pc:docChgLst>
    <pc:chgData name="Seetha, Venkatesh" userId="S::vseetha@purdue.edu::be8ab8e5-ed79-44d7-9c46-db743c6f72d2" providerId="AD" clId="Web-{41E83461-96E6-49DF-83E6-D12E5C85A048}"/>
    <pc:docChg chg="modSld">
      <pc:chgData name="Seetha, Venkatesh" userId="S::vseetha@purdue.edu::be8ab8e5-ed79-44d7-9c46-db743c6f72d2" providerId="AD" clId="Web-{41E83461-96E6-49DF-83E6-D12E5C85A048}" dt="2023-03-30T08:26:47.828" v="55" actId="1076"/>
      <pc:docMkLst>
        <pc:docMk/>
      </pc:docMkLst>
      <pc:sldChg chg="addSp delSp modSp">
        <pc:chgData name="Seetha, Venkatesh" userId="S::vseetha@purdue.edu::be8ab8e5-ed79-44d7-9c46-db743c6f72d2" providerId="AD" clId="Web-{41E83461-96E6-49DF-83E6-D12E5C85A048}" dt="2023-03-30T08:26:47.828" v="55" actId="1076"/>
        <pc:sldMkLst>
          <pc:docMk/>
          <pc:sldMk cId="2319954742" sldId="325"/>
        </pc:sldMkLst>
        <pc:spChg chg="mod">
          <ac:chgData name="Seetha, Venkatesh" userId="S::vseetha@purdue.edu::be8ab8e5-ed79-44d7-9c46-db743c6f72d2" providerId="AD" clId="Web-{41E83461-96E6-49DF-83E6-D12E5C85A048}" dt="2023-03-30T08:26:09.359" v="26" actId="1076"/>
          <ac:spMkLst>
            <pc:docMk/>
            <pc:sldMk cId="2319954742" sldId="325"/>
            <ac:spMk id="2" creationId="{157B785B-7419-6444-8F7C-456DADFC9CDE}"/>
          </ac:spMkLst>
        </pc:spChg>
        <pc:spChg chg="mod">
          <ac:chgData name="Seetha, Venkatesh" userId="S::vseetha@purdue.edu::be8ab8e5-ed79-44d7-9c46-db743c6f72d2" providerId="AD" clId="Web-{41E83461-96E6-49DF-83E6-D12E5C85A048}" dt="2023-03-30T08:26:47.828" v="55" actId="1076"/>
          <ac:spMkLst>
            <pc:docMk/>
            <pc:sldMk cId="2319954742" sldId="325"/>
            <ac:spMk id="11" creationId="{D736B0AB-4931-DC0B-F9C9-6A7CD8BBA7A7}"/>
          </ac:spMkLst>
        </pc:spChg>
        <pc:spChg chg="add del mod">
          <ac:chgData name="Seetha, Venkatesh" userId="S::vseetha@purdue.edu::be8ab8e5-ed79-44d7-9c46-db743c6f72d2" providerId="AD" clId="Web-{41E83461-96E6-49DF-83E6-D12E5C85A048}" dt="2023-03-30T08:26:29.453" v="39"/>
          <ac:spMkLst>
            <pc:docMk/>
            <pc:sldMk cId="2319954742" sldId="325"/>
            <ac:spMk id="27" creationId="{C002C550-A7F7-539C-75F5-0E774C893B85}"/>
          </ac:spMkLst>
        </pc:spChg>
        <pc:spChg chg="mod">
          <ac:chgData name="Seetha, Venkatesh" userId="S::vseetha@purdue.edu::be8ab8e5-ed79-44d7-9c46-db743c6f72d2" providerId="AD" clId="Web-{41E83461-96E6-49DF-83E6-D12E5C85A048}" dt="2023-03-30T08:25:45.952" v="23" actId="20577"/>
          <ac:spMkLst>
            <pc:docMk/>
            <pc:sldMk cId="2319954742" sldId="325"/>
            <ac:spMk id="59" creationId="{48FA8BA9-C3E7-8428-C966-3D37090F8BED}"/>
          </ac:spMkLst>
        </pc:spChg>
        <pc:spChg chg="mod">
          <ac:chgData name="Seetha, Venkatesh" userId="S::vseetha@purdue.edu::be8ab8e5-ed79-44d7-9c46-db743c6f72d2" providerId="AD" clId="Web-{41E83461-96E6-49DF-83E6-D12E5C85A048}" dt="2023-03-30T08:25:22.280" v="2" actId="20577"/>
          <ac:spMkLst>
            <pc:docMk/>
            <pc:sldMk cId="2319954742" sldId="325"/>
            <ac:spMk id="67" creationId="{687C38CD-9989-B20D-4771-497CE8145C4D}"/>
          </ac:spMkLst>
        </pc:spChg>
      </pc:sldChg>
    </pc:docChg>
  </pc:docChgLst>
  <pc:docChgLst>
    <pc:chgData name="Seetha, Venkatesh" userId="S::vseetha@purdue.edu::be8ab8e5-ed79-44d7-9c46-db743c6f72d2" providerId="AD" clId="Web-{502B1A92-03A7-48DA-B577-3D197DA4064E}"/>
    <pc:docChg chg="modSld">
      <pc:chgData name="Seetha, Venkatesh" userId="S::vseetha@purdue.edu::be8ab8e5-ed79-44d7-9c46-db743c6f72d2" providerId="AD" clId="Web-{502B1A92-03A7-48DA-B577-3D197DA4064E}" dt="2023-01-29T20:25:13.708" v="239" actId="20577"/>
      <pc:docMkLst>
        <pc:docMk/>
      </pc:docMkLst>
      <pc:sldChg chg="addSp modSp">
        <pc:chgData name="Seetha, Venkatesh" userId="S::vseetha@purdue.edu::be8ab8e5-ed79-44d7-9c46-db743c6f72d2" providerId="AD" clId="Web-{502B1A92-03A7-48DA-B577-3D197DA4064E}" dt="2023-01-29T20:25:13.708" v="239" actId="20577"/>
        <pc:sldMkLst>
          <pc:docMk/>
          <pc:sldMk cId="2047839664" sldId="273"/>
        </pc:sldMkLst>
        <pc:spChg chg="add mod">
          <ac:chgData name="Seetha, Venkatesh" userId="S::vseetha@purdue.edu::be8ab8e5-ed79-44d7-9c46-db743c6f72d2" providerId="AD" clId="Web-{502B1A92-03A7-48DA-B577-3D197DA4064E}" dt="2023-01-29T20:25:13.708" v="239" actId="20577"/>
          <ac:spMkLst>
            <pc:docMk/>
            <pc:sldMk cId="2047839664" sldId="273"/>
            <ac:spMk id="3" creationId="{EA576097-8DFA-8A21-4E91-41A44651A660}"/>
          </ac:spMkLst>
        </pc:spChg>
      </pc:sldChg>
    </pc:docChg>
  </pc:docChgLst>
  <pc:docChgLst>
    <pc:chgData name="Gulalkari, Vedanti Parag" userId="67f9710a-c151-49d4-9d6e-1c01612a5637" providerId="ADAL" clId="{216176FA-15EB-FA4C-A47E-B00C2F370F7D}"/>
    <pc:docChg chg="undo redo custSel addSld delSld modSld modSection">
      <pc:chgData name="Gulalkari, Vedanti Parag" userId="67f9710a-c151-49d4-9d6e-1c01612a5637" providerId="ADAL" clId="{216176FA-15EB-FA4C-A47E-B00C2F370F7D}" dt="2023-03-30T15:38:56.840" v="1385" actId="20577"/>
      <pc:docMkLst>
        <pc:docMk/>
      </pc:docMkLst>
      <pc:sldChg chg="modSp">
        <pc:chgData name="Gulalkari, Vedanti Parag" userId="67f9710a-c151-49d4-9d6e-1c01612a5637" providerId="ADAL" clId="{216176FA-15EB-FA4C-A47E-B00C2F370F7D}" dt="2023-03-24T16:29:08.541" v="1283" actId="1076"/>
        <pc:sldMkLst>
          <pc:docMk/>
          <pc:sldMk cId="2664743580" sldId="257"/>
        </pc:sldMkLst>
        <pc:spChg chg="mod">
          <ac:chgData name="Gulalkari, Vedanti Parag" userId="67f9710a-c151-49d4-9d6e-1c01612a5637" providerId="ADAL" clId="{216176FA-15EB-FA4C-A47E-B00C2F370F7D}" dt="2023-03-24T16:29:08.541" v="1283" actId="1076"/>
          <ac:spMkLst>
            <pc:docMk/>
            <pc:sldMk cId="2664743580" sldId="257"/>
            <ac:spMk id="62" creationId="{681A8510-C9A3-0896-9E4D-48E09BF31B7D}"/>
          </ac:spMkLst>
        </pc:spChg>
        <pc:spChg chg="mod">
          <ac:chgData name="Gulalkari, Vedanti Parag" userId="67f9710a-c151-49d4-9d6e-1c01612a5637" providerId="ADAL" clId="{216176FA-15EB-FA4C-A47E-B00C2F370F7D}" dt="2023-03-24T16:29:08.541" v="1283" actId="1076"/>
          <ac:spMkLst>
            <pc:docMk/>
            <pc:sldMk cId="2664743580" sldId="257"/>
            <ac:spMk id="1024" creationId="{3D438047-9C57-0C10-B9CC-9749DE53F99D}"/>
          </ac:spMkLst>
        </pc:spChg>
        <pc:spChg chg="mod">
          <ac:chgData name="Gulalkari, Vedanti Parag" userId="67f9710a-c151-49d4-9d6e-1c01612a5637" providerId="ADAL" clId="{216176FA-15EB-FA4C-A47E-B00C2F370F7D}" dt="2023-03-24T16:29:08.541" v="1283" actId="1076"/>
          <ac:spMkLst>
            <pc:docMk/>
            <pc:sldMk cId="2664743580" sldId="257"/>
            <ac:spMk id="1027" creationId="{9A5CC1B8-29D5-971D-6E44-119A226E75E7}"/>
          </ac:spMkLst>
        </pc:spChg>
        <pc:spChg chg="mod">
          <ac:chgData name="Gulalkari, Vedanti Parag" userId="67f9710a-c151-49d4-9d6e-1c01612a5637" providerId="ADAL" clId="{216176FA-15EB-FA4C-A47E-B00C2F370F7D}" dt="2023-03-24T16:29:08.541" v="1283" actId="1076"/>
          <ac:spMkLst>
            <pc:docMk/>
            <pc:sldMk cId="2664743580" sldId="257"/>
            <ac:spMk id="1029" creationId="{AAD8E95B-CCDA-8FFA-E8FD-07930295FDC3}"/>
          </ac:spMkLst>
        </pc:spChg>
        <pc:spChg chg="mod">
          <ac:chgData name="Gulalkari, Vedanti Parag" userId="67f9710a-c151-49d4-9d6e-1c01612a5637" providerId="ADAL" clId="{216176FA-15EB-FA4C-A47E-B00C2F370F7D}" dt="2023-03-24T16:29:08.541" v="1283" actId="1076"/>
          <ac:spMkLst>
            <pc:docMk/>
            <pc:sldMk cId="2664743580" sldId="257"/>
            <ac:spMk id="1031" creationId="{92F142CA-0159-9107-5358-EE91B39401C6}"/>
          </ac:spMkLst>
        </pc:spChg>
        <pc:spChg chg="mod">
          <ac:chgData name="Gulalkari, Vedanti Parag" userId="67f9710a-c151-49d4-9d6e-1c01612a5637" providerId="ADAL" clId="{216176FA-15EB-FA4C-A47E-B00C2F370F7D}" dt="2023-03-24T16:29:08.541" v="1283" actId="1076"/>
          <ac:spMkLst>
            <pc:docMk/>
            <pc:sldMk cId="2664743580" sldId="257"/>
            <ac:spMk id="1033" creationId="{2D2F4F94-77E5-332F-5C83-C1B26798012B}"/>
          </ac:spMkLst>
        </pc:spChg>
        <pc:spChg chg="mod">
          <ac:chgData name="Gulalkari, Vedanti Parag" userId="67f9710a-c151-49d4-9d6e-1c01612a5637" providerId="ADAL" clId="{216176FA-15EB-FA4C-A47E-B00C2F370F7D}" dt="2023-03-24T16:29:08.541" v="1283" actId="1076"/>
          <ac:spMkLst>
            <pc:docMk/>
            <pc:sldMk cId="2664743580" sldId="257"/>
            <ac:spMk id="1035" creationId="{81C14832-4ED0-55B9-29E6-3FBCC95E7AB0}"/>
          </ac:spMkLst>
        </pc:spChg>
        <pc:spChg chg="mod">
          <ac:chgData name="Gulalkari, Vedanti Parag" userId="67f9710a-c151-49d4-9d6e-1c01612a5637" providerId="ADAL" clId="{216176FA-15EB-FA4C-A47E-B00C2F370F7D}" dt="2023-03-24T16:29:08.541" v="1283" actId="1076"/>
          <ac:spMkLst>
            <pc:docMk/>
            <pc:sldMk cId="2664743580" sldId="257"/>
            <ac:spMk id="1037" creationId="{2EFFBC30-7E93-9378-579E-7D3A258D3C17}"/>
          </ac:spMkLst>
        </pc:spChg>
        <pc:spChg chg="mod">
          <ac:chgData name="Gulalkari, Vedanti Parag" userId="67f9710a-c151-49d4-9d6e-1c01612a5637" providerId="ADAL" clId="{216176FA-15EB-FA4C-A47E-B00C2F370F7D}" dt="2023-03-24T16:29:08.541" v="1283" actId="1076"/>
          <ac:spMkLst>
            <pc:docMk/>
            <pc:sldMk cId="2664743580" sldId="257"/>
            <ac:spMk id="1040" creationId="{6D20A5EA-A6C2-42BE-7117-9B2267B3575C}"/>
          </ac:spMkLst>
        </pc:spChg>
        <pc:grpChg chg="mod">
          <ac:chgData name="Gulalkari, Vedanti Parag" userId="67f9710a-c151-49d4-9d6e-1c01612a5637" providerId="ADAL" clId="{216176FA-15EB-FA4C-A47E-B00C2F370F7D}" dt="2023-03-24T16:29:08.541" v="1283" actId="1076"/>
          <ac:grpSpMkLst>
            <pc:docMk/>
            <pc:sldMk cId="2664743580" sldId="257"/>
            <ac:grpSpMk id="7" creationId="{74194355-5CEC-3E21-D251-C21FD52060AC}"/>
          </ac:grpSpMkLst>
        </pc:grpChg>
        <pc:grpChg chg="mod">
          <ac:chgData name="Gulalkari, Vedanti Parag" userId="67f9710a-c151-49d4-9d6e-1c01612a5637" providerId="ADAL" clId="{216176FA-15EB-FA4C-A47E-B00C2F370F7D}" dt="2023-03-24T16:29:08.541" v="1283" actId="1076"/>
          <ac:grpSpMkLst>
            <pc:docMk/>
            <pc:sldMk cId="2664743580" sldId="257"/>
            <ac:grpSpMk id="8" creationId="{AFCC10D5-033A-2DBB-CD52-AFE072493E97}"/>
          </ac:grpSpMkLst>
        </pc:grpChg>
        <pc:grpChg chg="mod">
          <ac:chgData name="Gulalkari, Vedanti Parag" userId="67f9710a-c151-49d4-9d6e-1c01612a5637" providerId="ADAL" clId="{216176FA-15EB-FA4C-A47E-B00C2F370F7D}" dt="2023-03-24T16:29:08.541" v="1283" actId="1076"/>
          <ac:grpSpMkLst>
            <pc:docMk/>
            <pc:sldMk cId="2664743580" sldId="257"/>
            <ac:grpSpMk id="9" creationId="{65FCB99B-02B4-26BF-80F6-605629805C60}"/>
          </ac:grpSpMkLst>
        </pc:grpChg>
        <pc:grpChg chg="mod">
          <ac:chgData name="Gulalkari, Vedanti Parag" userId="67f9710a-c151-49d4-9d6e-1c01612a5637" providerId="ADAL" clId="{216176FA-15EB-FA4C-A47E-B00C2F370F7D}" dt="2023-03-24T16:29:08.541" v="1283" actId="1076"/>
          <ac:grpSpMkLst>
            <pc:docMk/>
            <pc:sldMk cId="2664743580" sldId="257"/>
            <ac:grpSpMk id="10" creationId="{CEA0993A-D156-1E7F-022E-657C5D013973}"/>
          </ac:grpSpMkLst>
        </pc:grpChg>
        <pc:grpChg chg="mod">
          <ac:chgData name="Gulalkari, Vedanti Parag" userId="67f9710a-c151-49d4-9d6e-1c01612a5637" providerId="ADAL" clId="{216176FA-15EB-FA4C-A47E-B00C2F370F7D}" dt="2023-03-24T16:29:08.541" v="1283" actId="1076"/>
          <ac:grpSpMkLst>
            <pc:docMk/>
            <pc:sldMk cId="2664743580" sldId="257"/>
            <ac:grpSpMk id="11" creationId="{4789A495-5406-DDD7-2D52-93F08A016F82}"/>
          </ac:grpSpMkLst>
        </pc:grpChg>
        <pc:grpChg chg="mod">
          <ac:chgData name="Gulalkari, Vedanti Parag" userId="67f9710a-c151-49d4-9d6e-1c01612a5637" providerId="ADAL" clId="{216176FA-15EB-FA4C-A47E-B00C2F370F7D}" dt="2023-03-24T16:29:08.541" v="1283" actId="1076"/>
          <ac:grpSpMkLst>
            <pc:docMk/>
            <pc:sldMk cId="2664743580" sldId="257"/>
            <ac:grpSpMk id="12" creationId="{383D33EE-6486-674F-4498-EDEAAAF33EED}"/>
          </ac:grpSpMkLst>
        </pc:grpChg>
        <pc:grpChg chg="mod">
          <ac:chgData name="Gulalkari, Vedanti Parag" userId="67f9710a-c151-49d4-9d6e-1c01612a5637" providerId="ADAL" clId="{216176FA-15EB-FA4C-A47E-B00C2F370F7D}" dt="2023-03-24T16:29:08.541" v="1283" actId="1076"/>
          <ac:grpSpMkLst>
            <pc:docMk/>
            <pc:sldMk cId="2664743580" sldId="257"/>
            <ac:grpSpMk id="28" creationId="{1A3CCEDB-80CC-8FDC-FCE7-B8A19A4D083C}"/>
          </ac:grpSpMkLst>
        </pc:grpChg>
        <pc:grpChg chg="mod">
          <ac:chgData name="Gulalkari, Vedanti Parag" userId="67f9710a-c151-49d4-9d6e-1c01612a5637" providerId="ADAL" clId="{216176FA-15EB-FA4C-A47E-B00C2F370F7D}" dt="2023-03-24T16:29:08.541" v="1283" actId="1076"/>
          <ac:grpSpMkLst>
            <pc:docMk/>
            <pc:sldMk cId="2664743580" sldId="257"/>
            <ac:grpSpMk id="29" creationId="{3F7DBBA7-8A23-8F65-CA4C-985E8787D42E}"/>
          </ac:grpSpMkLst>
        </pc:grpChg>
        <pc:picChg chg="mod">
          <ac:chgData name="Gulalkari, Vedanti Parag" userId="67f9710a-c151-49d4-9d6e-1c01612a5637" providerId="ADAL" clId="{216176FA-15EB-FA4C-A47E-B00C2F370F7D}" dt="2023-03-24T16:29:08.541" v="1283" actId="1076"/>
          <ac:picMkLst>
            <pc:docMk/>
            <pc:sldMk cId="2664743580" sldId="257"/>
            <ac:picMk id="1025" creationId="{B57ED5E4-04BF-6700-2634-726CBBF75CCF}"/>
          </ac:picMkLst>
        </pc:picChg>
        <pc:picChg chg="mod">
          <ac:chgData name="Gulalkari, Vedanti Parag" userId="67f9710a-c151-49d4-9d6e-1c01612a5637" providerId="ADAL" clId="{216176FA-15EB-FA4C-A47E-B00C2F370F7D}" dt="2023-03-24T16:29:08.541" v="1283" actId="1076"/>
          <ac:picMkLst>
            <pc:docMk/>
            <pc:sldMk cId="2664743580" sldId="257"/>
            <ac:picMk id="1028" creationId="{4FFBADCB-163B-0984-D8D8-BF735016128B}"/>
          </ac:picMkLst>
        </pc:picChg>
        <pc:picChg chg="mod">
          <ac:chgData name="Gulalkari, Vedanti Parag" userId="67f9710a-c151-49d4-9d6e-1c01612a5637" providerId="ADAL" clId="{216176FA-15EB-FA4C-A47E-B00C2F370F7D}" dt="2023-03-24T16:29:08.541" v="1283" actId="1076"/>
          <ac:picMkLst>
            <pc:docMk/>
            <pc:sldMk cId="2664743580" sldId="257"/>
            <ac:picMk id="1030" creationId="{C9486F64-1A39-6915-36C5-3F2215EC856D}"/>
          </ac:picMkLst>
        </pc:picChg>
        <pc:picChg chg="mod">
          <ac:chgData name="Gulalkari, Vedanti Parag" userId="67f9710a-c151-49d4-9d6e-1c01612a5637" providerId="ADAL" clId="{216176FA-15EB-FA4C-A47E-B00C2F370F7D}" dt="2023-03-24T16:29:08.541" v="1283" actId="1076"/>
          <ac:picMkLst>
            <pc:docMk/>
            <pc:sldMk cId="2664743580" sldId="257"/>
            <ac:picMk id="1032" creationId="{BAAA675D-CFFF-C9D6-1932-F1D5F91DA292}"/>
          </ac:picMkLst>
        </pc:picChg>
        <pc:picChg chg="mod">
          <ac:chgData name="Gulalkari, Vedanti Parag" userId="67f9710a-c151-49d4-9d6e-1c01612a5637" providerId="ADAL" clId="{216176FA-15EB-FA4C-A47E-B00C2F370F7D}" dt="2023-03-24T16:29:08.541" v="1283" actId="1076"/>
          <ac:picMkLst>
            <pc:docMk/>
            <pc:sldMk cId="2664743580" sldId="257"/>
            <ac:picMk id="1034" creationId="{7420CC0E-C22C-8D5B-EC8D-0FCABBDD0682}"/>
          </ac:picMkLst>
        </pc:picChg>
        <pc:picChg chg="mod">
          <ac:chgData name="Gulalkari, Vedanti Parag" userId="67f9710a-c151-49d4-9d6e-1c01612a5637" providerId="ADAL" clId="{216176FA-15EB-FA4C-A47E-B00C2F370F7D}" dt="2023-03-24T16:29:08.541" v="1283" actId="1076"/>
          <ac:picMkLst>
            <pc:docMk/>
            <pc:sldMk cId="2664743580" sldId="257"/>
            <ac:picMk id="1036" creationId="{9673064E-E172-28C2-69A6-66DEE27C2E76}"/>
          </ac:picMkLst>
        </pc:picChg>
        <pc:picChg chg="mod">
          <ac:chgData name="Gulalkari, Vedanti Parag" userId="67f9710a-c151-49d4-9d6e-1c01612a5637" providerId="ADAL" clId="{216176FA-15EB-FA4C-A47E-B00C2F370F7D}" dt="2023-03-24T16:29:08.541" v="1283" actId="1076"/>
          <ac:picMkLst>
            <pc:docMk/>
            <pc:sldMk cId="2664743580" sldId="257"/>
            <ac:picMk id="1039" creationId="{7BB64965-ECDA-2C89-B11C-30EE87723757}"/>
          </ac:picMkLst>
        </pc:picChg>
      </pc:sldChg>
      <pc:sldChg chg="addSp delSp modSp mod">
        <pc:chgData name="Gulalkari, Vedanti Parag" userId="67f9710a-c151-49d4-9d6e-1c01612a5637" providerId="ADAL" clId="{216176FA-15EB-FA4C-A47E-B00C2F370F7D}" dt="2023-03-23T17:41:41.416" v="1262" actId="1035"/>
        <pc:sldMkLst>
          <pc:docMk/>
          <pc:sldMk cId="4279162461" sldId="296"/>
        </pc:sldMkLst>
        <pc:spChg chg="mod">
          <ac:chgData name="Gulalkari, Vedanti Parag" userId="67f9710a-c151-49d4-9d6e-1c01612a5637" providerId="ADAL" clId="{216176FA-15EB-FA4C-A47E-B00C2F370F7D}" dt="2023-03-23T07:10:06.500" v="1180" actId="1076"/>
          <ac:spMkLst>
            <pc:docMk/>
            <pc:sldMk cId="4279162461" sldId="296"/>
            <ac:spMk id="9" creationId="{03A0B5EE-45B7-F513-E837-1495608E9AC8}"/>
          </ac:spMkLst>
        </pc:spChg>
        <pc:spChg chg="mod">
          <ac:chgData name="Gulalkari, Vedanti Parag" userId="67f9710a-c151-49d4-9d6e-1c01612a5637" providerId="ADAL" clId="{216176FA-15EB-FA4C-A47E-B00C2F370F7D}" dt="2023-03-23T07:10:11.051" v="1181" actId="14100"/>
          <ac:spMkLst>
            <pc:docMk/>
            <pc:sldMk cId="4279162461" sldId="296"/>
            <ac:spMk id="10" creationId="{0B3E6C0A-FE9B-68FF-0B31-1BF62058EF99}"/>
          </ac:spMkLst>
        </pc:spChg>
        <pc:spChg chg="mod">
          <ac:chgData name="Gulalkari, Vedanti Parag" userId="67f9710a-c151-49d4-9d6e-1c01612a5637" providerId="ADAL" clId="{216176FA-15EB-FA4C-A47E-B00C2F370F7D}" dt="2023-03-23T07:11:33.103" v="1240" actId="12"/>
          <ac:spMkLst>
            <pc:docMk/>
            <pc:sldMk cId="4279162461" sldId="296"/>
            <ac:spMk id="12" creationId="{E16F6040-AD37-4897-1549-B1B0FE047CA5}"/>
          </ac:spMkLst>
        </pc:spChg>
        <pc:spChg chg="mod">
          <ac:chgData name="Gulalkari, Vedanti Parag" userId="67f9710a-c151-49d4-9d6e-1c01612a5637" providerId="ADAL" clId="{216176FA-15EB-FA4C-A47E-B00C2F370F7D}" dt="2023-03-23T07:11:24.029" v="1238" actId="207"/>
          <ac:spMkLst>
            <pc:docMk/>
            <pc:sldMk cId="4279162461" sldId="296"/>
            <ac:spMk id="13" creationId="{ACC12AC4-811F-2E59-4CED-870DF550E8EA}"/>
          </ac:spMkLst>
        </pc:spChg>
        <pc:spChg chg="mod">
          <ac:chgData name="Gulalkari, Vedanti Parag" userId="67f9710a-c151-49d4-9d6e-1c01612a5637" providerId="ADAL" clId="{216176FA-15EB-FA4C-A47E-B00C2F370F7D}" dt="2023-03-23T07:10:15.418" v="1182" actId="14100"/>
          <ac:spMkLst>
            <pc:docMk/>
            <pc:sldMk cId="4279162461" sldId="296"/>
            <ac:spMk id="14" creationId="{03695DD4-FB85-E1FB-526F-57707864744A}"/>
          </ac:spMkLst>
        </pc:spChg>
        <pc:spChg chg="mod">
          <ac:chgData name="Gulalkari, Vedanti Parag" userId="67f9710a-c151-49d4-9d6e-1c01612a5637" providerId="ADAL" clId="{216176FA-15EB-FA4C-A47E-B00C2F370F7D}" dt="2023-03-23T07:11:30.598" v="1239" actId="12"/>
          <ac:spMkLst>
            <pc:docMk/>
            <pc:sldMk cId="4279162461" sldId="296"/>
            <ac:spMk id="16" creationId="{2C3258B9-A130-8100-5ABA-8266BED988E6}"/>
          </ac:spMkLst>
        </pc:spChg>
        <pc:spChg chg="mod">
          <ac:chgData name="Gulalkari, Vedanti Parag" userId="67f9710a-c151-49d4-9d6e-1c01612a5637" providerId="ADAL" clId="{216176FA-15EB-FA4C-A47E-B00C2F370F7D}" dt="2023-03-23T07:11:06.900" v="1210" actId="207"/>
          <ac:spMkLst>
            <pc:docMk/>
            <pc:sldMk cId="4279162461" sldId="296"/>
            <ac:spMk id="17" creationId="{BAC210CE-599F-299E-9418-F0EF8C338FA9}"/>
          </ac:spMkLst>
        </pc:spChg>
        <pc:spChg chg="mod">
          <ac:chgData name="Gulalkari, Vedanti Parag" userId="67f9710a-c151-49d4-9d6e-1c01612a5637" providerId="ADAL" clId="{216176FA-15EB-FA4C-A47E-B00C2F370F7D}" dt="2023-03-23T07:10:06.500" v="1180" actId="1076"/>
          <ac:spMkLst>
            <pc:docMk/>
            <pc:sldMk cId="4279162461" sldId="296"/>
            <ac:spMk id="18" creationId="{72E76D3C-819D-2FD7-9DC6-65825F9EFB48}"/>
          </ac:spMkLst>
        </pc:spChg>
        <pc:spChg chg="mod">
          <ac:chgData name="Gulalkari, Vedanti Parag" userId="67f9710a-c151-49d4-9d6e-1c01612a5637" providerId="ADAL" clId="{216176FA-15EB-FA4C-A47E-B00C2F370F7D}" dt="2023-03-23T07:10:06.500" v="1180" actId="1076"/>
          <ac:spMkLst>
            <pc:docMk/>
            <pc:sldMk cId="4279162461" sldId="296"/>
            <ac:spMk id="19" creationId="{30E246A8-9D2F-6E2A-5E7F-7C9FA936A81A}"/>
          </ac:spMkLst>
        </pc:spChg>
        <pc:spChg chg="mod">
          <ac:chgData name="Gulalkari, Vedanti Parag" userId="67f9710a-c151-49d4-9d6e-1c01612a5637" providerId="ADAL" clId="{216176FA-15EB-FA4C-A47E-B00C2F370F7D}" dt="2023-03-23T07:10:06.500" v="1180" actId="1076"/>
          <ac:spMkLst>
            <pc:docMk/>
            <pc:sldMk cId="4279162461" sldId="296"/>
            <ac:spMk id="22" creationId="{5BF459E7-8BFA-A63A-536B-DB32CACFD685}"/>
          </ac:spMkLst>
        </pc:spChg>
        <pc:spChg chg="mod">
          <ac:chgData name="Gulalkari, Vedanti Parag" userId="67f9710a-c151-49d4-9d6e-1c01612a5637" providerId="ADAL" clId="{216176FA-15EB-FA4C-A47E-B00C2F370F7D}" dt="2023-03-23T07:10:06.500" v="1180" actId="1076"/>
          <ac:spMkLst>
            <pc:docMk/>
            <pc:sldMk cId="4279162461" sldId="296"/>
            <ac:spMk id="25" creationId="{7E75229C-6215-CCC5-F952-CFD70F01FB21}"/>
          </ac:spMkLst>
        </pc:spChg>
        <pc:spChg chg="mod">
          <ac:chgData name="Gulalkari, Vedanti Parag" userId="67f9710a-c151-49d4-9d6e-1c01612a5637" providerId="ADAL" clId="{216176FA-15EB-FA4C-A47E-B00C2F370F7D}" dt="2023-03-23T07:10:06.500" v="1180" actId="1076"/>
          <ac:spMkLst>
            <pc:docMk/>
            <pc:sldMk cId="4279162461" sldId="296"/>
            <ac:spMk id="26" creationId="{AFC5790B-0E20-C9BE-EA6A-889E9B6EF67C}"/>
          </ac:spMkLst>
        </pc:spChg>
        <pc:spChg chg="mod">
          <ac:chgData name="Gulalkari, Vedanti Parag" userId="67f9710a-c151-49d4-9d6e-1c01612a5637" providerId="ADAL" clId="{216176FA-15EB-FA4C-A47E-B00C2F370F7D}" dt="2023-03-23T07:10:06.500" v="1180" actId="1076"/>
          <ac:spMkLst>
            <pc:docMk/>
            <pc:sldMk cId="4279162461" sldId="296"/>
            <ac:spMk id="27" creationId="{6FB76C91-D5C7-43F8-AB49-9E21FC7D91DA}"/>
          </ac:spMkLst>
        </pc:spChg>
        <pc:spChg chg="mod">
          <ac:chgData name="Gulalkari, Vedanti Parag" userId="67f9710a-c151-49d4-9d6e-1c01612a5637" providerId="ADAL" clId="{216176FA-15EB-FA4C-A47E-B00C2F370F7D}" dt="2023-03-23T07:10:06.500" v="1180" actId="1076"/>
          <ac:spMkLst>
            <pc:docMk/>
            <pc:sldMk cId="4279162461" sldId="296"/>
            <ac:spMk id="28" creationId="{87755DE9-FD38-27E7-B137-9652D56A6F6B}"/>
          </ac:spMkLst>
        </pc:spChg>
        <pc:spChg chg="mod">
          <ac:chgData name="Gulalkari, Vedanti Parag" userId="67f9710a-c151-49d4-9d6e-1c01612a5637" providerId="ADAL" clId="{216176FA-15EB-FA4C-A47E-B00C2F370F7D}" dt="2023-03-23T07:10:06.500" v="1180" actId="1076"/>
          <ac:spMkLst>
            <pc:docMk/>
            <pc:sldMk cId="4279162461" sldId="296"/>
            <ac:spMk id="29" creationId="{D176A355-32E4-98D7-EAF7-4355993B3C21}"/>
          </ac:spMkLst>
        </pc:spChg>
        <pc:spChg chg="mod">
          <ac:chgData name="Gulalkari, Vedanti Parag" userId="67f9710a-c151-49d4-9d6e-1c01612a5637" providerId="ADAL" clId="{216176FA-15EB-FA4C-A47E-B00C2F370F7D}" dt="2023-03-23T07:10:06.500" v="1180" actId="1076"/>
          <ac:spMkLst>
            <pc:docMk/>
            <pc:sldMk cId="4279162461" sldId="296"/>
            <ac:spMk id="30" creationId="{0779A307-B25A-5C72-85ED-B8F2C9E59253}"/>
          </ac:spMkLst>
        </pc:spChg>
        <pc:spChg chg="mod">
          <ac:chgData name="Gulalkari, Vedanti Parag" userId="67f9710a-c151-49d4-9d6e-1c01612a5637" providerId="ADAL" clId="{216176FA-15EB-FA4C-A47E-B00C2F370F7D}" dt="2023-03-23T07:10:06.500" v="1180" actId="1076"/>
          <ac:spMkLst>
            <pc:docMk/>
            <pc:sldMk cId="4279162461" sldId="296"/>
            <ac:spMk id="31" creationId="{060E0CEA-860B-699B-EC17-0E3998408BB3}"/>
          </ac:spMkLst>
        </pc:spChg>
        <pc:spChg chg="mod">
          <ac:chgData name="Gulalkari, Vedanti Parag" userId="67f9710a-c151-49d4-9d6e-1c01612a5637" providerId="ADAL" clId="{216176FA-15EB-FA4C-A47E-B00C2F370F7D}" dt="2023-03-23T07:10:06.500" v="1180" actId="1076"/>
          <ac:spMkLst>
            <pc:docMk/>
            <pc:sldMk cId="4279162461" sldId="296"/>
            <ac:spMk id="32" creationId="{112FEE92-DD1B-E4EF-333F-424B109F4E91}"/>
          </ac:spMkLst>
        </pc:spChg>
        <pc:spChg chg="mod">
          <ac:chgData name="Gulalkari, Vedanti Parag" userId="67f9710a-c151-49d4-9d6e-1c01612a5637" providerId="ADAL" clId="{216176FA-15EB-FA4C-A47E-B00C2F370F7D}" dt="2023-03-23T07:10:06.500" v="1180" actId="1076"/>
          <ac:spMkLst>
            <pc:docMk/>
            <pc:sldMk cId="4279162461" sldId="296"/>
            <ac:spMk id="33" creationId="{2744AAF7-BFF0-8D43-CE3A-7E8ED4F3F6BE}"/>
          </ac:spMkLst>
        </pc:spChg>
        <pc:spChg chg="mod">
          <ac:chgData name="Gulalkari, Vedanti Parag" userId="67f9710a-c151-49d4-9d6e-1c01612a5637" providerId="ADAL" clId="{216176FA-15EB-FA4C-A47E-B00C2F370F7D}" dt="2023-03-23T07:10:06.500" v="1180" actId="1076"/>
          <ac:spMkLst>
            <pc:docMk/>
            <pc:sldMk cId="4279162461" sldId="296"/>
            <ac:spMk id="34" creationId="{35B35F5D-7E63-4BD8-F569-66A2D5D0E717}"/>
          </ac:spMkLst>
        </pc:spChg>
        <pc:spChg chg="mod">
          <ac:chgData name="Gulalkari, Vedanti Parag" userId="67f9710a-c151-49d4-9d6e-1c01612a5637" providerId="ADAL" clId="{216176FA-15EB-FA4C-A47E-B00C2F370F7D}" dt="2023-03-23T07:10:06.500" v="1180" actId="1076"/>
          <ac:spMkLst>
            <pc:docMk/>
            <pc:sldMk cId="4279162461" sldId="296"/>
            <ac:spMk id="35" creationId="{B12F4C97-5106-4E95-2094-75F35B170156}"/>
          </ac:spMkLst>
        </pc:spChg>
        <pc:spChg chg="mod">
          <ac:chgData name="Gulalkari, Vedanti Parag" userId="67f9710a-c151-49d4-9d6e-1c01612a5637" providerId="ADAL" clId="{216176FA-15EB-FA4C-A47E-B00C2F370F7D}" dt="2023-03-23T07:10:06.500" v="1180" actId="1076"/>
          <ac:spMkLst>
            <pc:docMk/>
            <pc:sldMk cId="4279162461" sldId="296"/>
            <ac:spMk id="36" creationId="{64CFA55E-11F1-8CBC-2F94-33FD4761F85B}"/>
          </ac:spMkLst>
        </pc:spChg>
        <pc:spChg chg="mod">
          <ac:chgData name="Gulalkari, Vedanti Parag" userId="67f9710a-c151-49d4-9d6e-1c01612a5637" providerId="ADAL" clId="{216176FA-15EB-FA4C-A47E-B00C2F370F7D}" dt="2023-03-23T07:10:06.500" v="1180" actId="1076"/>
          <ac:spMkLst>
            <pc:docMk/>
            <pc:sldMk cId="4279162461" sldId="296"/>
            <ac:spMk id="37" creationId="{67E41999-47CF-CF6A-C5E9-B0111881B12E}"/>
          </ac:spMkLst>
        </pc:spChg>
        <pc:spChg chg="mod">
          <ac:chgData name="Gulalkari, Vedanti Parag" userId="67f9710a-c151-49d4-9d6e-1c01612a5637" providerId="ADAL" clId="{216176FA-15EB-FA4C-A47E-B00C2F370F7D}" dt="2023-03-23T07:10:06.500" v="1180" actId="1076"/>
          <ac:spMkLst>
            <pc:docMk/>
            <pc:sldMk cId="4279162461" sldId="296"/>
            <ac:spMk id="39" creationId="{E5E981AD-C438-D06A-A7A0-762B55073C55}"/>
          </ac:spMkLst>
        </pc:spChg>
        <pc:spChg chg="mod">
          <ac:chgData name="Gulalkari, Vedanti Parag" userId="67f9710a-c151-49d4-9d6e-1c01612a5637" providerId="ADAL" clId="{216176FA-15EB-FA4C-A47E-B00C2F370F7D}" dt="2023-03-23T07:10:06.500" v="1180" actId="1076"/>
          <ac:spMkLst>
            <pc:docMk/>
            <pc:sldMk cId="4279162461" sldId="296"/>
            <ac:spMk id="40" creationId="{68B7ED55-1224-577E-B782-C49221CD7463}"/>
          </ac:spMkLst>
        </pc:spChg>
        <pc:spChg chg="mod">
          <ac:chgData name="Gulalkari, Vedanti Parag" userId="67f9710a-c151-49d4-9d6e-1c01612a5637" providerId="ADAL" clId="{216176FA-15EB-FA4C-A47E-B00C2F370F7D}" dt="2023-03-23T07:10:06.500" v="1180" actId="1076"/>
          <ac:spMkLst>
            <pc:docMk/>
            <pc:sldMk cId="4279162461" sldId="296"/>
            <ac:spMk id="41" creationId="{1DE1D11D-FC1B-CEE1-4172-319141D665CF}"/>
          </ac:spMkLst>
        </pc:spChg>
        <pc:spChg chg="mod">
          <ac:chgData name="Gulalkari, Vedanti Parag" userId="67f9710a-c151-49d4-9d6e-1c01612a5637" providerId="ADAL" clId="{216176FA-15EB-FA4C-A47E-B00C2F370F7D}" dt="2023-03-23T07:10:06.500" v="1180" actId="1076"/>
          <ac:spMkLst>
            <pc:docMk/>
            <pc:sldMk cId="4279162461" sldId="296"/>
            <ac:spMk id="42" creationId="{F1D0FE7E-77B7-EF89-5715-4865D77A8C40}"/>
          </ac:spMkLst>
        </pc:spChg>
        <pc:spChg chg="mod">
          <ac:chgData name="Gulalkari, Vedanti Parag" userId="67f9710a-c151-49d4-9d6e-1c01612a5637" providerId="ADAL" clId="{216176FA-15EB-FA4C-A47E-B00C2F370F7D}" dt="2023-03-23T07:10:06.500" v="1180" actId="1076"/>
          <ac:spMkLst>
            <pc:docMk/>
            <pc:sldMk cId="4279162461" sldId="296"/>
            <ac:spMk id="43" creationId="{F2B53E97-DD95-B35C-B35A-342CCB073654}"/>
          </ac:spMkLst>
        </pc:spChg>
        <pc:spChg chg="mod">
          <ac:chgData name="Gulalkari, Vedanti Parag" userId="67f9710a-c151-49d4-9d6e-1c01612a5637" providerId="ADAL" clId="{216176FA-15EB-FA4C-A47E-B00C2F370F7D}" dt="2023-03-23T07:10:06.500" v="1180" actId="1076"/>
          <ac:spMkLst>
            <pc:docMk/>
            <pc:sldMk cId="4279162461" sldId="296"/>
            <ac:spMk id="44" creationId="{E990FB76-BBAE-59DE-2A00-E9027EADB728}"/>
          </ac:spMkLst>
        </pc:spChg>
        <pc:spChg chg="mod">
          <ac:chgData name="Gulalkari, Vedanti Parag" userId="67f9710a-c151-49d4-9d6e-1c01612a5637" providerId="ADAL" clId="{216176FA-15EB-FA4C-A47E-B00C2F370F7D}" dt="2023-03-23T07:10:06.500" v="1180" actId="1076"/>
          <ac:spMkLst>
            <pc:docMk/>
            <pc:sldMk cId="4279162461" sldId="296"/>
            <ac:spMk id="45" creationId="{AC3B711B-71E9-A5CF-8E36-BD0A25C13D45}"/>
          </ac:spMkLst>
        </pc:spChg>
        <pc:spChg chg="mod">
          <ac:chgData name="Gulalkari, Vedanti Parag" userId="67f9710a-c151-49d4-9d6e-1c01612a5637" providerId="ADAL" clId="{216176FA-15EB-FA4C-A47E-B00C2F370F7D}" dt="2023-03-23T07:10:06.500" v="1180" actId="1076"/>
          <ac:spMkLst>
            <pc:docMk/>
            <pc:sldMk cId="4279162461" sldId="296"/>
            <ac:spMk id="46" creationId="{2CACAE22-FA9B-B817-B8E6-7ED26E8D88AA}"/>
          </ac:spMkLst>
        </pc:spChg>
        <pc:spChg chg="mod">
          <ac:chgData name="Gulalkari, Vedanti Parag" userId="67f9710a-c151-49d4-9d6e-1c01612a5637" providerId="ADAL" clId="{216176FA-15EB-FA4C-A47E-B00C2F370F7D}" dt="2023-03-23T07:10:06.500" v="1180" actId="1076"/>
          <ac:spMkLst>
            <pc:docMk/>
            <pc:sldMk cId="4279162461" sldId="296"/>
            <ac:spMk id="47" creationId="{5D33DFAF-4E4A-9FE7-CB83-FB6A08B2A1B1}"/>
          </ac:spMkLst>
        </pc:spChg>
        <pc:spChg chg="mod">
          <ac:chgData name="Gulalkari, Vedanti Parag" userId="67f9710a-c151-49d4-9d6e-1c01612a5637" providerId="ADAL" clId="{216176FA-15EB-FA4C-A47E-B00C2F370F7D}" dt="2023-03-23T07:10:06.500" v="1180" actId="1076"/>
          <ac:spMkLst>
            <pc:docMk/>
            <pc:sldMk cId="4279162461" sldId="296"/>
            <ac:spMk id="48" creationId="{E41D85A0-F936-AAF4-9460-6C3CCA9C4AE8}"/>
          </ac:spMkLst>
        </pc:spChg>
        <pc:spChg chg="mod">
          <ac:chgData name="Gulalkari, Vedanti Parag" userId="67f9710a-c151-49d4-9d6e-1c01612a5637" providerId="ADAL" clId="{216176FA-15EB-FA4C-A47E-B00C2F370F7D}" dt="2023-03-23T07:10:06.500" v="1180" actId="1076"/>
          <ac:spMkLst>
            <pc:docMk/>
            <pc:sldMk cId="4279162461" sldId="296"/>
            <ac:spMk id="49" creationId="{90AD44EB-CA16-300E-7161-38DA3C307AE0}"/>
          </ac:spMkLst>
        </pc:spChg>
        <pc:spChg chg="mod">
          <ac:chgData name="Gulalkari, Vedanti Parag" userId="67f9710a-c151-49d4-9d6e-1c01612a5637" providerId="ADAL" clId="{216176FA-15EB-FA4C-A47E-B00C2F370F7D}" dt="2023-03-23T07:10:06.500" v="1180" actId="1076"/>
          <ac:spMkLst>
            <pc:docMk/>
            <pc:sldMk cId="4279162461" sldId="296"/>
            <ac:spMk id="50" creationId="{7E4E0E49-741E-EB3D-0B7C-527554C62671}"/>
          </ac:spMkLst>
        </pc:spChg>
        <pc:spChg chg="mod">
          <ac:chgData name="Gulalkari, Vedanti Parag" userId="67f9710a-c151-49d4-9d6e-1c01612a5637" providerId="ADAL" clId="{216176FA-15EB-FA4C-A47E-B00C2F370F7D}" dt="2023-03-23T07:10:06.500" v="1180" actId="1076"/>
          <ac:spMkLst>
            <pc:docMk/>
            <pc:sldMk cId="4279162461" sldId="296"/>
            <ac:spMk id="51" creationId="{0041011C-B1CD-179A-047D-011CA219152A}"/>
          </ac:spMkLst>
        </pc:spChg>
        <pc:spChg chg="mod">
          <ac:chgData name="Gulalkari, Vedanti Parag" userId="67f9710a-c151-49d4-9d6e-1c01612a5637" providerId="ADAL" clId="{216176FA-15EB-FA4C-A47E-B00C2F370F7D}" dt="2023-03-23T07:10:06.500" v="1180" actId="1076"/>
          <ac:spMkLst>
            <pc:docMk/>
            <pc:sldMk cId="4279162461" sldId="296"/>
            <ac:spMk id="52" creationId="{17CC43F0-B78D-1749-12C5-7436968966EB}"/>
          </ac:spMkLst>
        </pc:spChg>
        <pc:spChg chg="mod">
          <ac:chgData name="Gulalkari, Vedanti Parag" userId="67f9710a-c151-49d4-9d6e-1c01612a5637" providerId="ADAL" clId="{216176FA-15EB-FA4C-A47E-B00C2F370F7D}" dt="2023-03-23T07:10:06.500" v="1180" actId="1076"/>
          <ac:spMkLst>
            <pc:docMk/>
            <pc:sldMk cId="4279162461" sldId="296"/>
            <ac:spMk id="53" creationId="{92C69CF9-9C19-EBB4-D306-C9045828CD34}"/>
          </ac:spMkLst>
        </pc:spChg>
        <pc:spChg chg="mod">
          <ac:chgData name="Gulalkari, Vedanti Parag" userId="67f9710a-c151-49d4-9d6e-1c01612a5637" providerId="ADAL" clId="{216176FA-15EB-FA4C-A47E-B00C2F370F7D}" dt="2023-03-23T07:10:06.500" v="1180" actId="1076"/>
          <ac:spMkLst>
            <pc:docMk/>
            <pc:sldMk cId="4279162461" sldId="296"/>
            <ac:spMk id="54" creationId="{71DE2B7A-3174-090D-293A-12724A98C741}"/>
          </ac:spMkLst>
        </pc:spChg>
        <pc:spChg chg="mod">
          <ac:chgData name="Gulalkari, Vedanti Parag" userId="67f9710a-c151-49d4-9d6e-1c01612a5637" providerId="ADAL" clId="{216176FA-15EB-FA4C-A47E-B00C2F370F7D}" dt="2023-03-23T07:10:06.500" v="1180" actId="1076"/>
          <ac:spMkLst>
            <pc:docMk/>
            <pc:sldMk cId="4279162461" sldId="296"/>
            <ac:spMk id="55" creationId="{7CB20AC3-DA02-028C-70B4-09C9DF07FEF3}"/>
          </ac:spMkLst>
        </pc:spChg>
        <pc:spChg chg="mod">
          <ac:chgData name="Gulalkari, Vedanti Parag" userId="67f9710a-c151-49d4-9d6e-1c01612a5637" providerId="ADAL" clId="{216176FA-15EB-FA4C-A47E-B00C2F370F7D}" dt="2023-03-23T07:10:06.500" v="1180" actId="1076"/>
          <ac:spMkLst>
            <pc:docMk/>
            <pc:sldMk cId="4279162461" sldId="296"/>
            <ac:spMk id="56" creationId="{12C3E56D-3894-EACE-56A8-B8670B3DE6E6}"/>
          </ac:spMkLst>
        </pc:spChg>
        <pc:spChg chg="mod">
          <ac:chgData name="Gulalkari, Vedanti Parag" userId="67f9710a-c151-49d4-9d6e-1c01612a5637" providerId="ADAL" clId="{216176FA-15EB-FA4C-A47E-B00C2F370F7D}" dt="2023-03-23T07:10:06.500" v="1180" actId="1076"/>
          <ac:spMkLst>
            <pc:docMk/>
            <pc:sldMk cId="4279162461" sldId="296"/>
            <ac:spMk id="57" creationId="{95587DB4-577B-9FAF-5A04-9EE1AC464642}"/>
          </ac:spMkLst>
        </pc:spChg>
        <pc:spChg chg="mod">
          <ac:chgData name="Gulalkari, Vedanti Parag" userId="67f9710a-c151-49d4-9d6e-1c01612a5637" providerId="ADAL" clId="{216176FA-15EB-FA4C-A47E-B00C2F370F7D}" dt="2023-03-23T07:10:06.500" v="1180" actId="1076"/>
          <ac:spMkLst>
            <pc:docMk/>
            <pc:sldMk cId="4279162461" sldId="296"/>
            <ac:spMk id="58" creationId="{4757095C-D48E-353D-118D-E3291ABA4D4B}"/>
          </ac:spMkLst>
        </pc:spChg>
        <pc:spChg chg="mod">
          <ac:chgData name="Gulalkari, Vedanti Parag" userId="67f9710a-c151-49d4-9d6e-1c01612a5637" providerId="ADAL" clId="{216176FA-15EB-FA4C-A47E-B00C2F370F7D}" dt="2023-03-23T07:10:06.500" v="1180" actId="1076"/>
          <ac:spMkLst>
            <pc:docMk/>
            <pc:sldMk cId="4279162461" sldId="296"/>
            <ac:spMk id="59" creationId="{FC6AFA0D-A644-4E2D-E1AD-9784CECFE46D}"/>
          </ac:spMkLst>
        </pc:spChg>
        <pc:grpChg chg="add mod">
          <ac:chgData name="Gulalkari, Vedanti Parag" userId="67f9710a-c151-49d4-9d6e-1c01612a5637" providerId="ADAL" clId="{216176FA-15EB-FA4C-A47E-B00C2F370F7D}" dt="2023-03-23T07:10:06.500" v="1180" actId="1076"/>
          <ac:grpSpMkLst>
            <pc:docMk/>
            <pc:sldMk cId="4279162461" sldId="296"/>
            <ac:grpSpMk id="3" creationId="{B54370E3-1FDC-049A-2115-58C73B6CFAB7}"/>
          </ac:grpSpMkLst>
        </pc:grpChg>
        <pc:grpChg chg="mod">
          <ac:chgData name="Gulalkari, Vedanti Parag" userId="67f9710a-c151-49d4-9d6e-1c01612a5637" providerId="ADAL" clId="{216176FA-15EB-FA4C-A47E-B00C2F370F7D}" dt="2023-03-23T07:10:06.500" v="1180" actId="1076"/>
          <ac:grpSpMkLst>
            <pc:docMk/>
            <pc:sldMk cId="4279162461" sldId="296"/>
            <ac:grpSpMk id="4" creationId="{6AE5B582-D1EA-9D03-84C5-B9818F1E4077}"/>
          </ac:grpSpMkLst>
        </pc:grpChg>
        <pc:grpChg chg="mod">
          <ac:chgData name="Gulalkari, Vedanti Parag" userId="67f9710a-c151-49d4-9d6e-1c01612a5637" providerId="ADAL" clId="{216176FA-15EB-FA4C-A47E-B00C2F370F7D}" dt="2023-03-23T07:10:06.500" v="1180" actId="1076"/>
          <ac:grpSpMkLst>
            <pc:docMk/>
            <pc:sldMk cId="4279162461" sldId="296"/>
            <ac:grpSpMk id="7" creationId="{F6DC1462-7D37-A71F-32B2-FE98C21AE354}"/>
          </ac:grpSpMkLst>
        </pc:grpChg>
        <pc:grpChg chg="mod">
          <ac:chgData name="Gulalkari, Vedanti Parag" userId="67f9710a-c151-49d4-9d6e-1c01612a5637" providerId="ADAL" clId="{216176FA-15EB-FA4C-A47E-B00C2F370F7D}" dt="2023-03-23T07:10:06.500" v="1180" actId="1076"/>
          <ac:grpSpMkLst>
            <pc:docMk/>
            <pc:sldMk cId="4279162461" sldId="296"/>
            <ac:grpSpMk id="8" creationId="{491ADED3-A1E8-BC6E-63FA-686226FC9592}"/>
          </ac:grpSpMkLst>
        </pc:grpChg>
        <pc:grpChg chg="mod">
          <ac:chgData name="Gulalkari, Vedanti Parag" userId="67f9710a-c151-49d4-9d6e-1c01612a5637" providerId="ADAL" clId="{216176FA-15EB-FA4C-A47E-B00C2F370F7D}" dt="2023-03-23T07:10:06.500" v="1180" actId="1076"/>
          <ac:grpSpMkLst>
            <pc:docMk/>
            <pc:sldMk cId="4279162461" sldId="296"/>
            <ac:grpSpMk id="11" creationId="{10648B25-535A-2056-F259-15AAD879F7E7}"/>
          </ac:grpSpMkLst>
        </pc:grpChg>
        <pc:grpChg chg="mod">
          <ac:chgData name="Gulalkari, Vedanti Parag" userId="67f9710a-c151-49d4-9d6e-1c01612a5637" providerId="ADAL" clId="{216176FA-15EB-FA4C-A47E-B00C2F370F7D}" dt="2023-03-23T07:10:06.500" v="1180" actId="1076"/>
          <ac:grpSpMkLst>
            <pc:docMk/>
            <pc:sldMk cId="4279162461" sldId="296"/>
            <ac:grpSpMk id="15" creationId="{7C9EB66C-F345-08E5-C502-69C15534BB00}"/>
          </ac:grpSpMkLst>
        </pc:grpChg>
        <pc:grpChg chg="mod">
          <ac:chgData name="Gulalkari, Vedanti Parag" userId="67f9710a-c151-49d4-9d6e-1c01612a5637" providerId="ADAL" clId="{216176FA-15EB-FA4C-A47E-B00C2F370F7D}" dt="2023-03-23T07:10:06.500" v="1180" actId="1076"/>
          <ac:grpSpMkLst>
            <pc:docMk/>
            <pc:sldMk cId="4279162461" sldId="296"/>
            <ac:grpSpMk id="20" creationId="{64CE0DE7-B023-0C67-1E49-0B1448EA7431}"/>
          </ac:grpSpMkLst>
        </pc:grpChg>
        <pc:grpChg chg="mod">
          <ac:chgData name="Gulalkari, Vedanti Parag" userId="67f9710a-c151-49d4-9d6e-1c01612a5637" providerId="ADAL" clId="{216176FA-15EB-FA4C-A47E-B00C2F370F7D}" dt="2023-03-23T07:10:06.500" v="1180" actId="1076"/>
          <ac:grpSpMkLst>
            <pc:docMk/>
            <pc:sldMk cId="4279162461" sldId="296"/>
            <ac:grpSpMk id="21" creationId="{0D6D777B-C924-7265-3DE2-8D4F91075DC3}"/>
          </ac:grpSpMkLst>
        </pc:grpChg>
        <pc:picChg chg="del">
          <ac:chgData name="Gulalkari, Vedanti Parag" userId="67f9710a-c151-49d4-9d6e-1c01612a5637" providerId="ADAL" clId="{216176FA-15EB-FA4C-A47E-B00C2F370F7D}" dt="2023-03-23T07:08:25.648" v="1160" actId="478"/>
          <ac:picMkLst>
            <pc:docMk/>
            <pc:sldMk cId="4279162461" sldId="296"/>
            <ac:picMk id="38" creationId="{1C4F794A-097C-E0FC-238E-F0ADB30F5776}"/>
          </ac:picMkLst>
        </pc:picChg>
        <pc:picChg chg="mod">
          <ac:chgData name="Gulalkari, Vedanti Parag" userId="67f9710a-c151-49d4-9d6e-1c01612a5637" providerId="ADAL" clId="{216176FA-15EB-FA4C-A47E-B00C2F370F7D}" dt="2023-03-23T17:41:41.416" v="1262" actId="1035"/>
          <ac:picMkLst>
            <pc:docMk/>
            <pc:sldMk cId="4279162461" sldId="296"/>
            <ac:picMk id="38" creationId="{DE58F1B5-A8AB-83FE-73A3-86F9011B7005}"/>
          </ac:picMkLst>
        </pc:picChg>
        <pc:cxnChg chg="mod">
          <ac:chgData name="Gulalkari, Vedanti Parag" userId="67f9710a-c151-49d4-9d6e-1c01612a5637" providerId="ADAL" clId="{216176FA-15EB-FA4C-A47E-B00C2F370F7D}" dt="2023-03-23T07:10:06.500" v="1180" actId="1076"/>
          <ac:cxnSpMkLst>
            <pc:docMk/>
            <pc:sldMk cId="4279162461" sldId="296"/>
            <ac:cxnSpMk id="23" creationId="{B9B3D0F8-652D-3E2D-AA7E-DE69500B94A5}"/>
          </ac:cxnSpMkLst>
        </pc:cxnChg>
        <pc:cxnChg chg="mod">
          <ac:chgData name="Gulalkari, Vedanti Parag" userId="67f9710a-c151-49d4-9d6e-1c01612a5637" providerId="ADAL" clId="{216176FA-15EB-FA4C-A47E-B00C2F370F7D}" dt="2023-03-23T07:10:06.500" v="1180" actId="1076"/>
          <ac:cxnSpMkLst>
            <pc:docMk/>
            <pc:sldMk cId="4279162461" sldId="296"/>
            <ac:cxnSpMk id="24" creationId="{F8BD6573-CCEA-F17B-DE39-4CCA41BE0693}"/>
          </ac:cxnSpMkLst>
        </pc:cxnChg>
      </pc:sldChg>
      <pc:sldChg chg="addSp delSp modSp mod">
        <pc:chgData name="Gulalkari, Vedanti Parag" userId="67f9710a-c151-49d4-9d6e-1c01612a5637" providerId="ADAL" clId="{216176FA-15EB-FA4C-A47E-B00C2F370F7D}" dt="2023-03-23T06:33:52.270" v="1158"/>
        <pc:sldMkLst>
          <pc:docMk/>
          <pc:sldMk cId="2428276522" sldId="297"/>
        </pc:sldMkLst>
        <pc:spChg chg="mod">
          <ac:chgData name="Gulalkari, Vedanti Parag" userId="67f9710a-c151-49d4-9d6e-1c01612a5637" providerId="ADAL" clId="{216176FA-15EB-FA4C-A47E-B00C2F370F7D}" dt="2023-03-23T06:19:42.841" v="788"/>
          <ac:spMkLst>
            <pc:docMk/>
            <pc:sldMk cId="2428276522" sldId="297"/>
            <ac:spMk id="4" creationId="{4D06BC89-4A74-5790-2CBA-33BD06C59ABD}"/>
          </ac:spMkLst>
        </pc:spChg>
        <pc:spChg chg="mod">
          <ac:chgData name="Gulalkari, Vedanti Parag" userId="67f9710a-c151-49d4-9d6e-1c01612a5637" providerId="ADAL" clId="{216176FA-15EB-FA4C-A47E-B00C2F370F7D}" dt="2023-03-23T06:19:42.841" v="788"/>
          <ac:spMkLst>
            <pc:docMk/>
            <pc:sldMk cId="2428276522" sldId="297"/>
            <ac:spMk id="7" creationId="{52BA6373-9CD5-BCF8-3755-5050D905C30B}"/>
          </ac:spMkLst>
        </pc:spChg>
        <pc:spChg chg="mod">
          <ac:chgData name="Gulalkari, Vedanti Parag" userId="67f9710a-c151-49d4-9d6e-1c01612a5637" providerId="ADAL" clId="{216176FA-15EB-FA4C-A47E-B00C2F370F7D}" dt="2023-03-23T06:19:42.841" v="788"/>
          <ac:spMkLst>
            <pc:docMk/>
            <pc:sldMk cId="2428276522" sldId="297"/>
            <ac:spMk id="8" creationId="{D96B9A99-805F-6C78-C6E6-5BB5CC33091F}"/>
          </ac:spMkLst>
        </pc:spChg>
        <pc:spChg chg="mod">
          <ac:chgData name="Gulalkari, Vedanti Parag" userId="67f9710a-c151-49d4-9d6e-1c01612a5637" providerId="ADAL" clId="{216176FA-15EB-FA4C-A47E-B00C2F370F7D}" dt="2023-03-23T06:19:42.841" v="788"/>
          <ac:spMkLst>
            <pc:docMk/>
            <pc:sldMk cId="2428276522" sldId="297"/>
            <ac:spMk id="9" creationId="{59CB9AA8-0035-71E9-0A04-A6C61FFE16D7}"/>
          </ac:spMkLst>
        </pc:spChg>
        <pc:spChg chg="mod">
          <ac:chgData name="Gulalkari, Vedanti Parag" userId="67f9710a-c151-49d4-9d6e-1c01612a5637" providerId="ADAL" clId="{216176FA-15EB-FA4C-A47E-B00C2F370F7D}" dt="2023-03-23T06:19:42.841" v="788"/>
          <ac:spMkLst>
            <pc:docMk/>
            <pc:sldMk cId="2428276522" sldId="297"/>
            <ac:spMk id="12" creationId="{6CE4B607-C52A-A618-C18F-C2D14C45EBC6}"/>
          </ac:spMkLst>
        </pc:spChg>
        <pc:spChg chg="mod">
          <ac:chgData name="Gulalkari, Vedanti Parag" userId="67f9710a-c151-49d4-9d6e-1c01612a5637" providerId="ADAL" clId="{216176FA-15EB-FA4C-A47E-B00C2F370F7D}" dt="2023-03-23T06:19:42.841" v="788"/>
          <ac:spMkLst>
            <pc:docMk/>
            <pc:sldMk cId="2428276522" sldId="297"/>
            <ac:spMk id="13" creationId="{BC065E2E-E56F-91D2-AB88-2241DC220D2A}"/>
          </ac:spMkLst>
        </pc:spChg>
        <pc:spChg chg="mod">
          <ac:chgData name="Gulalkari, Vedanti Parag" userId="67f9710a-c151-49d4-9d6e-1c01612a5637" providerId="ADAL" clId="{216176FA-15EB-FA4C-A47E-B00C2F370F7D}" dt="2023-03-23T06:19:42.841" v="788"/>
          <ac:spMkLst>
            <pc:docMk/>
            <pc:sldMk cId="2428276522" sldId="297"/>
            <ac:spMk id="14" creationId="{FCEF4474-0661-FE24-51EE-2132E6BA1985}"/>
          </ac:spMkLst>
        </pc:spChg>
        <pc:spChg chg="mod">
          <ac:chgData name="Gulalkari, Vedanti Parag" userId="67f9710a-c151-49d4-9d6e-1c01612a5637" providerId="ADAL" clId="{216176FA-15EB-FA4C-A47E-B00C2F370F7D}" dt="2023-03-23T06:19:42.841" v="788"/>
          <ac:spMkLst>
            <pc:docMk/>
            <pc:sldMk cId="2428276522" sldId="297"/>
            <ac:spMk id="23" creationId="{C8098BA0-05F6-F3B1-F166-38F8814BC257}"/>
          </ac:spMkLst>
        </pc:spChg>
        <pc:spChg chg="mod">
          <ac:chgData name="Gulalkari, Vedanti Parag" userId="67f9710a-c151-49d4-9d6e-1c01612a5637" providerId="ADAL" clId="{216176FA-15EB-FA4C-A47E-B00C2F370F7D}" dt="2023-03-23T06:19:42.841" v="788"/>
          <ac:spMkLst>
            <pc:docMk/>
            <pc:sldMk cId="2428276522" sldId="297"/>
            <ac:spMk id="25" creationId="{219DFA6E-C7B2-B32D-906B-7C3A310FDF8E}"/>
          </ac:spMkLst>
        </pc:spChg>
        <pc:spChg chg="mod">
          <ac:chgData name="Gulalkari, Vedanti Parag" userId="67f9710a-c151-49d4-9d6e-1c01612a5637" providerId="ADAL" clId="{216176FA-15EB-FA4C-A47E-B00C2F370F7D}" dt="2023-03-23T06:19:42.841" v="788"/>
          <ac:spMkLst>
            <pc:docMk/>
            <pc:sldMk cId="2428276522" sldId="297"/>
            <ac:spMk id="27" creationId="{1BB57DC8-40E3-7A7A-3789-18A740D228D2}"/>
          </ac:spMkLst>
        </pc:spChg>
        <pc:spChg chg="mod">
          <ac:chgData name="Gulalkari, Vedanti Parag" userId="67f9710a-c151-49d4-9d6e-1c01612a5637" providerId="ADAL" clId="{216176FA-15EB-FA4C-A47E-B00C2F370F7D}" dt="2023-03-23T06:19:42.841" v="788"/>
          <ac:spMkLst>
            <pc:docMk/>
            <pc:sldMk cId="2428276522" sldId="297"/>
            <ac:spMk id="29" creationId="{6B578478-F37B-301E-C81E-D8C9033829AF}"/>
          </ac:spMkLst>
        </pc:spChg>
        <pc:spChg chg="mod">
          <ac:chgData name="Gulalkari, Vedanti Parag" userId="67f9710a-c151-49d4-9d6e-1c01612a5637" providerId="ADAL" clId="{216176FA-15EB-FA4C-A47E-B00C2F370F7D}" dt="2023-03-23T06:19:42.841" v="788"/>
          <ac:spMkLst>
            <pc:docMk/>
            <pc:sldMk cId="2428276522" sldId="297"/>
            <ac:spMk id="31" creationId="{B91C2F96-A2F0-B889-0D0A-D4F6977BADFE}"/>
          </ac:spMkLst>
        </pc:spChg>
        <pc:spChg chg="mod">
          <ac:chgData name="Gulalkari, Vedanti Parag" userId="67f9710a-c151-49d4-9d6e-1c01612a5637" providerId="ADAL" clId="{216176FA-15EB-FA4C-A47E-B00C2F370F7D}" dt="2023-03-23T06:19:42.841" v="788"/>
          <ac:spMkLst>
            <pc:docMk/>
            <pc:sldMk cId="2428276522" sldId="297"/>
            <ac:spMk id="33" creationId="{14162979-5CB6-8ED7-2519-70DE2E373662}"/>
          </ac:spMkLst>
        </pc:spChg>
        <pc:spChg chg="mod">
          <ac:chgData name="Gulalkari, Vedanti Parag" userId="67f9710a-c151-49d4-9d6e-1c01612a5637" providerId="ADAL" clId="{216176FA-15EB-FA4C-A47E-B00C2F370F7D}" dt="2023-03-23T06:19:42.841" v="788"/>
          <ac:spMkLst>
            <pc:docMk/>
            <pc:sldMk cId="2428276522" sldId="297"/>
            <ac:spMk id="35" creationId="{32A6FA86-F726-5201-F87B-B6C2D8766AE6}"/>
          </ac:spMkLst>
        </pc:spChg>
        <pc:spChg chg="mod">
          <ac:chgData name="Gulalkari, Vedanti Parag" userId="67f9710a-c151-49d4-9d6e-1c01612a5637" providerId="ADAL" clId="{216176FA-15EB-FA4C-A47E-B00C2F370F7D}" dt="2023-03-23T06:19:42.841" v="788"/>
          <ac:spMkLst>
            <pc:docMk/>
            <pc:sldMk cId="2428276522" sldId="297"/>
            <ac:spMk id="37" creationId="{D4C72E96-F972-3824-6E52-09CF5958504D}"/>
          </ac:spMkLst>
        </pc:spChg>
        <pc:spChg chg="mod">
          <ac:chgData name="Gulalkari, Vedanti Parag" userId="67f9710a-c151-49d4-9d6e-1c01612a5637" providerId="ADAL" clId="{216176FA-15EB-FA4C-A47E-B00C2F370F7D}" dt="2023-03-23T06:19:42.841" v="788"/>
          <ac:spMkLst>
            <pc:docMk/>
            <pc:sldMk cId="2428276522" sldId="297"/>
            <ac:spMk id="39" creationId="{67535DE9-5665-1057-6261-2833DF457923}"/>
          </ac:spMkLst>
        </pc:spChg>
        <pc:spChg chg="mod">
          <ac:chgData name="Gulalkari, Vedanti Parag" userId="67f9710a-c151-49d4-9d6e-1c01612a5637" providerId="ADAL" clId="{216176FA-15EB-FA4C-A47E-B00C2F370F7D}" dt="2023-03-23T06:19:42.841" v="788"/>
          <ac:spMkLst>
            <pc:docMk/>
            <pc:sldMk cId="2428276522" sldId="297"/>
            <ac:spMk id="41" creationId="{0D762753-D04A-2DEB-096C-9A7CF1605948}"/>
          </ac:spMkLst>
        </pc:spChg>
        <pc:spChg chg="mod">
          <ac:chgData name="Gulalkari, Vedanti Parag" userId="67f9710a-c151-49d4-9d6e-1c01612a5637" providerId="ADAL" clId="{216176FA-15EB-FA4C-A47E-B00C2F370F7D}" dt="2023-03-23T06:19:42.841" v="788"/>
          <ac:spMkLst>
            <pc:docMk/>
            <pc:sldMk cId="2428276522" sldId="297"/>
            <ac:spMk id="43" creationId="{17417CEC-20EB-D829-9235-8455199323C5}"/>
          </ac:spMkLst>
        </pc:spChg>
        <pc:spChg chg="mod">
          <ac:chgData name="Gulalkari, Vedanti Parag" userId="67f9710a-c151-49d4-9d6e-1c01612a5637" providerId="ADAL" clId="{216176FA-15EB-FA4C-A47E-B00C2F370F7D}" dt="2023-03-23T06:19:42.841" v="788"/>
          <ac:spMkLst>
            <pc:docMk/>
            <pc:sldMk cId="2428276522" sldId="297"/>
            <ac:spMk id="45" creationId="{DBC369C4-B44E-3D2A-EFAD-D77B7A19A6CE}"/>
          </ac:spMkLst>
        </pc:spChg>
        <pc:spChg chg="mod">
          <ac:chgData name="Gulalkari, Vedanti Parag" userId="67f9710a-c151-49d4-9d6e-1c01612a5637" providerId="ADAL" clId="{216176FA-15EB-FA4C-A47E-B00C2F370F7D}" dt="2023-03-23T06:19:42.841" v="788"/>
          <ac:spMkLst>
            <pc:docMk/>
            <pc:sldMk cId="2428276522" sldId="297"/>
            <ac:spMk id="47" creationId="{BE5EA7E0-62B3-A100-2847-0DDF3DC0A3BC}"/>
          </ac:spMkLst>
        </pc:spChg>
        <pc:spChg chg="mod">
          <ac:chgData name="Gulalkari, Vedanti Parag" userId="67f9710a-c151-49d4-9d6e-1c01612a5637" providerId="ADAL" clId="{216176FA-15EB-FA4C-A47E-B00C2F370F7D}" dt="2023-03-23T06:19:42.841" v="788"/>
          <ac:spMkLst>
            <pc:docMk/>
            <pc:sldMk cId="2428276522" sldId="297"/>
            <ac:spMk id="49" creationId="{A961D111-F7D8-807F-3345-97A34204DB06}"/>
          </ac:spMkLst>
        </pc:spChg>
        <pc:spChg chg="mod">
          <ac:chgData name="Gulalkari, Vedanti Parag" userId="67f9710a-c151-49d4-9d6e-1c01612a5637" providerId="ADAL" clId="{216176FA-15EB-FA4C-A47E-B00C2F370F7D}" dt="2023-03-23T06:19:42.841" v="788"/>
          <ac:spMkLst>
            <pc:docMk/>
            <pc:sldMk cId="2428276522" sldId="297"/>
            <ac:spMk id="52" creationId="{7AEE444D-0349-678A-2A5A-CA5E4A09184E}"/>
          </ac:spMkLst>
        </pc:spChg>
        <pc:spChg chg="mod">
          <ac:chgData name="Gulalkari, Vedanti Parag" userId="67f9710a-c151-49d4-9d6e-1c01612a5637" providerId="ADAL" clId="{216176FA-15EB-FA4C-A47E-B00C2F370F7D}" dt="2023-03-23T06:19:42.841" v="788"/>
          <ac:spMkLst>
            <pc:docMk/>
            <pc:sldMk cId="2428276522" sldId="297"/>
            <ac:spMk id="53" creationId="{B28B82F4-A100-2CC2-C203-C5A12EC6F8D5}"/>
          </ac:spMkLst>
        </pc:spChg>
        <pc:spChg chg="mod">
          <ac:chgData name="Gulalkari, Vedanti Parag" userId="67f9710a-c151-49d4-9d6e-1c01612a5637" providerId="ADAL" clId="{216176FA-15EB-FA4C-A47E-B00C2F370F7D}" dt="2023-03-23T06:19:42.841" v="788"/>
          <ac:spMkLst>
            <pc:docMk/>
            <pc:sldMk cId="2428276522" sldId="297"/>
            <ac:spMk id="55" creationId="{1CDB572E-6093-9EC6-F718-B4B7C9986784}"/>
          </ac:spMkLst>
        </pc:spChg>
        <pc:spChg chg="mod">
          <ac:chgData name="Gulalkari, Vedanti Parag" userId="67f9710a-c151-49d4-9d6e-1c01612a5637" providerId="ADAL" clId="{216176FA-15EB-FA4C-A47E-B00C2F370F7D}" dt="2023-03-23T06:19:42.841" v="788"/>
          <ac:spMkLst>
            <pc:docMk/>
            <pc:sldMk cId="2428276522" sldId="297"/>
            <ac:spMk id="56" creationId="{4D397A03-4EC0-B94F-AC62-F0489B8BDFF4}"/>
          </ac:spMkLst>
        </pc:spChg>
        <pc:spChg chg="mod">
          <ac:chgData name="Gulalkari, Vedanti Parag" userId="67f9710a-c151-49d4-9d6e-1c01612a5637" providerId="ADAL" clId="{216176FA-15EB-FA4C-A47E-B00C2F370F7D}" dt="2023-03-23T06:19:42.841" v="788"/>
          <ac:spMkLst>
            <pc:docMk/>
            <pc:sldMk cId="2428276522" sldId="297"/>
            <ac:spMk id="57" creationId="{DAD1B051-EFE4-03C2-9BE6-9BA91EEF4DBA}"/>
          </ac:spMkLst>
        </pc:spChg>
        <pc:spChg chg="mod">
          <ac:chgData name="Gulalkari, Vedanti Parag" userId="67f9710a-c151-49d4-9d6e-1c01612a5637" providerId="ADAL" clId="{216176FA-15EB-FA4C-A47E-B00C2F370F7D}" dt="2023-03-23T06:19:42.841" v="788"/>
          <ac:spMkLst>
            <pc:docMk/>
            <pc:sldMk cId="2428276522" sldId="297"/>
            <ac:spMk id="58" creationId="{D8E8539A-73F1-1134-A79E-205D6A9B3D98}"/>
          </ac:spMkLst>
        </pc:spChg>
        <pc:spChg chg="mod">
          <ac:chgData name="Gulalkari, Vedanti Parag" userId="67f9710a-c151-49d4-9d6e-1c01612a5637" providerId="ADAL" clId="{216176FA-15EB-FA4C-A47E-B00C2F370F7D}" dt="2023-03-23T06:20:41.120" v="797"/>
          <ac:spMkLst>
            <pc:docMk/>
            <pc:sldMk cId="2428276522" sldId="297"/>
            <ac:spMk id="60" creationId="{D5461B6F-1303-38C2-0665-E94BC13D87CA}"/>
          </ac:spMkLst>
        </pc:spChg>
        <pc:spChg chg="mod">
          <ac:chgData name="Gulalkari, Vedanti Parag" userId="67f9710a-c151-49d4-9d6e-1c01612a5637" providerId="ADAL" clId="{216176FA-15EB-FA4C-A47E-B00C2F370F7D}" dt="2023-03-23T06:20:41.120" v="797"/>
          <ac:spMkLst>
            <pc:docMk/>
            <pc:sldMk cId="2428276522" sldId="297"/>
            <ac:spMk id="61" creationId="{5FEFB9A3-C7C3-BFE2-7E73-3520E8F2BA9C}"/>
          </ac:spMkLst>
        </pc:spChg>
        <pc:spChg chg="mod">
          <ac:chgData name="Gulalkari, Vedanti Parag" userId="67f9710a-c151-49d4-9d6e-1c01612a5637" providerId="ADAL" clId="{216176FA-15EB-FA4C-A47E-B00C2F370F7D}" dt="2023-03-23T06:20:41.120" v="797"/>
          <ac:spMkLst>
            <pc:docMk/>
            <pc:sldMk cId="2428276522" sldId="297"/>
            <ac:spMk id="62" creationId="{1BFB192F-8B5E-521C-7192-F58676C16298}"/>
          </ac:spMkLst>
        </pc:spChg>
        <pc:spChg chg="mod">
          <ac:chgData name="Gulalkari, Vedanti Parag" userId="67f9710a-c151-49d4-9d6e-1c01612a5637" providerId="ADAL" clId="{216176FA-15EB-FA4C-A47E-B00C2F370F7D}" dt="2023-03-23T06:20:41.120" v="797"/>
          <ac:spMkLst>
            <pc:docMk/>
            <pc:sldMk cId="2428276522" sldId="297"/>
            <ac:spMk id="63" creationId="{8BAD3C3D-9C26-A300-058C-2B8A97EBDEDB}"/>
          </ac:spMkLst>
        </pc:spChg>
        <pc:spChg chg="mod">
          <ac:chgData name="Gulalkari, Vedanti Parag" userId="67f9710a-c151-49d4-9d6e-1c01612a5637" providerId="ADAL" clId="{216176FA-15EB-FA4C-A47E-B00C2F370F7D}" dt="2023-03-23T06:20:41.120" v="797"/>
          <ac:spMkLst>
            <pc:docMk/>
            <pc:sldMk cId="2428276522" sldId="297"/>
            <ac:spMk id="66" creationId="{65185F33-9AED-1298-9C62-D398138D2B66}"/>
          </ac:spMkLst>
        </pc:spChg>
        <pc:spChg chg="mod">
          <ac:chgData name="Gulalkari, Vedanti Parag" userId="67f9710a-c151-49d4-9d6e-1c01612a5637" providerId="ADAL" clId="{216176FA-15EB-FA4C-A47E-B00C2F370F7D}" dt="2023-03-23T06:20:41.120" v="797"/>
          <ac:spMkLst>
            <pc:docMk/>
            <pc:sldMk cId="2428276522" sldId="297"/>
            <ac:spMk id="67" creationId="{605827C0-AE56-88FA-A937-9CDCBEB38D4D}"/>
          </ac:spMkLst>
        </pc:spChg>
        <pc:spChg chg="mod">
          <ac:chgData name="Gulalkari, Vedanti Parag" userId="67f9710a-c151-49d4-9d6e-1c01612a5637" providerId="ADAL" clId="{216176FA-15EB-FA4C-A47E-B00C2F370F7D}" dt="2023-03-23T06:20:41.120" v="797"/>
          <ac:spMkLst>
            <pc:docMk/>
            <pc:sldMk cId="2428276522" sldId="297"/>
            <ac:spMk id="68" creationId="{596AF392-D3C5-6E5B-2B8F-25D09888B2B2}"/>
          </ac:spMkLst>
        </pc:spChg>
        <pc:spChg chg="mod">
          <ac:chgData name="Gulalkari, Vedanti Parag" userId="67f9710a-c151-49d4-9d6e-1c01612a5637" providerId="ADAL" clId="{216176FA-15EB-FA4C-A47E-B00C2F370F7D}" dt="2023-03-23T06:20:41.120" v="797"/>
          <ac:spMkLst>
            <pc:docMk/>
            <pc:sldMk cId="2428276522" sldId="297"/>
            <ac:spMk id="77" creationId="{2FA71405-5F44-7918-0855-8776F0F8D115}"/>
          </ac:spMkLst>
        </pc:spChg>
        <pc:spChg chg="mod">
          <ac:chgData name="Gulalkari, Vedanti Parag" userId="67f9710a-c151-49d4-9d6e-1c01612a5637" providerId="ADAL" clId="{216176FA-15EB-FA4C-A47E-B00C2F370F7D}" dt="2023-03-23T06:20:41.120" v="797"/>
          <ac:spMkLst>
            <pc:docMk/>
            <pc:sldMk cId="2428276522" sldId="297"/>
            <ac:spMk id="79" creationId="{64989EFC-FFCC-C752-9075-4DA43592919F}"/>
          </ac:spMkLst>
        </pc:spChg>
        <pc:spChg chg="mod">
          <ac:chgData name="Gulalkari, Vedanti Parag" userId="67f9710a-c151-49d4-9d6e-1c01612a5637" providerId="ADAL" clId="{216176FA-15EB-FA4C-A47E-B00C2F370F7D}" dt="2023-03-23T06:20:41.120" v="797"/>
          <ac:spMkLst>
            <pc:docMk/>
            <pc:sldMk cId="2428276522" sldId="297"/>
            <ac:spMk id="81" creationId="{B0D94385-CD56-4CCB-77FE-32583E7BF98E}"/>
          </ac:spMkLst>
        </pc:spChg>
        <pc:spChg chg="mod">
          <ac:chgData name="Gulalkari, Vedanti Parag" userId="67f9710a-c151-49d4-9d6e-1c01612a5637" providerId="ADAL" clId="{216176FA-15EB-FA4C-A47E-B00C2F370F7D}" dt="2023-03-23T06:20:41.120" v="797"/>
          <ac:spMkLst>
            <pc:docMk/>
            <pc:sldMk cId="2428276522" sldId="297"/>
            <ac:spMk id="83" creationId="{A8407E10-8921-7887-7BF7-7B387DBD1303}"/>
          </ac:spMkLst>
        </pc:spChg>
        <pc:spChg chg="mod">
          <ac:chgData name="Gulalkari, Vedanti Parag" userId="67f9710a-c151-49d4-9d6e-1c01612a5637" providerId="ADAL" clId="{216176FA-15EB-FA4C-A47E-B00C2F370F7D}" dt="2023-03-23T06:20:41.120" v="797"/>
          <ac:spMkLst>
            <pc:docMk/>
            <pc:sldMk cId="2428276522" sldId="297"/>
            <ac:spMk id="85" creationId="{A1D48F67-7EAC-E842-0D71-4A056AF6271F}"/>
          </ac:spMkLst>
        </pc:spChg>
        <pc:spChg chg="mod">
          <ac:chgData name="Gulalkari, Vedanti Parag" userId="67f9710a-c151-49d4-9d6e-1c01612a5637" providerId="ADAL" clId="{216176FA-15EB-FA4C-A47E-B00C2F370F7D}" dt="2023-03-23T06:20:41.120" v="797"/>
          <ac:spMkLst>
            <pc:docMk/>
            <pc:sldMk cId="2428276522" sldId="297"/>
            <ac:spMk id="87" creationId="{049BA0A0-C511-5FB8-ED6B-94E7CA24A589}"/>
          </ac:spMkLst>
        </pc:spChg>
        <pc:spChg chg="mod">
          <ac:chgData name="Gulalkari, Vedanti Parag" userId="67f9710a-c151-49d4-9d6e-1c01612a5637" providerId="ADAL" clId="{216176FA-15EB-FA4C-A47E-B00C2F370F7D}" dt="2023-03-23T06:20:41.120" v="797"/>
          <ac:spMkLst>
            <pc:docMk/>
            <pc:sldMk cId="2428276522" sldId="297"/>
            <ac:spMk id="89" creationId="{C8EB6A50-920E-3E5A-C65D-C69022B7A14E}"/>
          </ac:spMkLst>
        </pc:spChg>
        <pc:spChg chg="mod">
          <ac:chgData name="Gulalkari, Vedanti Parag" userId="67f9710a-c151-49d4-9d6e-1c01612a5637" providerId="ADAL" clId="{216176FA-15EB-FA4C-A47E-B00C2F370F7D}" dt="2023-03-23T06:20:41.120" v="797"/>
          <ac:spMkLst>
            <pc:docMk/>
            <pc:sldMk cId="2428276522" sldId="297"/>
            <ac:spMk id="91" creationId="{822C05A2-98C9-BB50-E768-4E7D61E4B05A}"/>
          </ac:spMkLst>
        </pc:spChg>
        <pc:spChg chg="mod">
          <ac:chgData name="Gulalkari, Vedanti Parag" userId="67f9710a-c151-49d4-9d6e-1c01612a5637" providerId="ADAL" clId="{216176FA-15EB-FA4C-A47E-B00C2F370F7D}" dt="2023-03-23T06:20:41.120" v="797"/>
          <ac:spMkLst>
            <pc:docMk/>
            <pc:sldMk cId="2428276522" sldId="297"/>
            <ac:spMk id="93" creationId="{877D0EA0-2881-5F02-8162-AE1F643D5539}"/>
          </ac:spMkLst>
        </pc:spChg>
        <pc:spChg chg="mod">
          <ac:chgData name="Gulalkari, Vedanti Parag" userId="67f9710a-c151-49d4-9d6e-1c01612a5637" providerId="ADAL" clId="{216176FA-15EB-FA4C-A47E-B00C2F370F7D}" dt="2023-03-23T06:20:41.120" v="797"/>
          <ac:spMkLst>
            <pc:docMk/>
            <pc:sldMk cId="2428276522" sldId="297"/>
            <ac:spMk id="95" creationId="{4B1BAF22-E15E-BB19-4BAD-6CA0AECC68C8}"/>
          </ac:spMkLst>
        </pc:spChg>
        <pc:spChg chg="mod">
          <ac:chgData name="Gulalkari, Vedanti Parag" userId="67f9710a-c151-49d4-9d6e-1c01612a5637" providerId="ADAL" clId="{216176FA-15EB-FA4C-A47E-B00C2F370F7D}" dt="2023-03-23T06:20:41.120" v="797"/>
          <ac:spMkLst>
            <pc:docMk/>
            <pc:sldMk cId="2428276522" sldId="297"/>
            <ac:spMk id="97" creationId="{50211CDC-4350-A662-43E2-8EA00EFD8C65}"/>
          </ac:spMkLst>
        </pc:spChg>
        <pc:spChg chg="mod">
          <ac:chgData name="Gulalkari, Vedanti Parag" userId="67f9710a-c151-49d4-9d6e-1c01612a5637" providerId="ADAL" clId="{216176FA-15EB-FA4C-A47E-B00C2F370F7D}" dt="2023-03-23T06:20:41.120" v="797"/>
          <ac:spMkLst>
            <pc:docMk/>
            <pc:sldMk cId="2428276522" sldId="297"/>
            <ac:spMk id="99" creationId="{6510460B-E959-2AF6-68CD-99D6A4EA4FCF}"/>
          </ac:spMkLst>
        </pc:spChg>
        <pc:spChg chg="mod">
          <ac:chgData name="Gulalkari, Vedanti Parag" userId="67f9710a-c151-49d4-9d6e-1c01612a5637" providerId="ADAL" clId="{216176FA-15EB-FA4C-A47E-B00C2F370F7D}" dt="2023-03-23T06:20:41.120" v="797"/>
          <ac:spMkLst>
            <pc:docMk/>
            <pc:sldMk cId="2428276522" sldId="297"/>
            <ac:spMk id="101" creationId="{C34298D0-30BA-C508-BE6C-9DFBFFD83F48}"/>
          </ac:spMkLst>
        </pc:spChg>
        <pc:spChg chg="mod">
          <ac:chgData name="Gulalkari, Vedanti Parag" userId="67f9710a-c151-49d4-9d6e-1c01612a5637" providerId="ADAL" clId="{216176FA-15EB-FA4C-A47E-B00C2F370F7D}" dt="2023-03-23T06:20:41.120" v="797"/>
          <ac:spMkLst>
            <pc:docMk/>
            <pc:sldMk cId="2428276522" sldId="297"/>
            <ac:spMk id="103" creationId="{2FFB544D-E848-782F-4428-77ECA8C42D2F}"/>
          </ac:spMkLst>
        </pc:spChg>
        <pc:spChg chg="mod">
          <ac:chgData name="Gulalkari, Vedanti Parag" userId="67f9710a-c151-49d4-9d6e-1c01612a5637" providerId="ADAL" clId="{216176FA-15EB-FA4C-A47E-B00C2F370F7D}" dt="2023-03-23T06:20:41.120" v="797"/>
          <ac:spMkLst>
            <pc:docMk/>
            <pc:sldMk cId="2428276522" sldId="297"/>
            <ac:spMk id="106" creationId="{929B4568-8C9E-B753-BE3E-4558B0D838BF}"/>
          </ac:spMkLst>
        </pc:spChg>
        <pc:spChg chg="mod">
          <ac:chgData name="Gulalkari, Vedanti Parag" userId="67f9710a-c151-49d4-9d6e-1c01612a5637" providerId="ADAL" clId="{216176FA-15EB-FA4C-A47E-B00C2F370F7D}" dt="2023-03-23T06:20:41.120" v="797"/>
          <ac:spMkLst>
            <pc:docMk/>
            <pc:sldMk cId="2428276522" sldId="297"/>
            <ac:spMk id="107" creationId="{98C604AD-ACF5-71DB-BD55-0362FAD191A0}"/>
          </ac:spMkLst>
        </pc:spChg>
        <pc:spChg chg="mod">
          <ac:chgData name="Gulalkari, Vedanti Parag" userId="67f9710a-c151-49d4-9d6e-1c01612a5637" providerId="ADAL" clId="{216176FA-15EB-FA4C-A47E-B00C2F370F7D}" dt="2023-03-23T06:20:41.120" v="797"/>
          <ac:spMkLst>
            <pc:docMk/>
            <pc:sldMk cId="2428276522" sldId="297"/>
            <ac:spMk id="109" creationId="{BF5D702E-8D71-9F32-5C7F-AF15266C2718}"/>
          </ac:spMkLst>
        </pc:spChg>
        <pc:spChg chg="mod">
          <ac:chgData name="Gulalkari, Vedanti Parag" userId="67f9710a-c151-49d4-9d6e-1c01612a5637" providerId="ADAL" clId="{216176FA-15EB-FA4C-A47E-B00C2F370F7D}" dt="2023-03-23T06:20:41.120" v="797"/>
          <ac:spMkLst>
            <pc:docMk/>
            <pc:sldMk cId="2428276522" sldId="297"/>
            <ac:spMk id="110" creationId="{82D9A53F-4430-9E6D-74F4-0B6FB008A579}"/>
          </ac:spMkLst>
        </pc:spChg>
        <pc:spChg chg="mod">
          <ac:chgData name="Gulalkari, Vedanti Parag" userId="67f9710a-c151-49d4-9d6e-1c01612a5637" providerId="ADAL" clId="{216176FA-15EB-FA4C-A47E-B00C2F370F7D}" dt="2023-03-23T06:20:41.120" v="797"/>
          <ac:spMkLst>
            <pc:docMk/>
            <pc:sldMk cId="2428276522" sldId="297"/>
            <ac:spMk id="111" creationId="{08811B73-33F6-460E-2D51-DB346CD14FDC}"/>
          </ac:spMkLst>
        </pc:spChg>
        <pc:spChg chg="mod">
          <ac:chgData name="Gulalkari, Vedanti Parag" userId="67f9710a-c151-49d4-9d6e-1c01612a5637" providerId="ADAL" clId="{216176FA-15EB-FA4C-A47E-B00C2F370F7D}" dt="2023-03-23T06:20:41.120" v="797"/>
          <ac:spMkLst>
            <pc:docMk/>
            <pc:sldMk cId="2428276522" sldId="297"/>
            <ac:spMk id="112" creationId="{66E3AC04-6EAD-492B-B0B7-58D9EAF0FAB9}"/>
          </ac:spMkLst>
        </pc:spChg>
        <pc:spChg chg="mod">
          <ac:chgData name="Gulalkari, Vedanti Parag" userId="67f9710a-c151-49d4-9d6e-1c01612a5637" providerId="ADAL" clId="{216176FA-15EB-FA4C-A47E-B00C2F370F7D}" dt="2023-03-23T06:33:52.270" v="1158"/>
          <ac:spMkLst>
            <pc:docMk/>
            <pc:sldMk cId="2428276522" sldId="297"/>
            <ac:spMk id="125" creationId="{7FB03633-BAAD-67A1-488D-5F1341BB4D3B}"/>
          </ac:spMkLst>
        </pc:spChg>
        <pc:spChg chg="mod">
          <ac:chgData name="Gulalkari, Vedanti Parag" userId="67f9710a-c151-49d4-9d6e-1c01612a5637" providerId="ADAL" clId="{216176FA-15EB-FA4C-A47E-B00C2F370F7D}" dt="2023-03-23T06:33:52.270" v="1158"/>
          <ac:spMkLst>
            <pc:docMk/>
            <pc:sldMk cId="2428276522" sldId="297"/>
            <ac:spMk id="126" creationId="{B2495B10-5900-AB77-11E2-A3B2A62829B5}"/>
          </ac:spMkLst>
        </pc:spChg>
        <pc:spChg chg="mod">
          <ac:chgData name="Gulalkari, Vedanti Parag" userId="67f9710a-c151-49d4-9d6e-1c01612a5637" providerId="ADAL" clId="{216176FA-15EB-FA4C-A47E-B00C2F370F7D}" dt="2023-03-23T06:33:52.270" v="1158"/>
          <ac:spMkLst>
            <pc:docMk/>
            <pc:sldMk cId="2428276522" sldId="297"/>
            <ac:spMk id="127" creationId="{AE01CC9C-5C0C-A1E6-924E-8F8158F969AF}"/>
          </ac:spMkLst>
        </pc:spChg>
        <pc:spChg chg="mod">
          <ac:chgData name="Gulalkari, Vedanti Parag" userId="67f9710a-c151-49d4-9d6e-1c01612a5637" providerId="ADAL" clId="{216176FA-15EB-FA4C-A47E-B00C2F370F7D}" dt="2023-03-23T06:33:52.270" v="1158"/>
          <ac:spMkLst>
            <pc:docMk/>
            <pc:sldMk cId="2428276522" sldId="297"/>
            <ac:spMk id="128" creationId="{8B7F99BB-68D0-F01C-C914-A74B2FEDDD82}"/>
          </ac:spMkLst>
        </pc:spChg>
        <pc:spChg chg="mod">
          <ac:chgData name="Gulalkari, Vedanti Parag" userId="67f9710a-c151-49d4-9d6e-1c01612a5637" providerId="ADAL" clId="{216176FA-15EB-FA4C-A47E-B00C2F370F7D}" dt="2023-03-23T06:33:52.270" v="1158"/>
          <ac:spMkLst>
            <pc:docMk/>
            <pc:sldMk cId="2428276522" sldId="297"/>
            <ac:spMk id="129" creationId="{395ABABC-6CB1-E7CD-F496-4CB938828BA0}"/>
          </ac:spMkLst>
        </pc:spChg>
        <pc:spChg chg="mod">
          <ac:chgData name="Gulalkari, Vedanti Parag" userId="67f9710a-c151-49d4-9d6e-1c01612a5637" providerId="ADAL" clId="{216176FA-15EB-FA4C-A47E-B00C2F370F7D}" dt="2023-03-23T06:33:52.270" v="1158"/>
          <ac:spMkLst>
            <pc:docMk/>
            <pc:sldMk cId="2428276522" sldId="297"/>
            <ac:spMk id="130" creationId="{B3A740CF-4AE2-A008-BC0A-BB1A7D1F3F48}"/>
          </ac:spMkLst>
        </pc:spChg>
        <pc:spChg chg="mod">
          <ac:chgData name="Gulalkari, Vedanti Parag" userId="67f9710a-c151-49d4-9d6e-1c01612a5637" providerId="ADAL" clId="{216176FA-15EB-FA4C-A47E-B00C2F370F7D}" dt="2023-03-23T06:33:52.270" v="1158"/>
          <ac:spMkLst>
            <pc:docMk/>
            <pc:sldMk cId="2428276522" sldId="297"/>
            <ac:spMk id="131" creationId="{7569C791-1851-4E3E-DE8D-4B3F26A5C296}"/>
          </ac:spMkLst>
        </pc:spChg>
        <pc:spChg chg="mod">
          <ac:chgData name="Gulalkari, Vedanti Parag" userId="67f9710a-c151-49d4-9d6e-1c01612a5637" providerId="ADAL" clId="{216176FA-15EB-FA4C-A47E-B00C2F370F7D}" dt="2023-03-23T06:33:52.270" v="1158"/>
          <ac:spMkLst>
            <pc:docMk/>
            <pc:sldMk cId="2428276522" sldId="297"/>
            <ac:spMk id="132" creationId="{11646C7C-C38C-CC44-602C-3051313FC210}"/>
          </ac:spMkLst>
        </pc:spChg>
        <pc:spChg chg="mod">
          <ac:chgData name="Gulalkari, Vedanti Parag" userId="67f9710a-c151-49d4-9d6e-1c01612a5637" providerId="ADAL" clId="{216176FA-15EB-FA4C-A47E-B00C2F370F7D}" dt="2023-03-23T06:33:52.270" v="1158"/>
          <ac:spMkLst>
            <pc:docMk/>
            <pc:sldMk cId="2428276522" sldId="297"/>
            <ac:spMk id="133" creationId="{4544EB64-4163-69AF-6820-9F06EAEE6840}"/>
          </ac:spMkLst>
        </pc:spChg>
        <pc:spChg chg="mod">
          <ac:chgData name="Gulalkari, Vedanti Parag" userId="67f9710a-c151-49d4-9d6e-1c01612a5637" providerId="ADAL" clId="{216176FA-15EB-FA4C-A47E-B00C2F370F7D}" dt="2023-03-23T06:33:52.270" v="1158"/>
          <ac:spMkLst>
            <pc:docMk/>
            <pc:sldMk cId="2428276522" sldId="297"/>
            <ac:spMk id="134" creationId="{A9AF24E8-2151-4930-0803-5CE1E9B2ABAD}"/>
          </ac:spMkLst>
        </pc:spChg>
        <pc:spChg chg="mod">
          <ac:chgData name="Gulalkari, Vedanti Parag" userId="67f9710a-c151-49d4-9d6e-1c01612a5637" providerId="ADAL" clId="{216176FA-15EB-FA4C-A47E-B00C2F370F7D}" dt="2023-03-23T06:33:52.270" v="1158"/>
          <ac:spMkLst>
            <pc:docMk/>
            <pc:sldMk cId="2428276522" sldId="297"/>
            <ac:spMk id="135" creationId="{60F4310B-79BE-4651-F5B4-13736F2A34B0}"/>
          </ac:spMkLst>
        </pc:spChg>
        <pc:spChg chg="mod">
          <ac:chgData name="Gulalkari, Vedanti Parag" userId="67f9710a-c151-49d4-9d6e-1c01612a5637" providerId="ADAL" clId="{216176FA-15EB-FA4C-A47E-B00C2F370F7D}" dt="2023-03-23T06:33:52.270" v="1158"/>
          <ac:spMkLst>
            <pc:docMk/>
            <pc:sldMk cId="2428276522" sldId="297"/>
            <ac:spMk id="136" creationId="{1F2F167E-B692-7188-F089-1D35FC23F790}"/>
          </ac:spMkLst>
        </pc:spChg>
        <pc:spChg chg="mod">
          <ac:chgData name="Gulalkari, Vedanti Parag" userId="67f9710a-c151-49d4-9d6e-1c01612a5637" providerId="ADAL" clId="{216176FA-15EB-FA4C-A47E-B00C2F370F7D}" dt="2023-03-23T06:33:52.270" v="1158"/>
          <ac:spMkLst>
            <pc:docMk/>
            <pc:sldMk cId="2428276522" sldId="297"/>
            <ac:spMk id="137" creationId="{24AAB7EE-62FC-3F64-FEE8-90CAC59850CB}"/>
          </ac:spMkLst>
        </pc:spChg>
        <pc:spChg chg="mod">
          <ac:chgData name="Gulalkari, Vedanti Parag" userId="67f9710a-c151-49d4-9d6e-1c01612a5637" providerId="ADAL" clId="{216176FA-15EB-FA4C-A47E-B00C2F370F7D}" dt="2023-03-23T06:33:52.270" v="1158"/>
          <ac:spMkLst>
            <pc:docMk/>
            <pc:sldMk cId="2428276522" sldId="297"/>
            <ac:spMk id="138" creationId="{ABCB2918-0EE0-55C4-D743-016F397EE74E}"/>
          </ac:spMkLst>
        </pc:spChg>
        <pc:spChg chg="mod">
          <ac:chgData name="Gulalkari, Vedanti Parag" userId="67f9710a-c151-49d4-9d6e-1c01612a5637" providerId="ADAL" clId="{216176FA-15EB-FA4C-A47E-B00C2F370F7D}" dt="2023-03-23T06:33:52.270" v="1158"/>
          <ac:spMkLst>
            <pc:docMk/>
            <pc:sldMk cId="2428276522" sldId="297"/>
            <ac:spMk id="139" creationId="{FDF36E05-B869-8E3C-CA7A-29968109605B}"/>
          </ac:spMkLst>
        </pc:spChg>
        <pc:spChg chg="mod">
          <ac:chgData name="Gulalkari, Vedanti Parag" userId="67f9710a-c151-49d4-9d6e-1c01612a5637" providerId="ADAL" clId="{216176FA-15EB-FA4C-A47E-B00C2F370F7D}" dt="2023-03-23T06:33:52.270" v="1158"/>
          <ac:spMkLst>
            <pc:docMk/>
            <pc:sldMk cId="2428276522" sldId="297"/>
            <ac:spMk id="140" creationId="{295B4051-DE8D-BE9C-8B79-86989C310465}"/>
          </ac:spMkLst>
        </pc:spChg>
        <pc:spChg chg="mod">
          <ac:chgData name="Gulalkari, Vedanti Parag" userId="67f9710a-c151-49d4-9d6e-1c01612a5637" providerId="ADAL" clId="{216176FA-15EB-FA4C-A47E-B00C2F370F7D}" dt="2023-03-23T06:33:52.270" v="1158"/>
          <ac:spMkLst>
            <pc:docMk/>
            <pc:sldMk cId="2428276522" sldId="297"/>
            <ac:spMk id="141" creationId="{D8F95C76-B222-8B51-52BE-96F5AFB2826C}"/>
          </ac:spMkLst>
        </pc:spChg>
        <pc:spChg chg="mod">
          <ac:chgData name="Gulalkari, Vedanti Parag" userId="67f9710a-c151-49d4-9d6e-1c01612a5637" providerId="ADAL" clId="{216176FA-15EB-FA4C-A47E-B00C2F370F7D}" dt="2023-03-23T06:33:52.270" v="1158"/>
          <ac:spMkLst>
            <pc:docMk/>
            <pc:sldMk cId="2428276522" sldId="297"/>
            <ac:spMk id="142" creationId="{C527DB71-BCD8-E86F-E9EC-16B6DF80DFB8}"/>
          </ac:spMkLst>
        </pc:spChg>
        <pc:spChg chg="mod">
          <ac:chgData name="Gulalkari, Vedanti Parag" userId="67f9710a-c151-49d4-9d6e-1c01612a5637" providerId="ADAL" clId="{216176FA-15EB-FA4C-A47E-B00C2F370F7D}" dt="2023-03-23T06:33:52.270" v="1158"/>
          <ac:spMkLst>
            <pc:docMk/>
            <pc:sldMk cId="2428276522" sldId="297"/>
            <ac:spMk id="143" creationId="{0A1752B5-824B-49CB-6693-8628BAF266E4}"/>
          </ac:spMkLst>
        </pc:spChg>
        <pc:spChg chg="mod">
          <ac:chgData name="Gulalkari, Vedanti Parag" userId="67f9710a-c151-49d4-9d6e-1c01612a5637" providerId="ADAL" clId="{216176FA-15EB-FA4C-A47E-B00C2F370F7D}" dt="2023-03-23T06:33:52.270" v="1158"/>
          <ac:spMkLst>
            <pc:docMk/>
            <pc:sldMk cId="2428276522" sldId="297"/>
            <ac:spMk id="144" creationId="{F9CEBD95-6E7E-84B2-F27F-EFF385DB6383}"/>
          </ac:spMkLst>
        </pc:spChg>
        <pc:spChg chg="mod">
          <ac:chgData name="Gulalkari, Vedanti Parag" userId="67f9710a-c151-49d4-9d6e-1c01612a5637" providerId="ADAL" clId="{216176FA-15EB-FA4C-A47E-B00C2F370F7D}" dt="2023-03-23T06:33:52.270" v="1158"/>
          <ac:spMkLst>
            <pc:docMk/>
            <pc:sldMk cId="2428276522" sldId="297"/>
            <ac:spMk id="145" creationId="{ADE4200A-1532-2D45-F0AB-70EF8D77D489}"/>
          </ac:spMkLst>
        </pc:spChg>
        <pc:spChg chg="mod">
          <ac:chgData name="Gulalkari, Vedanti Parag" userId="67f9710a-c151-49d4-9d6e-1c01612a5637" providerId="ADAL" clId="{216176FA-15EB-FA4C-A47E-B00C2F370F7D}" dt="2023-03-23T06:33:52.270" v="1158"/>
          <ac:spMkLst>
            <pc:docMk/>
            <pc:sldMk cId="2428276522" sldId="297"/>
            <ac:spMk id="146" creationId="{5BA21BB5-49E7-3083-B0DF-72F3FCB657A2}"/>
          </ac:spMkLst>
        </pc:spChg>
        <pc:spChg chg="mod">
          <ac:chgData name="Gulalkari, Vedanti Parag" userId="67f9710a-c151-49d4-9d6e-1c01612a5637" providerId="ADAL" clId="{216176FA-15EB-FA4C-A47E-B00C2F370F7D}" dt="2023-03-23T06:33:52.270" v="1158"/>
          <ac:spMkLst>
            <pc:docMk/>
            <pc:sldMk cId="2428276522" sldId="297"/>
            <ac:spMk id="147" creationId="{94328448-DC78-28B2-9E63-16421A535B0B}"/>
          </ac:spMkLst>
        </pc:spChg>
        <pc:spChg chg="mod">
          <ac:chgData name="Gulalkari, Vedanti Parag" userId="67f9710a-c151-49d4-9d6e-1c01612a5637" providerId="ADAL" clId="{216176FA-15EB-FA4C-A47E-B00C2F370F7D}" dt="2023-03-23T06:33:52.270" v="1158"/>
          <ac:spMkLst>
            <pc:docMk/>
            <pc:sldMk cId="2428276522" sldId="297"/>
            <ac:spMk id="148" creationId="{8E5BCEC7-669A-609D-DB45-77E2FEACAEE8}"/>
          </ac:spMkLst>
        </pc:spChg>
        <pc:spChg chg="mod">
          <ac:chgData name="Gulalkari, Vedanti Parag" userId="67f9710a-c151-49d4-9d6e-1c01612a5637" providerId="ADAL" clId="{216176FA-15EB-FA4C-A47E-B00C2F370F7D}" dt="2023-03-23T06:33:52.270" v="1158"/>
          <ac:spMkLst>
            <pc:docMk/>
            <pc:sldMk cId="2428276522" sldId="297"/>
            <ac:spMk id="149" creationId="{92241513-23BF-AB11-1727-92CE40913C81}"/>
          </ac:spMkLst>
        </pc:spChg>
        <pc:spChg chg="mod">
          <ac:chgData name="Gulalkari, Vedanti Parag" userId="67f9710a-c151-49d4-9d6e-1c01612a5637" providerId="ADAL" clId="{216176FA-15EB-FA4C-A47E-B00C2F370F7D}" dt="2023-03-23T06:33:52.270" v="1158"/>
          <ac:spMkLst>
            <pc:docMk/>
            <pc:sldMk cId="2428276522" sldId="297"/>
            <ac:spMk id="150" creationId="{08BACCA1-B200-641F-9CEE-4C8322562A56}"/>
          </ac:spMkLst>
        </pc:spChg>
        <pc:spChg chg="mod">
          <ac:chgData name="Gulalkari, Vedanti Parag" userId="67f9710a-c151-49d4-9d6e-1c01612a5637" providerId="ADAL" clId="{216176FA-15EB-FA4C-A47E-B00C2F370F7D}" dt="2023-03-23T06:33:52.270" v="1158"/>
          <ac:spMkLst>
            <pc:docMk/>
            <pc:sldMk cId="2428276522" sldId="297"/>
            <ac:spMk id="151" creationId="{222141FB-D86F-22DE-1AD0-489A95C2275D}"/>
          </ac:spMkLst>
        </pc:spChg>
        <pc:spChg chg="mod">
          <ac:chgData name="Gulalkari, Vedanti Parag" userId="67f9710a-c151-49d4-9d6e-1c01612a5637" providerId="ADAL" clId="{216176FA-15EB-FA4C-A47E-B00C2F370F7D}" dt="2023-03-23T06:33:52.270" v="1158"/>
          <ac:spMkLst>
            <pc:docMk/>
            <pc:sldMk cId="2428276522" sldId="297"/>
            <ac:spMk id="152" creationId="{6A8D22B6-0A04-B153-5313-97B72E72CDBF}"/>
          </ac:spMkLst>
        </pc:spChg>
        <pc:spChg chg="mod">
          <ac:chgData name="Gulalkari, Vedanti Parag" userId="67f9710a-c151-49d4-9d6e-1c01612a5637" providerId="ADAL" clId="{216176FA-15EB-FA4C-A47E-B00C2F370F7D}" dt="2023-03-23T06:33:52.270" v="1158"/>
          <ac:spMkLst>
            <pc:docMk/>
            <pc:sldMk cId="2428276522" sldId="297"/>
            <ac:spMk id="153" creationId="{D3CEE9AC-BACF-69C7-A877-8C1D04D1E230}"/>
          </ac:spMkLst>
        </pc:spChg>
        <pc:spChg chg="mod">
          <ac:chgData name="Gulalkari, Vedanti Parag" userId="67f9710a-c151-49d4-9d6e-1c01612a5637" providerId="ADAL" clId="{216176FA-15EB-FA4C-A47E-B00C2F370F7D}" dt="2023-03-23T06:33:52.270" v="1158"/>
          <ac:spMkLst>
            <pc:docMk/>
            <pc:sldMk cId="2428276522" sldId="297"/>
            <ac:spMk id="154" creationId="{C288A9B9-1557-667D-60BD-E5D785DF2AE3}"/>
          </ac:spMkLst>
        </pc:spChg>
        <pc:spChg chg="mod">
          <ac:chgData name="Gulalkari, Vedanti Parag" userId="67f9710a-c151-49d4-9d6e-1c01612a5637" providerId="ADAL" clId="{216176FA-15EB-FA4C-A47E-B00C2F370F7D}" dt="2023-03-23T06:33:52.270" v="1158"/>
          <ac:spMkLst>
            <pc:docMk/>
            <pc:sldMk cId="2428276522" sldId="297"/>
            <ac:spMk id="155" creationId="{5C65591F-BF72-886D-533D-786561D677B5}"/>
          </ac:spMkLst>
        </pc:spChg>
        <pc:spChg chg="mod">
          <ac:chgData name="Gulalkari, Vedanti Parag" userId="67f9710a-c151-49d4-9d6e-1c01612a5637" providerId="ADAL" clId="{216176FA-15EB-FA4C-A47E-B00C2F370F7D}" dt="2023-03-23T06:33:52.270" v="1158"/>
          <ac:spMkLst>
            <pc:docMk/>
            <pc:sldMk cId="2428276522" sldId="297"/>
            <ac:spMk id="156" creationId="{BF3C554B-B53F-2CA2-7F07-6969A3889460}"/>
          </ac:spMkLst>
        </pc:spChg>
        <pc:spChg chg="mod">
          <ac:chgData name="Gulalkari, Vedanti Parag" userId="67f9710a-c151-49d4-9d6e-1c01612a5637" providerId="ADAL" clId="{216176FA-15EB-FA4C-A47E-B00C2F370F7D}" dt="2023-03-23T06:33:52.270" v="1158"/>
          <ac:spMkLst>
            <pc:docMk/>
            <pc:sldMk cId="2428276522" sldId="297"/>
            <ac:spMk id="157" creationId="{5EB0798A-5711-C1C4-E674-FD2F06FF3370}"/>
          </ac:spMkLst>
        </pc:spChg>
        <pc:spChg chg="mod">
          <ac:chgData name="Gulalkari, Vedanti Parag" userId="67f9710a-c151-49d4-9d6e-1c01612a5637" providerId="ADAL" clId="{216176FA-15EB-FA4C-A47E-B00C2F370F7D}" dt="2023-03-23T06:33:52.270" v="1158"/>
          <ac:spMkLst>
            <pc:docMk/>
            <pc:sldMk cId="2428276522" sldId="297"/>
            <ac:spMk id="158" creationId="{2051B7D2-6AFC-2199-4ED2-31CEFD59DC49}"/>
          </ac:spMkLst>
        </pc:spChg>
        <pc:spChg chg="mod">
          <ac:chgData name="Gulalkari, Vedanti Parag" userId="67f9710a-c151-49d4-9d6e-1c01612a5637" providerId="ADAL" clId="{216176FA-15EB-FA4C-A47E-B00C2F370F7D}" dt="2023-03-23T06:33:52.270" v="1158"/>
          <ac:spMkLst>
            <pc:docMk/>
            <pc:sldMk cId="2428276522" sldId="297"/>
            <ac:spMk id="159" creationId="{24BA8B6D-0526-0B68-8C83-50339F9AEC30}"/>
          </ac:spMkLst>
        </pc:spChg>
        <pc:spChg chg="mod">
          <ac:chgData name="Gulalkari, Vedanti Parag" userId="67f9710a-c151-49d4-9d6e-1c01612a5637" providerId="ADAL" clId="{216176FA-15EB-FA4C-A47E-B00C2F370F7D}" dt="2023-03-23T06:33:52.270" v="1158"/>
          <ac:spMkLst>
            <pc:docMk/>
            <pc:sldMk cId="2428276522" sldId="297"/>
            <ac:spMk id="160" creationId="{CB917809-F4F9-AF07-349D-B729C08770A2}"/>
          </ac:spMkLst>
        </pc:spChg>
        <pc:spChg chg="mod">
          <ac:chgData name="Gulalkari, Vedanti Parag" userId="67f9710a-c151-49d4-9d6e-1c01612a5637" providerId="ADAL" clId="{216176FA-15EB-FA4C-A47E-B00C2F370F7D}" dt="2023-03-23T06:33:52.270" v="1158"/>
          <ac:spMkLst>
            <pc:docMk/>
            <pc:sldMk cId="2428276522" sldId="297"/>
            <ac:spMk id="161" creationId="{D0CE39FD-7B68-610E-C132-A672B67D2337}"/>
          </ac:spMkLst>
        </pc:spChg>
        <pc:spChg chg="mod">
          <ac:chgData name="Gulalkari, Vedanti Parag" userId="67f9710a-c151-49d4-9d6e-1c01612a5637" providerId="ADAL" clId="{216176FA-15EB-FA4C-A47E-B00C2F370F7D}" dt="2023-03-23T06:33:52.270" v="1158"/>
          <ac:spMkLst>
            <pc:docMk/>
            <pc:sldMk cId="2428276522" sldId="297"/>
            <ac:spMk id="162" creationId="{500ACB08-4C8A-1F21-F5EE-393A7CA84FA1}"/>
          </ac:spMkLst>
        </pc:spChg>
        <pc:spChg chg="mod">
          <ac:chgData name="Gulalkari, Vedanti Parag" userId="67f9710a-c151-49d4-9d6e-1c01612a5637" providerId="ADAL" clId="{216176FA-15EB-FA4C-A47E-B00C2F370F7D}" dt="2023-03-23T06:33:52.270" v="1158"/>
          <ac:spMkLst>
            <pc:docMk/>
            <pc:sldMk cId="2428276522" sldId="297"/>
            <ac:spMk id="163" creationId="{74C7570B-6808-6756-5E17-2C8FE398E8F5}"/>
          </ac:spMkLst>
        </pc:spChg>
        <pc:spChg chg="add mod">
          <ac:chgData name="Gulalkari, Vedanti Parag" userId="67f9710a-c151-49d4-9d6e-1c01612a5637" providerId="ADAL" clId="{216176FA-15EB-FA4C-A47E-B00C2F370F7D}" dt="2023-03-23T06:33:52.270" v="1158"/>
          <ac:spMkLst>
            <pc:docMk/>
            <pc:sldMk cId="2428276522" sldId="297"/>
            <ac:spMk id="164" creationId="{1320041B-5FEB-0DF4-BFDD-8F9E4B685733}"/>
          </ac:spMkLst>
        </pc:spChg>
        <pc:spChg chg="add mod">
          <ac:chgData name="Gulalkari, Vedanti Parag" userId="67f9710a-c151-49d4-9d6e-1c01612a5637" providerId="ADAL" clId="{216176FA-15EB-FA4C-A47E-B00C2F370F7D}" dt="2023-03-23T06:33:52.270" v="1158"/>
          <ac:spMkLst>
            <pc:docMk/>
            <pc:sldMk cId="2428276522" sldId="297"/>
            <ac:spMk id="165" creationId="{17F160D8-0B50-0E15-7D81-A16AED03C330}"/>
          </ac:spMkLst>
        </pc:spChg>
        <pc:spChg chg="add mod">
          <ac:chgData name="Gulalkari, Vedanti Parag" userId="67f9710a-c151-49d4-9d6e-1c01612a5637" providerId="ADAL" clId="{216176FA-15EB-FA4C-A47E-B00C2F370F7D}" dt="2023-03-23T06:33:52.270" v="1158"/>
          <ac:spMkLst>
            <pc:docMk/>
            <pc:sldMk cId="2428276522" sldId="297"/>
            <ac:spMk id="166" creationId="{D8C83C73-C7CD-B2D9-E7C5-C445BCADC6F5}"/>
          </ac:spMkLst>
        </pc:spChg>
        <pc:grpChg chg="add del mod">
          <ac:chgData name="Gulalkari, Vedanti Parag" userId="67f9710a-c151-49d4-9d6e-1c01612a5637" providerId="ADAL" clId="{216176FA-15EB-FA4C-A47E-B00C2F370F7D}" dt="2023-03-23T06:20:37.750" v="796" actId="478"/>
          <ac:grpSpMkLst>
            <pc:docMk/>
            <pc:sldMk cId="2428276522" sldId="297"/>
            <ac:grpSpMk id="3" creationId="{AF32010D-C2D9-1E24-0154-F2D3424A5450}"/>
          </ac:grpSpMkLst>
        </pc:grpChg>
        <pc:grpChg chg="mod">
          <ac:chgData name="Gulalkari, Vedanti Parag" userId="67f9710a-c151-49d4-9d6e-1c01612a5637" providerId="ADAL" clId="{216176FA-15EB-FA4C-A47E-B00C2F370F7D}" dt="2023-03-23T06:19:42.841" v="788"/>
          <ac:grpSpMkLst>
            <pc:docMk/>
            <pc:sldMk cId="2428276522" sldId="297"/>
            <ac:grpSpMk id="10" creationId="{3F74E3BF-B478-70F1-62F2-960C55B4AA66}"/>
          </ac:grpSpMkLst>
        </pc:grpChg>
        <pc:grpChg chg="mod">
          <ac:chgData name="Gulalkari, Vedanti Parag" userId="67f9710a-c151-49d4-9d6e-1c01612a5637" providerId="ADAL" clId="{216176FA-15EB-FA4C-A47E-B00C2F370F7D}" dt="2023-03-23T06:19:42.841" v="788"/>
          <ac:grpSpMkLst>
            <pc:docMk/>
            <pc:sldMk cId="2428276522" sldId="297"/>
            <ac:grpSpMk id="11" creationId="{5E76FB8D-326F-B08D-0752-9011B0B67B44}"/>
          </ac:grpSpMkLst>
        </pc:grpChg>
        <pc:grpChg chg="mod">
          <ac:chgData name="Gulalkari, Vedanti Parag" userId="67f9710a-c151-49d4-9d6e-1c01612a5637" providerId="ADAL" clId="{216176FA-15EB-FA4C-A47E-B00C2F370F7D}" dt="2023-03-23T06:19:42.841" v="788"/>
          <ac:grpSpMkLst>
            <pc:docMk/>
            <pc:sldMk cId="2428276522" sldId="297"/>
            <ac:grpSpMk id="15" creationId="{AAEECB48-C336-180F-C368-CA6C2C995ABB}"/>
          </ac:grpSpMkLst>
        </pc:grpChg>
        <pc:grpChg chg="mod">
          <ac:chgData name="Gulalkari, Vedanti Parag" userId="67f9710a-c151-49d4-9d6e-1c01612a5637" providerId="ADAL" clId="{216176FA-15EB-FA4C-A47E-B00C2F370F7D}" dt="2023-03-23T06:19:42.841" v="788"/>
          <ac:grpSpMkLst>
            <pc:docMk/>
            <pc:sldMk cId="2428276522" sldId="297"/>
            <ac:grpSpMk id="16" creationId="{0CD7BA8C-9F2C-8342-1D3E-467F317B7FAA}"/>
          </ac:grpSpMkLst>
        </pc:grpChg>
        <pc:grpChg chg="mod">
          <ac:chgData name="Gulalkari, Vedanti Parag" userId="67f9710a-c151-49d4-9d6e-1c01612a5637" providerId="ADAL" clId="{216176FA-15EB-FA4C-A47E-B00C2F370F7D}" dt="2023-03-23T06:19:42.841" v="788"/>
          <ac:grpSpMkLst>
            <pc:docMk/>
            <pc:sldMk cId="2428276522" sldId="297"/>
            <ac:grpSpMk id="17" creationId="{6DF46CD9-BD9E-81A1-7527-1189DB2B7A26}"/>
          </ac:grpSpMkLst>
        </pc:grpChg>
        <pc:grpChg chg="mod">
          <ac:chgData name="Gulalkari, Vedanti Parag" userId="67f9710a-c151-49d4-9d6e-1c01612a5637" providerId="ADAL" clId="{216176FA-15EB-FA4C-A47E-B00C2F370F7D}" dt="2023-03-23T06:19:42.841" v="788"/>
          <ac:grpSpMkLst>
            <pc:docMk/>
            <pc:sldMk cId="2428276522" sldId="297"/>
            <ac:grpSpMk id="18" creationId="{2E4AD329-0B39-9270-3E1C-D5D616D9E8F1}"/>
          </ac:grpSpMkLst>
        </pc:grpChg>
        <pc:grpChg chg="mod">
          <ac:chgData name="Gulalkari, Vedanti Parag" userId="67f9710a-c151-49d4-9d6e-1c01612a5637" providerId="ADAL" clId="{216176FA-15EB-FA4C-A47E-B00C2F370F7D}" dt="2023-03-23T06:19:42.841" v="788"/>
          <ac:grpSpMkLst>
            <pc:docMk/>
            <pc:sldMk cId="2428276522" sldId="297"/>
            <ac:grpSpMk id="19" creationId="{29717233-953E-C6B7-329E-C874DFAE3126}"/>
          </ac:grpSpMkLst>
        </pc:grpChg>
        <pc:grpChg chg="mod">
          <ac:chgData name="Gulalkari, Vedanti Parag" userId="67f9710a-c151-49d4-9d6e-1c01612a5637" providerId="ADAL" clId="{216176FA-15EB-FA4C-A47E-B00C2F370F7D}" dt="2023-03-23T06:19:42.841" v="788"/>
          <ac:grpSpMkLst>
            <pc:docMk/>
            <pc:sldMk cId="2428276522" sldId="297"/>
            <ac:grpSpMk id="20" creationId="{825EAE54-09E1-0F0E-C2E8-C51467B4328D}"/>
          </ac:grpSpMkLst>
        </pc:grpChg>
        <pc:grpChg chg="mod">
          <ac:chgData name="Gulalkari, Vedanti Parag" userId="67f9710a-c151-49d4-9d6e-1c01612a5637" providerId="ADAL" clId="{216176FA-15EB-FA4C-A47E-B00C2F370F7D}" dt="2023-03-23T06:19:42.841" v="788"/>
          <ac:grpSpMkLst>
            <pc:docMk/>
            <pc:sldMk cId="2428276522" sldId="297"/>
            <ac:grpSpMk id="21" creationId="{A0B67CA0-2CB4-62F1-0E8D-D267D9D086F6}"/>
          </ac:grpSpMkLst>
        </pc:grpChg>
        <pc:grpChg chg="mod">
          <ac:chgData name="Gulalkari, Vedanti Parag" userId="67f9710a-c151-49d4-9d6e-1c01612a5637" providerId="ADAL" clId="{216176FA-15EB-FA4C-A47E-B00C2F370F7D}" dt="2023-03-23T06:19:42.841" v="788"/>
          <ac:grpSpMkLst>
            <pc:docMk/>
            <pc:sldMk cId="2428276522" sldId="297"/>
            <ac:grpSpMk id="22" creationId="{7ECD6906-3557-33A0-F0E3-37E6F48DFA32}"/>
          </ac:grpSpMkLst>
        </pc:grpChg>
        <pc:grpChg chg="mod">
          <ac:chgData name="Gulalkari, Vedanti Parag" userId="67f9710a-c151-49d4-9d6e-1c01612a5637" providerId="ADAL" clId="{216176FA-15EB-FA4C-A47E-B00C2F370F7D}" dt="2023-03-23T06:19:42.841" v="788"/>
          <ac:grpSpMkLst>
            <pc:docMk/>
            <pc:sldMk cId="2428276522" sldId="297"/>
            <ac:grpSpMk id="24" creationId="{B0717F98-A1C5-306A-ECC4-B6342D130A3C}"/>
          </ac:grpSpMkLst>
        </pc:grpChg>
        <pc:grpChg chg="mod">
          <ac:chgData name="Gulalkari, Vedanti Parag" userId="67f9710a-c151-49d4-9d6e-1c01612a5637" providerId="ADAL" clId="{216176FA-15EB-FA4C-A47E-B00C2F370F7D}" dt="2023-03-23T06:19:42.841" v="788"/>
          <ac:grpSpMkLst>
            <pc:docMk/>
            <pc:sldMk cId="2428276522" sldId="297"/>
            <ac:grpSpMk id="28" creationId="{B289DCE3-78AE-F11E-7D1F-E7B11AC20348}"/>
          </ac:grpSpMkLst>
        </pc:grpChg>
        <pc:grpChg chg="mod">
          <ac:chgData name="Gulalkari, Vedanti Parag" userId="67f9710a-c151-49d4-9d6e-1c01612a5637" providerId="ADAL" clId="{216176FA-15EB-FA4C-A47E-B00C2F370F7D}" dt="2023-03-23T06:19:42.841" v="788"/>
          <ac:grpSpMkLst>
            <pc:docMk/>
            <pc:sldMk cId="2428276522" sldId="297"/>
            <ac:grpSpMk id="32" creationId="{920E59E3-3ABF-F921-A561-1C1C19B39622}"/>
          </ac:grpSpMkLst>
        </pc:grpChg>
        <pc:grpChg chg="mod">
          <ac:chgData name="Gulalkari, Vedanti Parag" userId="67f9710a-c151-49d4-9d6e-1c01612a5637" providerId="ADAL" clId="{216176FA-15EB-FA4C-A47E-B00C2F370F7D}" dt="2023-03-23T06:19:42.841" v="788"/>
          <ac:grpSpMkLst>
            <pc:docMk/>
            <pc:sldMk cId="2428276522" sldId="297"/>
            <ac:grpSpMk id="36" creationId="{4A5CDA59-F3D7-C598-F309-269D4F7583C6}"/>
          </ac:grpSpMkLst>
        </pc:grpChg>
        <pc:grpChg chg="mod">
          <ac:chgData name="Gulalkari, Vedanti Parag" userId="67f9710a-c151-49d4-9d6e-1c01612a5637" providerId="ADAL" clId="{216176FA-15EB-FA4C-A47E-B00C2F370F7D}" dt="2023-03-23T06:19:42.841" v="788"/>
          <ac:grpSpMkLst>
            <pc:docMk/>
            <pc:sldMk cId="2428276522" sldId="297"/>
            <ac:grpSpMk id="40" creationId="{53C0B925-A9D3-FA6D-14A1-E3C0D5456218}"/>
          </ac:grpSpMkLst>
        </pc:grpChg>
        <pc:grpChg chg="mod">
          <ac:chgData name="Gulalkari, Vedanti Parag" userId="67f9710a-c151-49d4-9d6e-1c01612a5637" providerId="ADAL" clId="{216176FA-15EB-FA4C-A47E-B00C2F370F7D}" dt="2023-03-23T06:19:42.841" v="788"/>
          <ac:grpSpMkLst>
            <pc:docMk/>
            <pc:sldMk cId="2428276522" sldId="297"/>
            <ac:grpSpMk id="44" creationId="{CFB7A3D3-5769-40CA-9C81-2200CBCDAC13}"/>
          </ac:grpSpMkLst>
        </pc:grpChg>
        <pc:grpChg chg="mod">
          <ac:chgData name="Gulalkari, Vedanti Parag" userId="67f9710a-c151-49d4-9d6e-1c01612a5637" providerId="ADAL" clId="{216176FA-15EB-FA4C-A47E-B00C2F370F7D}" dt="2023-03-23T06:19:42.841" v="788"/>
          <ac:grpSpMkLst>
            <pc:docMk/>
            <pc:sldMk cId="2428276522" sldId="297"/>
            <ac:grpSpMk id="48" creationId="{3B33A639-7EE0-C026-CF15-CDB49B6F95D8}"/>
          </ac:grpSpMkLst>
        </pc:grpChg>
        <pc:grpChg chg="mod">
          <ac:chgData name="Gulalkari, Vedanti Parag" userId="67f9710a-c151-49d4-9d6e-1c01612a5637" providerId="ADAL" clId="{216176FA-15EB-FA4C-A47E-B00C2F370F7D}" dt="2023-03-23T06:19:42.841" v="788"/>
          <ac:grpSpMkLst>
            <pc:docMk/>
            <pc:sldMk cId="2428276522" sldId="297"/>
            <ac:grpSpMk id="51" creationId="{0D5CC869-4F04-3D8D-748C-C60C7FF2024E}"/>
          </ac:grpSpMkLst>
        </pc:grpChg>
        <pc:grpChg chg="add del mod">
          <ac:chgData name="Gulalkari, Vedanti Parag" userId="67f9710a-c151-49d4-9d6e-1c01612a5637" providerId="ADAL" clId="{216176FA-15EB-FA4C-A47E-B00C2F370F7D}" dt="2023-03-23T06:20:44.295" v="798"/>
          <ac:grpSpMkLst>
            <pc:docMk/>
            <pc:sldMk cId="2428276522" sldId="297"/>
            <ac:grpSpMk id="59" creationId="{E242B014-27C5-59E3-8E36-7F11E5111D43}"/>
          </ac:grpSpMkLst>
        </pc:grpChg>
        <pc:grpChg chg="mod">
          <ac:chgData name="Gulalkari, Vedanti Parag" userId="67f9710a-c151-49d4-9d6e-1c01612a5637" providerId="ADAL" clId="{216176FA-15EB-FA4C-A47E-B00C2F370F7D}" dt="2023-03-23T06:20:41.120" v="797"/>
          <ac:grpSpMkLst>
            <pc:docMk/>
            <pc:sldMk cId="2428276522" sldId="297"/>
            <ac:grpSpMk id="64" creationId="{FF1ED32D-1B53-1FB8-B498-94FBA52EBEE0}"/>
          </ac:grpSpMkLst>
        </pc:grpChg>
        <pc:grpChg chg="mod">
          <ac:chgData name="Gulalkari, Vedanti Parag" userId="67f9710a-c151-49d4-9d6e-1c01612a5637" providerId="ADAL" clId="{216176FA-15EB-FA4C-A47E-B00C2F370F7D}" dt="2023-03-23T06:20:41.120" v="797"/>
          <ac:grpSpMkLst>
            <pc:docMk/>
            <pc:sldMk cId="2428276522" sldId="297"/>
            <ac:grpSpMk id="65" creationId="{CABBBE50-E08E-9E00-7B3D-9F8829C1009B}"/>
          </ac:grpSpMkLst>
        </pc:grpChg>
        <pc:grpChg chg="mod">
          <ac:chgData name="Gulalkari, Vedanti Parag" userId="67f9710a-c151-49d4-9d6e-1c01612a5637" providerId="ADAL" clId="{216176FA-15EB-FA4C-A47E-B00C2F370F7D}" dt="2023-03-23T06:20:41.120" v="797"/>
          <ac:grpSpMkLst>
            <pc:docMk/>
            <pc:sldMk cId="2428276522" sldId="297"/>
            <ac:grpSpMk id="69" creationId="{64DFF3B6-8A2D-3BC8-80A0-5EFBDA7DAE31}"/>
          </ac:grpSpMkLst>
        </pc:grpChg>
        <pc:grpChg chg="mod">
          <ac:chgData name="Gulalkari, Vedanti Parag" userId="67f9710a-c151-49d4-9d6e-1c01612a5637" providerId="ADAL" clId="{216176FA-15EB-FA4C-A47E-B00C2F370F7D}" dt="2023-03-23T06:20:41.120" v="797"/>
          <ac:grpSpMkLst>
            <pc:docMk/>
            <pc:sldMk cId="2428276522" sldId="297"/>
            <ac:grpSpMk id="70" creationId="{19E0FA01-F98A-7544-0AA7-97D80CBA1D34}"/>
          </ac:grpSpMkLst>
        </pc:grpChg>
        <pc:grpChg chg="mod">
          <ac:chgData name="Gulalkari, Vedanti Parag" userId="67f9710a-c151-49d4-9d6e-1c01612a5637" providerId="ADAL" clId="{216176FA-15EB-FA4C-A47E-B00C2F370F7D}" dt="2023-03-23T06:20:41.120" v="797"/>
          <ac:grpSpMkLst>
            <pc:docMk/>
            <pc:sldMk cId="2428276522" sldId="297"/>
            <ac:grpSpMk id="71" creationId="{DBB53978-154C-DFD3-8214-78386236E632}"/>
          </ac:grpSpMkLst>
        </pc:grpChg>
        <pc:grpChg chg="mod">
          <ac:chgData name="Gulalkari, Vedanti Parag" userId="67f9710a-c151-49d4-9d6e-1c01612a5637" providerId="ADAL" clId="{216176FA-15EB-FA4C-A47E-B00C2F370F7D}" dt="2023-03-23T06:20:41.120" v="797"/>
          <ac:grpSpMkLst>
            <pc:docMk/>
            <pc:sldMk cId="2428276522" sldId="297"/>
            <ac:grpSpMk id="72" creationId="{BB89C884-4E9C-015F-400A-3BC36904F6D1}"/>
          </ac:grpSpMkLst>
        </pc:grpChg>
        <pc:grpChg chg="mod">
          <ac:chgData name="Gulalkari, Vedanti Parag" userId="67f9710a-c151-49d4-9d6e-1c01612a5637" providerId="ADAL" clId="{216176FA-15EB-FA4C-A47E-B00C2F370F7D}" dt="2023-03-23T06:20:41.120" v="797"/>
          <ac:grpSpMkLst>
            <pc:docMk/>
            <pc:sldMk cId="2428276522" sldId="297"/>
            <ac:grpSpMk id="73" creationId="{3097AA42-3913-59C7-F563-90706B462FAD}"/>
          </ac:grpSpMkLst>
        </pc:grpChg>
        <pc:grpChg chg="mod">
          <ac:chgData name="Gulalkari, Vedanti Parag" userId="67f9710a-c151-49d4-9d6e-1c01612a5637" providerId="ADAL" clId="{216176FA-15EB-FA4C-A47E-B00C2F370F7D}" dt="2023-03-23T06:20:41.120" v="797"/>
          <ac:grpSpMkLst>
            <pc:docMk/>
            <pc:sldMk cId="2428276522" sldId="297"/>
            <ac:grpSpMk id="74" creationId="{133B3860-9D19-281C-0669-D6D80D5B3D0A}"/>
          </ac:grpSpMkLst>
        </pc:grpChg>
        <pc:grpChg chg="mod">
          <ac:chgData name="Gulalkari, Vedanti Parag" userId="67f9710a-c151-49d4-9d6e-1c01612a5637" providerId="ADAL" clId="{216176FA-15EB-FA4C-A47E-B00C2F370F7D}" dt="2023-03-23T06:20:41.120" v="797"/>
          <ac:grpSpMkLst>
            <pc:docMk/>
            <pc:sldMk cId="2428276522" sldId="297"/>
            <ac:grpSpMk id="75" creationId="{2F6955A0-3B35-2A80-EF9C-F5796BEBC836}"/>
          </ac:grpSpMkLst>
        </pc:grpChg>
        <pc:grpChg chg="mod">
          <ac:chgData name="Gulalkari, Vedanti Parag" userId="67f9710a-c151-49d4-9d6e-1c01612a5637" providerId="ADAL" clId="{216176FA-15EB-FA4C-A47E-B00C2F370F7D}" dt="2023-03-23T06:20:41.120" v="797"/>
          <ac:grpSpMkLst>
            <pc:docMk/>
            <pc:sldMk cId="2428276522" sldId="297"/>
            <ac:grpSpMk id="76" creationId="{6827ABFE-22D5-663D-D098-1EEBEC50D0D6}"/>
          </ac:grpSpMkLst>
        </pc:grpChg>
        <pc:grpChg chg="mod">
          <ac:chgData name="Gulalkari, Vedanti Parag" userId="67f9710a-c151-49d4-9d6e-1c01612a5637" providerId="ADAL" clId="{216176FA-15EB-FA4C-A47E-B00C2F370F7D}" dt="2023-03-23T06:20:41.120" v="797"/>
          <ac:grpSpMkLst>
            <pc:docMk/>
            <pc:sldMk cId="2428276522" sldId="297"/>
            <ac:grpSpMk id="78" creationId="{86879CB6-890D-C06F-120B-3B802BD6A5ED}"/>
          </ac:grpSpMkLst>
        </pc:grpChg>
        <pc:grpChg chg="mod">
          <ac:chgData name="Gulalkari, Vedanti Parag" userId="67f9710a-c151-49d4-9d6e-1c01612a5637" providerId="ADAL" clId="{216176FA-15EB-FA4C-A47E-B00C2F370F7D}" dt="2023-03-23T06:20:41.120" v="797"/>
          <ac:grpSpMkLst>
            <pc:docMk/>
            <pc:sldMk cId="2428276522" sldId="297"/>
            <ac:grpSpMk id="82" creationId="{E2D3B4D2-B91E-7936-53F6-9F34D3053411}"/>
          </ac:grpSpMkLst>
        </pc:grpChg>
        <pc:grpChg chg="mod">
          <ac:chgData name="Gulalkari, Vedanti Parag" userId="67f9710a-c151-49d4-9d6e-1c01612a5637" providerId="ADAL" clId="{216176FA-15EB-FA4C-A47E-B00C2F370F7D}" dt="2023-03-23T06:20:41.120" v="797"/>
          <ac:grpSpMkLst>
            <pc:docMk/>
            <pc:sldMk cId="2428276522" sldId="297"/>
            <ac:grpSpMk id="86" creationId="{C7F83B4A-666B-B6C1-4082-B90B5FE7C29A}"/>
          </ac:grpSpMkLst>
        </pc:grpChg>
        <pc:grpChg chg="mod">
          <ac:chgData name="Gulalkari, Vedanti Parag" userId="67f9710a-c151-49d4-9d6e-1c01612a5637" providerId="ADAL" clId="{216176FA-15EB-FA4C-A47E-B00C2F370F7D}" dt="2023-03-23T06:20:41.120" v="797"/>
          <ac:grpSpMkLst>
            <pc:docMk/>
            <pc:sldMk cId="2428276522" sldId="297"/>
            <ac:grpSpMk id="90" creationId="{F375B763-6121-0F10-A121-F25398A84391}"/>
          </ac:grpSpMkLst>
        </pc:grpChg>
        <pc:grpChg chg="mod">
          <ac:chgData name="Gulalkari, Vedanti Parag" userId="67f9710a-c151-49d4-9d6e-1c01612a5637" providerId="ADAL" clId="{216176FA-15EB-FA4C-A47E-B00C2F370F7D}" dt="2023-03-23T06:20:41.120" v="797"/>
          <ac:grpSpMkLst>
            <pc:docMk/>
            <pc:sldMk cId="2428276522" sldId="297"/>
            <ac:grpSpMk id="94" creationId="{361AC27B-2271-9DF7-5E9F-BF5619EC4499}"/>
          </ac:grpSpMkLst>
        </pc:grpChg>
        <pc:grpChg chg="mod">
          <ac:chgData name="Gulalkari, Vedanti Parag" userId="67f9710a-c151-49d4-9d6e-1c01612a5637" providerId="ADAL" clId="{216176FA-15EB-FA4C-A47E-B00C2F370F7D}" dt="2023-03-23T06:20:41.120" v="797"/>
          <ac:grpSpMkLst>
            <pc:docMk/>
            <pc:sldMk cId="2428276522" sldId="297"/>
            <ac:grpSpMk id="98" creationId="{A55FF06E-1D3C-EA1A-D8B0-5F9FB1488F3C}"/>
          </ac:grpSpMkLst>
        </pc:grpChg>
        <pc:grpChg chg="mod">
          <ac:chgData name="Gulalkari, Vedanti Parag" userId="67f9710a-c151-49d4-9d6e-1c01612a5637" providerId="ADAL" clId="{216176FA-15EB-FA4C-A47E-B00C2F370F7D}" dt="2023-03-23T06:20:41.120" v="797"/>
          <ac:grpSpMkLst>
            <pc:docMk/>
            <pc:sldMk cId="2428276522" sldId="297"/>
            <ac:grpSpMk id="102" creationId="{2108F519-8D60-C297-729C-3C4831A4DBEF}"/>
          </ac:grpSpMkLst>
        </pc:grpChg>
        <pc:grpChg chg="mod">
          <ac:chgData name="Gulalkari, Vedanti Parag" userId="67f9710a-c151-49d4-9d6e-1c01612a5637" providerId="ADAL" clId="{216176FA-15EB-FA4C-A47E-B00C2F370F7D}" dt="2023-03-23T06:20:41.120" v="797"/>
          <ac:grpSpMkLst>
            <pc:docMk/>
            <pc:sldMk cId="2428276522" sldId="297"/>
            <ac:grpSpMk id="105" creationId="{54208DC4-C4C5-5E28-AD4F-94DD6E9256B4}"/>
          </ac:grpSpMkLst>
        </pc:grpChg>
        <pc:grpChg chg="add mod">
          <ac:chgData name="Gulalkari, Vedanti Parag" userId="67f9710a-c151-49d4-9d6e-1c01612a5637" providerId="ADAL" clId="{216176FA-15EB-FA4C-A47E-B00C2F370F7D}" dt="2023-03-23T06:33:52.270" v="1158"/>
          <ac:grpSpMkLst>
            <pc:docMk/>
            <pc:sldMk cId="2428276522" sldId="297"/>
            <ac:grpSpMk id="114" creationId="{5715591C-4FB3-C0BF-1CAB-57556333EE2D}"/>
          </ac:grpSpMkLst>
        </pc:grpChg>
        <pc:grpChg chg="mod">
          <ac:chgData name="Gulalkari, Vedanti Parag" userId="67f9710a-c151-49d4-9d6e-1c01612a5637" providerId="ADAL" clId="{216176FA-15EB-FA4C-A47E-B00C2F370F7D}" dt="2023-03-23T06:33:52.270" v="1158"/>
          <ac:grpSpMkLst>
            <pc:docMk/>
            <pc:sldMk cId="2428276522" sldId="297"/>
            <ac:grpSpMk id="115" creationId="{F9CD47D7-54AF-AD35-91A5-283FD4DC9241}"/>
          </ac:grpSpMkLst>
        </pc:grpChg>
        <pc:grpChg chg="mod">
          <ac:chgData name="Gulalkari, Vedanti Parag" userId="67f9710a-c151-49d4-9d6e-1c01612a5637" providerId="ADAL" clId="{216176FA-15EB-FA4C-A47E-B00C2F370F7D}" dt="2023-03-23T06:33:52.270" v="1158"/>
          <ac:grpSpMkLst>
            <pc:docMk/>
            <pc:sldMk cId="2428276522" sldId="297"/>
            <ac:grpSpMk id="116" creationId="{D8D2F34B-7281-C227-447D-C7088E3BE483}"/>
          </ac:grpSpMkLst>
        </pc:grpChg>
        <pc:grpChg chg="mod">
          <ac:chgData name="Gulalkari, Vedanti Parag" userId="67f9710a-c151-49d4-9d6e-1c01612a5637" providerId="ADAL" clId="{216176FA-15EB-FA4C-A47E-B00C2F370F7D}" dt="2023-03-23T06:33:52.270" v="1158"/>
          <ac:grpSpMkLst>
            <pc:docMk/>
            <pc:sldMk cId="2428276522" sldId="297"/>
            <ac:grpSpMk id="117" creationId="{700BBCE6-6C6C-B25B-CF96-CAFE08892C51}"/>
          </ac:grpSpMkLst>
        </pc:grpChg>
        <pc:grpChg chg="mod">
          <ac:chgData name="Gulalkari, Vedanti Parag" userId="67f9710a-c151-49d4-9d6e-1c01612a5637" providerId="ADAL" clId="{216176FA-15EB-FA4C-A47E-B00C2F370F7D}" dt="2023-03-23T06:33:52.270" v="1158"/>
          <ac:grpSpMkLst>
            <pc:docMk/>
            <pc:sldMk cId="2428276522" sldId="297"/>
            <ac:grpSpMk id="118" creationId="{8187F1CB-865E-88FE-7FFB-AF949911A744}"/>
          </ac:grpSpMkLst>
        </pc:grpChg>
        <pc:grpChg chg="mod">
          <ac:chgData name="Gulalkari, Vedanti Parag" userId="67f9710a-c151-49d4-9d6e-1c01612a5637" providerId="ADAL" clId="{216176FA-15EB-FA4C-A47E-B00C2F370F7D}" dt="2023-03-23T06:33:52.270" v="1158"/>
          <ac:grpSpMkLst>
            <pc:docMk/>
            <pc:sldMk cId="2428276522" sldId="297"/>
            <ac:grpSpMk id="119" creationId="{1EF51766-B105-7297-4652-C917349EED24}"/>
          </ac:grpSpMkLst>
        </pc:grpChg>
        <pc:grpChg chg="mod">
          <ac:chgData name="Gulalkari, Vedanti Parag" userId="67f9710a-c151-49d4-9d6e-1c01612a5637" providerId="ADAL" clId="{216176FA-15EB-FA4C-A47E-B00C2F370F7D}" dt="2023-03-23T06:33:52.270" v="1158"/>
          <ac:grpSpMkLst>
            <pc:docMk/>
            <pc:sldMk cId="2428276522" sldId="297"/>
            <ac:grpSpMk id="120" creationId="{47B1301E-BBBB-BA41-7BC9-76E56BC8CE2C}"/>
          </ac:grpSpMkLst>
        </pc:grpChg>
        <pc:grpChg chg="mod">
          <ac:chgData name="Gulalkari, Vedanti Parag" userId="67f9710a-c151-49d4-9d6e-1c01612a5637" providerId="ADAL" clId="{216176FA-15EB-FA4C-A47E-B00C2F370F7D}" dt="2023-03-23T06:33:52.270" v="1158"/>
          <ac:grpSpMkLst>
            <pc:docMk/>
            <pc:sldMk cId="2428276522" sldId="297"/>
            <ac:grpSpMk id="121" creationId="{68D1FF9B-341C-0E75-B71F-E4492D9BB7C8}"/>
          </ac:grpSpMkLst>
        </pc:grpChg>
        <pc:grpChg chg="mod">
          <ac:chgData name="Gulalkari, Vedanti Parag" userId="67f9710a-c151-49d4-9d6e-1c01612a5637" providerId="ADAL" clId="{216176FA-15EB-FA4C-A47E-B00C2F370F7D}" dt="2023-03-23T06:33:52.270" v="1158"/>
          <ac:grpSpMkLst>
            <pc:docMk/>
            <pc:sldMk cId="2428276522" sldId="297"/>
            <ac:grpSpMk id="122" creationId="{0DEA5021-D753-F77F-07E8-80E2ADE48EC4}"/>
          </ac:grpSpMkLst>
        </pc:grpChg>
        <pc:grpChg chg="mod">
          <ac:chgData name="Gulalkari, Vedanti Parag" userId="67f9710a-c151-49d4-9d6e-1c01612a5637" providerId="ADAL" clId="{216176FA-15EB-FA4C-A47E-B00C2F370F7D}" dt="2023-03-23T06:33:52.270" v="1158"/>
          <ac:grpSpMkLst>
            <pc:docMk/>
            <pc:sldMk cId="2428276522" sldId="297"/>
            <ac:grpSpMk id="123" creationId="{B4799C1B-83FD-A01D-FCC1-65B570940F21}"/>
          </ac:grpSpMkLst>
        </pc:grpChg>
        <pc:grpChg chg="mod">
          <ac:chgData name="Gulalkari, Vedanti Parag" userId="67f9710a-c151-49d4-9d6e-1c01612a5637" providerId="ADAL" clId="{216176FA-15EB-FA4C-A47E-B00C2F370F7D}" dt="2023-03-23T06:33:52.270" v="1158"/>
          <ac:grpSpMkLst>
            <pc:docMk/>
            <pc:sldMk cId="2428276522" sldId="297"/>
            <ac:grpSpMk id="124" creationId="{CFC35367-5F0F-2489-69B7-551099C4E649}"/>
          </ac:grpSpMkLst>
        </pc:grpChg>
        <pc:picChg chg="mod">
          <ac:chgData name="Gulalkari, Vedanti Parag" userId="67f9710a-c151-49d4-9d6e-1c01612a5637" providerId="ADAL" clId="{216176FA-15EB-FA4C-A47E-B00C2F370F7D}" dt="2023-03-23T06:19:42.841" v="788"/>
          <ac:picMkLst>
            <pc:docMk/>
            <pc:sldMk cId="2428276522" sldId="297"/>
            <ac:picMk id="26" creationId="{CFDAACA2-05BA-EFAA-C2CB-48A110A72F97}"/>
          </ac:picMkLst>
        </pc:picChg>
        <pc:picChg chg="mod">
          <ac:chgData name="Gulalkari, Vedanti Parag" userId="67f9710a-c151-49d4-9d6e-1c01612a5637" providerId="ADAL" clId="{216176FA-15EB-FA4C-A47E-B00C2F370F7D}" dt="2023-03-23T06:19:42.841" v="788"/>
          <ac:picMkLst>
            <pc:docMk/>
            <pc:sldMk cId="2428276522" sldId="297"/>
            <ac:picMk id="30" creationId="{30DF12AC-886A-F4AD-FAD1-6F2C2446A7A9}"/>
          </ac:picMkLst>
        </pc:picChg>
        <pc:picChg chg="mod">
          <ac:chgData name="Gulalkari, Vedanti Parag" userId="67f9710a-c151-49d4-9d6e-1c01612a5637" providerId="ADAL" clId="{216176FA-15EB-FA4C-A47E-B00C2F370F7D}" dt="2023-03-23T06:19:42.841" v="788"/>
          <ac:picMkLst>
            <pc:docMk/>
            <pc:sldMk cId="2428276522" sldId="297"/>
            <ac:picMk id="34" creationId="{65F25949-13F3-CAB5-FFEC-3B9658D7F415}"/>
          </ac:picMkLst>
        </pc:picChg>
        <pc:picChg chg="mod">
          <ac:chgData name="Gulalkari, Vedanti Parag" userId="67f9710a-c151-49d4-9d6e-1c01612a5637" providerId="ADAL" clId="{216176FA-15EB-FA4C-A47E-B00C2F370F7D}" dt="2023-03-23T06:19:42.841" v="788"/>
          <ac:picMkLst>
            <pc:docMk/>
            <pc:sldMk cId="2428276522" sldId="297"/>
            <ac:picMk id="38" creationId="{649774CC-04D0-EA08-E623-2D253AF18D1F}"/>
          </ac:picMkLst>
        </pc:picChg>
        <pc:picChg chg="mod">
          <ac:chgData name="Gulalkari, Vedanti Parag" userId="67f9710a-c151-49d4-9d6e-1c01612a5637" providerId="ADAL" clId="{216176FA-15EB-FA4C-A47E-B00C2F370F7D}" dt="2023-03-23T06:19:42.841" v="788"/>
          <ac:picMkLst>
            <pc:docMk/>
            <pc:sldMk cId="2428276522" sldId="297"/>
            <ac:picMk id="42" creationId="{773DD928-B68F-C620-DFE1-9889DA37040A}"/>
          </ac:picMkLst>
        </pc:picChg>
        <pc:picChg chg="mod">
          <ac:chgData name="Gulalkari, Vedanti Parag" userId="67f9710a-c151-49d4-9d6e-1c01612a5637" providerId="ADAL" clId="{216176FA-15EB-FA4C-A47E-B00C2F370F7D}" dt="2023-03-23T06:19:42.841" v="788"/>
          <ac:picMkLst>
            <pc:docMk/>
            <pc:sldMk cId="2428276522" sldId="297"/>
            <ac:picMk id="46" creationId="{F1C4BEC8-E5E5-443C-6A23-BF55BE039BFD}"/>
          </ac:picMkLst>
        </pc:picChg>
        <pc:picChg chg="mod">
          <ac:chgData name="Gulalkari, Vedanti Parag" userId="67f9710a-c151-49d4-9d6e-1c01612a5637" providerId="ADAL" clId="{216176FA-15EB-FA4C-A47E-B00C2F370F7D}" dt="2023-03-23T06:19:42.841" v="788"/>
          <ac:picMkLst>
            <pc:docMk/>
            <pc:sldMk cId="2428276522" sldId="297"/>
            <ac:picMk id="50" creationId="{12796B57-2B49-FBB8-E38B-B858758C447F}"/>
          </ac:picMkLst>
        </pc:picChg>
        <pc:picChg chg="mod">
          <ac:chgData name="Gulalkari, Vedanti Parag" userId="67f9710a-c151-49d4-9d6e-1c01612a5637" providerId="ADAL" clId="{216176FA-15EB-FA4C-A47E-B00C2F370F7D}" dt="2023-03-23T06:19:42.841" v="788"/>
          <ac:picMkLst>
            <pc:docMk/>
            <pc:sldMk cId="2428276522" sldId="297"/>
            <ac:picMk id="54" creationId="{99883D76-10EB-0195-7091-3038115DDFF8}"/>
          </ac:picMkLst>
        </pc:picChg>
        <pc:picChg chg="mod">
          <ac:chgData name="Gulalkari, Vedanti Parag" userId="67f9710a-c151-49d4-9d6e-1c01612a5637" providerId="ADAL" clId="{216176FA-15EB-FA4C-A47E-B00C2F370F7D}" dt="2023-03-23T06:20:41.120" v="797"/>
          <ac:picMkLst>
            <pc:docMk/>
            <pc:sldMk cId="2428276522" sldId="297"/>
            <ac:picMk id="80" creationId="{C08A3789-35D6-BD53-B156-C66DA3EC08F6}"/>
          </ac:picMkLst>
        </pc:picChg>
        <pc:picChg chg="mod">
          <ac:chgData name="Gulalkari, Vedanti Parag" userId="67f9710a-c151-49d4-9d6e-1c01612a5637" providerId="ADAL" clId="{216176FA-15EB-FA4C-A47E-B00C2F370F7D}" dt="2023-03-23T06:20:41.120" v="797"/>
          <ac:picMkLst>
            <pc:docMk/>
            <pc:sldMk cId="2428276522" sldId="297"/>
            <ac:picMk id="84" creationId="{3189D159-1E9A-4A13-04FF-B0A84D1AAAC6}"/>
          </ac:picMkLst>
        </pc:picChg>
        <pc:picChg chg="mod">
          <ac:chgData name="Gulalkari, Vedanti Parag" userId="67f9710a-c151-49d4-9d6e-1c01612a5637" providerId="ADAL" clId="{216176FA-15EB-FA4C-A47E-B00C2F370F7D}" dt="2023-03-23T06:20:41.120" v="797"/>
          <ac:picMkLst>
            <pc:docMk/>
            <pc:sldMk cId="2428276522" sldId="297"/>
            <ac:picMk id="88" creationId="{3654B084-7859-C380-CD5C-088230C000E1}"/>
          </ac:picMkLst>
        </pc:picChg>
        <pc:picChg chg="mod">
          <ac:chgData name="Gulalkari, Vedanti Parag" userId="67f9710a-c151-49d4-9d6e-1c01612a5637" providerId="ADAL" clId="{216176FA-15EB-FA4C-A47E-B00C2F370F7D}" dt="2023-03-23T06:20:41.120" v="797"/>
          <ac:picMkLst>
            <pc:docMk/>
            <pc:sldMk cId="2428276522" sldId="297"/>
            <ac:picMk id="92" creationId="{1A9026C5-D7F1-B3CA-519E-E37A13769721}"/>
          </ac:picMkLst>
        </pc:picChg>
        <pc:picChg chg="mod">
          <ac:chgData name="Gulalkari, Vedanti Parag" userId="67f9710a-c151-49d4-9d6e-1c01612a5637" providerId="ADAL" clId="{216176FA-15EB-FA4C-A47E-B00C2F370F7D}" dt="2023-03-23T06:20:41.120" v="797"/>
          <ac:picMkLst>
            <pc:docMk/>
            <pc:sldMk cId="2428276522" sldId="297"/>
            <ac:picMk id="96" creationId="{076E40C5-064F-1F41-5714-B53DFB8C3B92}"/>
          </ac:picMkLst>
        </pc:picChg>
        <pc:picChg chg="mod">
          <ac:chgData name="Gulalkari, Vedanti Parag" userId="67f9710a-c151-49d4-9d6e-1c01612a5637" providerId="ADAL" clId="{216176FA-15EB-FA4C-A47E-B00C2F370F7D}" dt="2023-03-23T06:20:41.120" v="797"/>
          <ac:picMkLst>
            <pc:docMk/>
            <pc:sldMk cId="2428276522" sldId="297"/>
            <ac:picMk id="100" creationId="{FD05E5EE-DA7F-87AA-20A2-7ADCCA78C601}"/>
          </ac:picMkLst>
        </pc:picChg>
        <pc:picChg chg="mod">
          <ac:chgData name="Gulalkari, Vedanti Parag" userId="67f9710a-c151-49d4-9d6e-1c01612a5637" providerId="ADAL" clId="{216176FA-15EB-FA4C-A47E-B00C2F370F7D}" dt="2023-03-23T06:20:41.120" v="797"/>
          <ac:picMkLst>
            <pc:docMk/>
            <pc:sldMk cId="2428276522" sldId="297"/>
            <ac:picMk id="104" creationId="{8A0A81B9-4102-3C6C-8866-FCA5EA27B986}"/>
          </ac:picMkLst>
        </pc:picChg>
        <pc:picChg chg="mod">
          <ac:chgData name="Gulalkari, Vedanti Parag" userId="67f9710a-c151-49d4-9d6e-1c01612a5637" providerId="ADAL" clId="{216176FA-15EB-FA4C-A47E-B00C2F370F7D}" dt="2023-03-23T06:20:41.120" v="797"/>
          <ac:picMkLst>
            <pc:docMk/>
            <pc:sldMk cId="2428276522" sldId="297"/>
            <ac:picMk id="108" creationId="{438A758C-FA64-CFE7-0CA3-566FBDBE09DB}"/>
          </ac:picMkLst>
        </pc:picChg>
        <pc:picChg chg="add del mod">
          <ac:chgData name="Gulalkari, Vedanti Parag" userId="67f9710a-c151-49d4-9d6e-1c01612a5637" providerId="ADAL" clId="{216176FA-15EB-FA4C-A47E-B00C2F370F7D}" dt="2023-03-23T06:33:51.618" v="1157" actId="478"/>
          <ac:picMkLst>
            <pc:docMk/>
            <pc:sldMk cId="2428276522" sldId="297"/>
            <ac:picMk id="113" creationId="{8661E5F8-2C45-829F-7729-0409197EFF09}"/>
          </ac:picMkLst>
        </pc:picChg>
      </pc:sldChg>
      <pc:sldChg chg="addSp delSp modSp mod">
        <pc:chgData name="Gulalkari, Vedanti Parag" userId="67f9710a-c151-49d4-9d6e-1c01612a5637" providerId="ADAL" clId="{216176FA-15EB-FA4C-A47E-B00C2F370F7D}" dt="2023-03-23T06:18:43.205" v="787" actId="1076"/>
        <pc:sldMkLst>
          <pc:docMk/>
          <pc:sldMk cId="1702330994" sldId="304"/>
        </pc:sldMkLst>
        <pc:spChg chg="mod">
          <ac:chgData name="Gulalkari, Vedanti Parag" userId="67f9710a-c151-49d4-9d6e-1c01612a5637" providerId="ADAL" clId="{216176FA-15EB-FA4C-A47E-B00C2F370F7D}" dt="2023-03-23T06:08:45.826" v="2"/>
          <ac:spMkLst>
            <pc:docMk/>
            <pc:sldMk cId="1702330994" sldId="304"/>
            <ac:spMk id="4" creationId="{8CA2D12E-5EE7-2F8E-56B6-88AB58C239BB}"/>
          </ac:spMkLst>
        </pc:spChg>
        <pc:spChg chg="mod">
          <ac:chgData name="Gulalkari, Vedanti Parag" userId="67f9710a-c151-49d4-9d6e-1c01612a5637" providerId="ADAL" clId="{216176FA-15EB-FA4C-A47E-B00C2F370F7D}" dt="2023-03-23T06:08:45.826" v="2"/>
          <ac:spMkLst>
            <pc:docMk/>
            <pc:sldMk cId="1702330994" sldId="304"/>
            <ac:spMk id="7" creationId="{A3EA2C20-0B53-6974-DD92-243BA0728E69}"/>
          </ac:spMkLst>
        </pc:spChg>
        <pc:spChg chg="mod">
          <ac:chgData name="Gulalkari, Vedanti Parag" userId="67f9710a-c151-49d4-9d6e-1c01612a5637" providerId="ADAL" clId="{216176FA-15EB-FA4C-A47E-B00C2F370F7D}" dt="2023-03-23T06:08:45.826" v="2"/>
          <ac:spMkLst>
            <pc:docMk/>
            <pc:sldMk cId="1702330994" sldId="304"/>
            <ac:spMk id="8" creationId="{08366BA1-9FCD-BBF1-BA53-76BBF549E159}"/>
          </ac:spMkLst>
        </pc:spChg>
        <pc:spChg chg="mod">
          <ac:chgData name="Gulalkari, Vedanti Parag" userId="67f9710a-c151-49d4-9d6e-1c01612a5637" providerId="ADAL" clId="{216176FA-15EB-FA4C-A47E-B00C2F370F7D}" dt="2023-03-23T06:08:45.826" v="2"/>
          <ac:spMkLst>
            <pc:docMk/>
            <pc:sldMk cId="1702330994" sldId="304"/>
            <ac:spMk id="9" creationId="{AD5A599B-9FDF-3898-219D-36DFAD2FEFEB}"/>
          </ac:spMkLst>
        </pc:spChg>
        <pc:spChg chg="mod">
          <ac:chgData name="Gulalkari, Vedanti Parag" userId="67f9710a-c151-49d4-9d6e-1c01612a5637" providerId="ADAL" clId="{216176FA-15EB-FA4C-A47E-B00C2F370F7D}" dt="2023-03-23T06:08:45.826" v="2"/>
          <ac:spMkLst>
            <pc:docMk/>
            <pc:sldMk cId="1702330994" sldId="304"/>
            <ac:spMk id="10" creationId="{FE0827C0-A1B9-7C83-8B3C-6BA584651593}"/>
          </ac:spMkLst>
        </pc:spChg>
        <pc:spChg chg="mod">
          <ac:chgData name="Gulalkari, Vedanti Parag" userId="67f9710a-c151-49d4-9d6e-1c01612a5637" providerId="ADAL" clId="{216176FA-15EB-FA4C-A47E-B00C2F370F7D}" dt="2023-03-23T06:08:45.826" v="2"/>
          <ac:spMkLst>
            <pc:docMk/>
            <pc:sldMk cId="1702330994" sldId="304"/>
            <ac:spMk id="12" creationId="{1D3591AB-0920-6B31-9EC2-9ABA1AB2F290}"/>
          </ac:spMkLst>
        </pc:spChg>
        <pc:spChg chg="mod">
          <ac:chgData name="Gulalkari, Vedanti Parag" userId="67f9710a-c151-49d4-9d6e-1c01612a5637" providerId="ADAL" clId="{216176FA-15EB-FA4C-A47E-B00C2F370F7D}" dt="2023-03-23T06:08:45.826" v="2"/>
          <ac:spMkLst>
            <pc:docMk/>
            <pc:sldMk cId="1702330994" sldId="304"/>
            <ac:spMk id="13" creationId="{3849B4B0-332D-FC87-07DF-7CE0DD544506}"/>
          </ac:spMkLst>
        </pc:spChg>
        <pc:spChg chg="mod">
          <ac:chgData name="Gulalkari, Vedanti Parag" userId="67f9710a-c151-49d4-9d6e-1c01612a5637" providerId="ADAL" clId="{216176FA-15EB-FA4C-A47E-B00C2F370F7D}" dt="2023-03-23T06:08:45.826" v="2"/>
          <ac:spMkLst>
            <pc:docMk/>
            <pc:sldMk cId="1702330994" sldId="304"/>
            <ac:spMk id="14" creationId="{BDDC31C6-899B-B731-9AC7-09408252C47F}"/>
          </ac:spMkLst>
        </pc:spChg>
        <pc:spChg chg="mod">
          <ac:chgData name="Gulalkari, Vedanti Parag" userId="67f9710a-c151-49d4-9d6e-1c01612a5637" providerId="ADAL" clId="{216176FA-15EB-FA4C-A47E-B00C2F370F7D}" dt="2023-03-23T06:08:45.826" v="2"/>
          <ac:spMkLst>
            <pc:docMk/>
            <pc:sldMk cId="1702330994" sldId="304"/>
            <ac:spMk id="15" creationId="{E192FD36-69AF-5F89-5C01-EC5A1094E6F1}"/>
          </ac:spMkLst>
        </pc:spChg>
        <pc:spChg chg="mod">
          <ac:chgData name="Gulalkari, Vedanti Parag" userId="67f9710a-c151-49d4-9d6e-1c01612a5637" providerId="ADAL" clId="{216176FA-15EB-FA4C-A47E-B00C2F370F7D}" dt="2023-03-23T06:08:45.826" v="2"/>
          <ac:spMkLst>
            <pc:docMk/>
            <pc:sldMk cId="1702330994" sldId="304"/>
            <ac:spMk id="16" creationId="{ABE02124-5C88-2215-4D7B-C481B718FAA2}"/>
          </ac:spMkLst>
        </pc:spChg>
        <pc:spChg chg="mod">
          <ac:chgData name="Gulalkari, Vedanti Parag" userId="67f9710a-c151-49d4-9d6e-1c01612a5637" providerId="ADAL" clId="{216176FA-15EB-FA4C-A47E-B00C2F370F7D}" dt="2023-03-23T06:08:45.826" v="2"/>
          <ac:spMkLst>
            <pc:docMk/>
            <pc:sldMk cId="1702330994" sldId="304"/>
            <ac:spMk id="18" creationId="{95B46EB0-6D8B-BB97-BB4D-F7D01E3EFB25}"/>
          </ac:spMkLst>
        </pc:spChg>
        <pc:spChg chg="mod">
          <ac:chgData name="Gulalkari, Vedanti Parag" userId="67f9710a-c151-49d4-9d6e-1c01612a5637" providerId="ADAL" clId="{216176FA-15EB-FA4C-A47E-B00C2F370F7D}" dt="2023-03-23T06:08:45.826" v="2"/>
          <ac:spMkLst>
            <pc:docMk/>
            <pc:sldMk cId="1702330994" sldId="304"/>
            <ac:spMk id="19" creationId="{9DB21C9D-5314-5542-C1E0-8D1E4FE53D5F}"/>
          </ac:spMkLst>
        </pc:spChg>
        <pc:spChg chg="mod">
          <ac:chgData name="Gulalkari, Vedanti Parag" userId="67f9710a-c151-49d4-9d6e-1c01612a5637" providerId="ADAL" clId="{216176FA-15EB-FA4C-A47E-B00C2F370F7D}" dt="2023-03-23T06:08:45.826" v="2"/>
          <ac:spMkLst>
            <pc:docMk/>
            <pc:sldMk cId="1702330994" sldId="304"/>
            <ac:spMk id="20" creationId="{CE7D897D-5E86-F49E-7E79-46BA1C55AC11}"/>
          </ac:spMkLst>
        </pc:spChg>
        <pc:spChg chg="mod">
          <ac:chgData name="Gulalkari, Vedanti Parag" userId="67f9710a-c151-49d4-9d6e-1c01612a5637" providerId="ADAL" clId="{216176FA-15EB-FA4C-A47E-B00C2F370F7D}" dt="2023-03-23T06:08:45.826" v="2"/>
          <ac:spMkLst>
            <pc:docMk/>
            <pc:sldMk cId="1702330994" sldId="304"/>
            <ac:spMk id="21" creationId="{549B1346-206A-1BA6-E918-79221D7ECA94}"/>
          </ac:spMkLst>
        </pc:spChg>
        <pc:spChg chg="mod">
          <ac:chgData name="Gulalkari, Vedanti Parag" userId="67f9710a-c151-49d4-9d6e-1c01612a5637" providerId="ADAL" clId="{216176FA-15EB-FA4C-A47E-B00C2F370F7D}" dt="2023-03-23T06:08:45.826" v="2"/>
          <ac:spMkLst>
            <pc:docMk/>
            <pc:sldMk cId="1702330994" sldId="304"/>
            <ac:spMk id="22" creationId="{80EBA80F-C422-8348-C7F4-54A4D5CE0DFB}"/>
          </ac:spMkLst>
        </pc:spChg>
        <pc:spChg chg="mod">
          <ac:chgData name="Gulalkari, Vedanti Parag" userId="67f9710a-c151-49d4-9d6e-1c01612a5637" providerId="ADAL" clId="{216176FA-15EB-FA4C-A47E-B00C2F370F7D}" dt="2023-03-23T06:08:45.826" v="2"/>
          <ac:spMkLst>
            <pc:docMk/>
            <pc:sldMk cId="1702330994" sldId="304"/>
            <ac:spMk id="24" creationId="{6FDBE6B2-FE32-F799-90DA-D2054190267C}"/>
          </ac:spMkLst>
        </pc:spChg>
        <pc:spChg chg="mod">
          <ac:chgData name="Gulalkari, Vedanti Parag" userId="67f9710a-c151-49d4-9d6e-1c01612a5637" providerId="ADAL" clId="{216176FA-15EB-FA4C-A47E-B00C2F370F7D}" dt="2023-03-23T06:08:45.826" v="2"/>
          <ac:spMkLst>
            <pc:docMk/>
            <pc:sldMk cId="1702330994" sldId="304"/>
            <ac:spMk id="25" creationId="{40B0FC1A-0DD5-AFD6-C8F6-3A9F4FF163F4}"/>
          </ac:spMkLst>
        </pc:spChg>
        <pc:spChg chg="mod">
          <ac:chgData name="Gulalkari, Vedanti Parag" userId="67f9710a-c151-49d4-9d6e-1c01612a5637" providerId="ADAL" clId="{216176FA-15EB-FA4C-A47E-B00C2F370F7D}" dt="2023-03-23T06:08:45.826" v="2"/>
          <ac:spMkLst>
            <pc:docMk/>
            <pc:sldMk cId="1702330994" sldId="304"/>
            <ac:spMk id="26" creationId="{5FD6FF1E-8679-9E80-8C6D-0DA67407E30E}"/>
          </ac:spMkLst>
        </pc:spChg>
        <pc:spChg chg="mod">
          <ac:chgData name="Gulalkari, Vedanti Parag" userId="67f9710a-c151-49d4-9d6e-1c01612a5637" providerId="ADAL" clId="{216176FA-15EB-FA4C-A47E-B00C2F370F7D}" dt="2023-03-23T06:08:45.826" v="2"/>
          <ac:spMkLst>
            <pc:docMk/>
            <pc:sldMk cId="1702330994" sldId="304"/>
            <ac:spMk id="27" creationId="{8A51A408-EEA6-DF4B-3487-F9FB9A352C3A}"/>
          </ac:spMkLst>
        </pc:spChg>
        <pc:spChg chg="mod">
          <ac:chgData name="Gulalkari, Vedanti Parag" userId="67f9710a-c151-49d4-9d6e-1c01612a5637" providerId="ADAL" clId="{216176FA-15EB-FA4C-A47E-B00C2F370F7D}" dt="2023-03-23T06:08:45.826" v="2"/>
          <ac:spMkLst>
            <pc:docMk/>
            <pc:sldMk cId="1702330994" sldId="304"/>
            <ac:spMk id="28" creationId="{60C0B617-5676-9F21-2966-947537CB307F}"/>
          </ac:spMkLst>
        </pc:spChg>
        <pc:spChg chg="mod">
          <ac:chgData name="Gulalkari, Vedanti Parag" userId="67f9710a-c151-49d4-9d6e-1c01612a5637" providerId="ADAL" clId="{216176FA-15EB-FA4C-A47E-B00C2F370F7D}" dt="2023-03-23T06:08:45.826" v="2"/>
          <ac:spMkLst>
            <pc:docMk/>
            <pc:sldMk cId="1702330994" sldId="304"/>
            <ac:spMk id="30" creationId="{1ED71300-D4FF-156B-703F-4FF8AE57D63B}"/>
          </ac:spMkLst>
        </pc:spChg>
        <pc:spChg chg="mod">
          <ac:chgData name="Gulalkari, Vedanti Parag" userId="67f9710a-c151-49d4-9d6e-1c01612a5637" providerId="ADAL" clId="{216176FA-15EB-FA4C-A47E-B00C2F370F7D}" dt="2023-03-23T06:08:45.826" v="2"/>
          <ac:spMkLst>
            <pc:docMk/>
            <pc:sldMk cId="1702330994" sldId="304"/>
            <ac:spMk id="31" creationId="{7D5D9FAE-EC10-8B7A-7C61-0DA4F1FFEB88}"/>
          </ac:spMkLst>
        </pc:spChg>
        <pc:spChg chg="mod">
          <ac:chgData name="Gulalkari, Vedanti Parag" userId="67f9710a-c151-49d4-9d6e-1c01612a5637" providerId="ADAL" clId="{216176FA-15EB-FA4C-A47E-B00C2F370F7D}" dt="2023-03-23T06:08:45.826" v="2"/>
          <ac:spMkLst>
            <pc:docMk/>
            <pc:sldMk cId="1702330994" sldId="304"/>
            <ac:spMk id="32" creationId="{C1195D32-AA24-9BD8-3141-8BED636CA34F}"/>
          </ac:spMkLst>
        </pc:spChg>
        <pc:spChg chg="mod">
          <ac:chgData name="Gulalkari, Vedanti Parag" userId="67f9710a-c151-49d4-9d6e-1c01612a5637" providerId="ADAL" clId="{216176FA-15EB-FA4C-A47E-B00C2F370F7D}" dt="2023-03-23T06:08:45.826" v="2"/>
          <ac:spMkLst>
            <pc:docMk/>
            <pc:sldMk cId="1702330994" sldId="304"/>
            <ac:spMk id="34" creationId="{69AB2E0E-DDE4-2AAC-C5A5-8F1761C6AF22}"/>
          </ac:spMkLst>
        </pc:spChg>
        <pc:spChg chg="mod">
          <ac:chgData name="Gulalkari, Vedanti Parag" userId="67f9710a-c151-49d4-9d6e-1c01612a5637" providerId="ADAL" clId="{216176FA-15EB-FA4C-A47E-B00C2F370F7D}" dt="2023-03-23T06:08:45.826" v="2"/>
          <ac:spMkLst>
            <pc:docMk/>
            <pc:sldMk cId="1702330994" sldId="304"/>
            <ac:spMk id="35" creationId="{3700436C-6387-E5C3-3410-5D997C780E7E}"/>
          </ac:spMkLst>
        </pc:spChg>
        <pc:spChg chg="mod">
          <ac:chgData name="Gulalkari, Vedanti Parag" userId="67f9710a-c151-49d4-9d6e-1c01612a5637" providerId="ADAL" clId="{216176FA-15EB-FA4C-A47E-B00C2F370F7D}" dt="2023-03-23T06:08:45.826" v="2"/>
          <ac:spMkLst>
            <pc:docMk/>
            <pc:sldMk cId="1702330994" sldId="304"/>
            <ac:spMk id="36" creationId="{32F8FB72-BF36-5E3D-9A9A-D1920F155452}"/>
          </ac:spMkLst>
        </pc:spChg>
        <pc:spChg chg="mod">
          <ac:chgData name="Gulalkari, Vedanti Parag" userId="67f9710a-c151-49d4-9d6e-1c01612a5637" providerId="ADAL" clId="{216176FA-15EB-FA4C-A47E-B00C2F370F7D}" dt="2023-03-23T06:08:45.826" v="2"/>
          <ac:spMkLst>
            <pc:docMk/>
            <pc:sldMk cId="1702330994" sldId="304"/>
            <ac:spMk id="37" creationId="{4D2C379A-BFFB-1169-8A4B-233D2D170C03}"/>
          </ac:spMkLst>
        </pc:spChg>
        <pc:spChg chg="mod">
          <ac:chgData name="Gulalkari, Vedanti Parag" userId="67f9710a-c151-49d4-9d6e-1c01612a5637" providerId="ADAL" clId="{216176FA-15EB-FA4C-A47E-B00C2F370F7D}" dt="2023-03-23T06:08:45.826" v="2"/>
          <ac:spMkLst>
            <pc:docMk/>
            <pc:sldMk cId="1702330994" sldId="304"/>
            <ac:spMk id="38" creationId="{41782C3F-1C3A-36AB-660E-F17BA4E7ADEC}"/>
          </ac:spMkLst>
        </pc:spChg>
        <pc:spChg chg="mod">
          <ac:chgData name="Gulalkari, Vedanti Parag" userId="67f9710a-c151-49d4-9d6e-1c01612a5637" providerId="ADAL" clId="{216176FA-15EB-FA4C-A47E-B00C2F370F7D}" dt="2023-03-23T06:08:45.826" v="2"/>
          <ac:spMkLst>
            <pc:docMk/>
            <pc:sldMk cId="1702330994" sldId="304"/>
            <ac:spMk id="39" creationId="{C8885F7D-7DF4-21A0-415A-13DAE1EA39FA}"/>
          </ac:spMkLst>
        </pc:spChg>
        <pc:spChg chg="mod">
          <ac:chgData name="Gulalkari, Vedanti Parag" userId="67f9710a-c151-49d4-9d6e-1c01612a5637" providerId="ADAL" clId="{216176FA-15EB-FA4C-A47E-B00C2F370F7D}" dt="2023-03-23T06:08:45.826" v="2"/>
          <ac:spMkLst>
            <pc:docMk/>
            <pc:sldMk cId="1702330994" sldId="304"/>
            <ac:spMk id="41" creationId="{32C22AAE-B202-C0B0-7297-2BAC3A01CE0E}"/>
          </ac:spMkLst>
        </pc:spChg>
        <pc:spChg chg="mod">
          <ac:chgData name="Gulalkari, Vedanti Parag" userId="67f9710a-c151-49d4-9d6e-1c01612a5637" providerId="ADAL" clId="{216176FA-15EB-FA4C-A47E-B00C2F370F7D}" dt="2023-03-23T06:08:45.826" v="2"/>
          <ac:spMkLst>
            <pc:docMk/>
            <pc:sldMk cId="1702330994" sldId="304"/>
            <ac:spMk id="42" creationId="{A5BCC066-5C7E-E96B-16A8-A829D3ABA713}"/>
          </ac:spMkLst>
        </pc:spChg>
        <pc:spChg chg="mod">
          <ac:chgData name="Gulalkari, Vedanti Parag" userId="67f9710a-c151-49d4-9d6e-1c01612a5637" providerId="ADAL" clId="{216176FA-15EB-FA4C-A47E-B00C2F370F7D}" dt="2023-03-23T06:08:45.826" v="2"/>
          <ac:spMkLst>
            <pc:docMk/>
            <pc:sldMk cId="1702330994" sldId="304"/>
            <ac:spMk id="43" creationId="{71363C41-2520-2A6C-8BD2-A8976DD313E1}"/>
          </ac:spMkLst>
        </pc:spChg>
        <pc:spChg chg="mod">
          <ac:chgData name="Gulalkari, Vedanti Parag" userId="67f9710a-c151-49d4-9d6e-1c01612a5637" providerId="ADAL" clId="{216176FA-15EB-FA4C-A47E-B00C2F370F7D}" dt="2023-03-23T06:08:45.826" v="2"/>
          <ac:spMkLst>
            <pc:docMk/>
            <pc:sldMk cId="1702330994" sldId="304"/>
            <ac:spMk id="45" creationId="{506D890D-8F89-BDE3-30A0-830F0D9E801D}"/>
          </ac:spMkLst>
        </pc:spChg>
        <pc:spChg chg="mod">
          <ac:chgData name="Gulalkari, Vedanti Parag" userId="67f9710a-c151-49d4-9d6e-1c01612a5637" providerId="ADAL" clId="{216176FA-15EB-FA4C-A47E-B00C2F370F7D}" dt="2023-03-23T06:08:45.826" v="2"/>
          <ac:spMkLst>
            <pc:docMk/>
            <pc:sldMk cId="1702330994" sldId="304"/>
            <ac:spMk id="46" creationId="{3BCE658E-946A-8D52-3059-AC080B2948ED}"/>
          </ac:spMkLst>
        </pc:spChg>
        <pc:spChg chg="mod">
          <ac:chgData name="Gulalkari, Vedanti Parag" userId="67f9710a-c151-49d4-9d6e-1c01612a5637" providerId="ADAL" clId="{216176FA-15EB-FA4C-A47E-B00C2F370F7D}" dt="2023-03-23T06:08:45.826" v="2"/>
          <ac:spMkLst>
            <pc:docMk/>
            <pc:sldMk cId="1702330994" sldId="304"/>
            <ac:spMk id="47" creationId="{A035CC5E-17E3-4B0B-8478-B3B84C3A9739}"/>
          </ac:spMkLst>
        </pc:spChg>
        <pc:spChg chg="mod">
          <ac:chgData name="Gulalkari, Vedanti Parag" userId="67f9710a-c151-49d4-9d6e-1c01612a5637" providerId="ADAL" clId="{216176FA-15EB-FA4C-A47E-B00C2F370F7D}" dt="2023-03-23T06:08:45.826" v="2"/>
          <ac:spMkLst>
            <pc:docMk/>
            <pc:sldMk cId="1702330994" sldId="304"/>
            <ac:spMk id="48" creationId="{C5EE40A0-CEFE-0841-EBD1-95E8CE2867EA}"/>
          </ac:spMkLst>
        </pc:spChg>
        <pc:spChg chg="mod">
          <ac:chgData name="Gulalkari, Vedanti Parag" userId="67f9710a-c151-49d4-9d6e-1c01612a5637" providerId="ADAL" clId="{216176FA-15EB-FA4C-A47E-B00C2F370F7D}" dt="2023-03-23T06:08:45.826" v="2"/>
          <ac:spMkLst>
            <pc:docMk/>
            <pc:sldMk cId="1702330994" sldId="304"/>
            <ac:spMk id="49" creationId="{6927F5B7-094F-3CF1-41CE-2E551203C372}"/>
          </ac:spMkLst>
        </pc:spChg>
        <pc:spChg chg="mod">
          <ac:chgData name="Gulalkari, Vedanti Parag" userId="67f9710a-c151-49d4-9d6e-1c01612a5637" providerId="ADAL" clId="{216176FA-15EB-FA4C-A47E-B00C2F370F7D}" dt="2023-03-23T06:08:45.826" v="2"/>
          <ac:spMkLst>
            <pc:docMk/>
            <pc:sldMk cId="1702330994" sldId="304"/>
            <ac:spMk id="50" creationId="{8EDB9E3D-C913-4D4F-0289-A66594FEEFA4}"/>
          </ac:spMkLst>
        </pc:spChg>
        <pc:spChg chg="mod">
          <ac:chgData name="Gulalkari, Vedanti Parag" userId="67f9710a-c151-49d4-9d6e-1c01612a5637" providerId="ADAL" clId="{216176FA-15EB-FA4C-A47E-B00C2F370F7D}" dt="2023-03-23T06:08:45.826" v="2"/>
          <ac:spMkLst>
            <pc:docMk/>
            <pc:sldMk cId="1702330994" sldId="304"/>
            <ac:spMk id="51" creationId="{3C6D4B08-1E9B-3C55-140F-A6DEF4BC579B}"/>
          </ac:spMkLst>
        </pc:spChg>
        <pc:spChg chg="mod">
          <ac:chgData name="Gulalkari, Vedanti Parag" userId="67f9710a-c151-49d4-9d6e-1c01612a5637" providerId="ADAL" clId="{216176FA-15EB-FA4C-A47E-B00C2F370F7D}" dt="2023-03-23T06:08:45.826" v="2"/>
          <ac:spMkLst>
            <pc:docMk/>
            <pc:sldMk cId="1702330994" sldId="304"/>
            <ac:spMk id="52" creationId="{A7E2A310-99C0-284C-F3BD-F911FFB9C2B2}"/>
          </ac:spMkLst>
        </pc:spChg>
        <pc:spChg chg="mod">
          <ac:chgData name="Gulalkari, Vedanti Parag" userId="67f9710a-c151-49d4-9d6e-1c01612a5637" providerId="ADAL" clId="{216176FA-15EB-FA4C-A47E-B00C2F370F7D}" dt="2023-03-23T06:08:45.826" v="2"/>
          <ac:spMkLst>
            <pc:docMk/>
            <pc:sldMk cId="1702330994" sldId="304"/>
            <ac:spMk id="53" creationId="{9A58428E-9E35-2481-9DB7-1ADE5EBF4B25}"/>
          </ac:spMkLst>
        </pc:spChg>
        <pc:spChg chg="mod">
          <ac:chgData name="Gulalkari, Vedanti Parag" userId="67f9710a-c151-49d4-9d6e-1c01612a5637" providerId="ADAL" clId="{216176FA-15EB-FA4C-A47E-B00C2F370F7D}" dt="2023-03-23T06:08:45.826" v="2"/>
          <ac:spMkLst>
            <pc:docMk/>
            <pc:sldMk cId="1702330994" sldId="304"/>
            <ac:spMk id="54" creationId="{C381C0A2-0238-8EFE-A5A2-BFD892E6C7FF}"/>
          </ac:spMkLst>
        </pc:spChg>
        <pc:spChg chg="mod">
          <ac:chgData name="Gulalkari, Vedanti Parag" userId="67f9710a-c151-49d4-9d6e-1c01612a5637" providerId="ADAL" clId="{216176FA-15EB-FA4C-A47E-B00C2F370F7D}" dt="2023-03-23T06:08:45.826" v="2"/>
          <ac:spMkLst>
            <pc:docMk/>
            <pc:sldMk cId="1702330994" sldId="304"/>
            <ac:spMk id="55" creationId="{70799733-F3C4-F6FF-B290-076B0125F5B4}"/>
          </ac:spMkLst>
        </pc:spChg>
        <pc:spChg chg="mod">
          <ac:chgData name="Gulalkari, Vedanti Parag" userId="67f9710a-c151-49d4-9d6e-1c01612a5637" providerId="ADAL" clId="{216176FA-15EB-FA4C-A47E-B00C2F370F7D}" dt="2023-03-23T06:08:45.826" v="2"/>
          <ac:spMkLst>
            <pc:docMk/>
            <pc:sldMk cId="1702330994" sldId="304"/>
            <ac:spMk id="56" creationId="{B9BB8014-B1D8-F15D-316C-0758E7DF58ED}"/>
          </ac:spMkLst>
        </pc:spChg>
        <pc:spChg chg="mod">
          <ac:chgData name="Gulalkari, Vedanti Parag" userId="67f9710a-c151-49d4-9d6e-1c01612a5637" providerId="ADAL" clId="{216176FA-15EB-FA4C-A47E-B00C2F370F7D}" dt="2023-03-23T06:08:45.826" v="2"/>
          <ac:spMkLst>
            <pc:docMk/>
            <pc:sldMk cId="1702330994" sldId="304"/>
            <ac:spMk id="57" creationId="{6040F030-7FFC-DD1E-3D3F-C8BCE47351FB}"/>
          </ac:spMkLst>
        </pc:spChg>
        <pc:spChg chg="mod">
          <ac:chgData name="Gulalkari, Vedanti Parag" userId="67f9710a-c151-49d4-9d6e-1c01612a5637" providerId="ADAL" clId="{216176FA-15EB-FA4C-A47E-B00C2F370F7D}" dt="2023-03-23T06:08:45.826" v="2"/>
          <ac:spMkLst>
            <pc:docMk/>
            <pc:sldMk cId="1702330994" sldId="304"/>
            <ac:spMk id="58" creationId="{0C28A2FA-AAA3-8338-DCE1-1A4111634D0B}"/>
          </ac:spMkLst>
        </pc:spChg>
        <pc:spChg chg="mod">
          <ac:chgData name="Gulalkari, Vedanti Parag" userId="67f9710a-c151-49d4-9d6e-1c01612a5637" providerId="ADAL" clId="{216176FA-15EB-FA4C-A47E-B00C2F370F7D}" dt="2023-03-23T06:08:45.826" v="2"/>
          <ac:spMkLst>
            <pc:docMk/>
            <pc:sldMk cId="1702330994" sldId="304"/>
            <ac:spMk id="59" creationId="{7EA7EADA-B431-DCC7-A830-A640174D6AEC}"/>
          </ac:spMkLst>
        </pc:spChg>
        <pc:spChg chg="mod">
          <ac:chgData name="Gulalkari, Vedanti Parag" userId="67f9710a-c151-49d4-9d6e-1c01612a5637" providerId="ADAL" clId="{216176FA-15EB-FA4C-A47E-B00C2F370F7D}" dt="2023-03-23T06:08:45.826" v="2"/>
          <ac:spMkLst>
            <pc:docMk/>
            <pc:sldMk cId="1702330994" sldId="304"/>
            <ac:spMk id="60" creationId="{7406051B-7654-15A5-DFC8-1D328CF964D9}"/>
          </ac:spMkLst>
        </pc:spChg>
        <pc:spChg chg="mod">
          <ac:chgData name="Gulalkari, Vedanti Parag" userId="67f9710a-c151-49d4-9d6e-1c01612a5637" providerId="ADAL" clId="{216176FA-15EB-FA4C-A47E-B00C2F370F7D}" dt="2023-03-23T06:08:45.826" v="2"/>
          <ac:spMkLst>
            <pc:docMk/>
            <pc:sldMk cId="1702330994" sldId="304"/>
            <ac:spMk id="61" creationId="{E276348D-F373-6DE4-C2E0-F0A87626C1F4}"/>
          </ac:spMkLst>
        </pc:spChg>
        <pc:spChg chg="mod">
          <ac:chgData name="Gulalkari, Vedanti Parag" userId="67f9710a-c151-49d4-9d6e-1c01612a5637" providerId="ADAL" clId="{216176FA-15EB-FA4C-A47E-B00C2F370F7D}" dt="2023-03-23T06:08:45.826" v="2"/>
          <ac:spMkLst>
            <pc:docMk/>
            <pc:sldMk cId="1702330994" sldId="304"/>
            <ac:spMk id="62" creationId="{BA25B1F5-2CB1-7E51-9F5E-DED945AA1FFC}"/>
          </ac:spMkLst>
        </pc:spChg>
        <pc:spChg chg="mod">
          <ac:chgData name="Gulalkari, Vedanti Parag" userId="67f9710a-c151-49d4-9d6e-1c01612a5637" providerId="ADAL" clId="{216176FA-15EB-FA4C-A47E-B00C2F370F7D}" dt="2023-03-23T06:08:55.915" v="4"/>
          <ac:spMkLst>
            <pc:docMk/>
            <pc:sldMk cId="1702330994" sldId="304"/>
            <ac:spMk id="64" creationId="{AC824B20-5505-E874-C8BF-9CBDD045813A}"/>
          </ac:spMkLst>
        </pc:spChg>
        <pc:spChg chg="mod">
          <ac:chgData name="Gulalkari, Vedanti Parag" userId="67f9710a-c151-49d4-9d6e-1c01612a5637" providerId="ADAL" clId="{216176FA-15EB-FA4C-A47E-B00C2F370F7D}" dt="2023-03-23T06:08:55.915" v="4"/>
          <ac:spMkLst>
            <pc:docMk/>
            <pc:sldMk cId="1702330994" sldId="304"/>
            <ac:spMk id="65" creationId="{32F7127D-BC58-84A2-C402-2AA57BD3E0CB}"/>
          </ac:spMkLst>
        </pc:spChg>
        <pc:spChg chg="mod">
          <ac:chgData name="Gulalkari, Vedanti Parag" userId="67f9710a-c151-49d4-9d6e-1c01612a5637" providerId="ADAL" clId="{216176FA-15EB-FA4C-A47E-B00C2F370F7D}" dt="2023-03-23T06:08:55.915" v="4"/>
          <ac:spMkLst>
            <pc:docMk/>
            <pc:sldMk cId="1702330994" sldId="304"/>
            <ac:spMk id="66" creationId="{34B4191C-B09A-DAD1-9629-61189C8293CC}"/>
          </ac:spMkLst>
        </pc:spChg>
        <pc:spChg chg="mod">
          <ac:chgData name="Gulalkari, Vedanti Parag" userId="67f9710a-c151-49d4-9d6e-1c01612a5637" providerId="ADAL" clId="{216176FA-15EB-FA4C-A47E-B00C2F370F7D}" dt="2023-03-23T06:08:55.915" v="4"/>
          <ac:spMkLst>
            <pc:docMk/>
            <pc:sldMk cId="1702330994" sldId="304"/>
            <ac:spMk id="67" creationId="{571858B6-C53C-9ACF-8803-3179D0CEF0E0}"/>
          </ac:spMkLst>
        </pc:spChg>
        <pc:spChg chg="mod">
          <ac:chgData name="Gulalkari, Vedanti Parag" userId="67f9710a-c151-49d4-9d6e-1c01612a5637" providerId="ADAL" clId="{216176FA-15EB-FA4C-A47E-B00C2F370F7D}" dt="2023-03-23T06:08:55.915" v="4"/>
          <ac:spMkLst>
            <pc:docMk/>
            <pc:sldMk cId="1702330994" sldId="304"/>
            <ac:spMk id="68" creationId="{CEE8EEE0-BBC7-503F-1BA9-CB9043DA648E}"/>
          </ac:spMkLst>
        </pc:spChg>
        <pc:spChg chg="mod">
          <ac:chgData name="Gulalkari, Vedanti Parag" userId="67f9710a-c151-49d4-9d6e-1c01612a5637" providerId="ADAL" clId="{216176FA-15EB-FA4C-A47E-B00C2F370F7D}" dt="2023-03-23T06:08:55.915" v="4"/>
          <ac:spMkLst>
            <pc:docMk/>
            <pc:sldMk cId="1702330994" sldId="304"/>
            <ac:spMk id="70" creationId="{3CF182FA-5AC8-0323-C172-52CED11D9828}"/>
          </ac:spMkLst>
        </pc:spChg>
        <pc:spChg chg="mod">
          <ac:chgData name="Gulalkari, Vedanti Parag" userId="67f9710a-c151-49d4-9d6e-1c01612a5637" providerId="ADAL" clId="{216176FA-15EB-FA4C-A47E-B00C2F370F7D}" dt="2023-03-23T06:08:55.915" v="4"/>
          <ac:spMkLst>
            <pc:docMk/>
            <pc:sldMk cId="1702330994" sldId="304"/>
            <ac:spMk id="71" creationId="{8DAC437D-B9F3-26F6-D209-2867E2630B16}"/>
          </ac:spMkLst>
        </pc:spChg>
        <pc:spChg chg="mod">
          <ac:chgData name="Gulalkari, Vedanti Parag" userId="67f9710a-c151-49d4-9d6e-1c01612a5637" providerId="ADAL" clId="{216176FA-15EB-FA4C-A47E-B00C2F370F7D}" dt="2023-03-23T06:08:55.915" v="4"/>
          <ac:spMkLst>
            <pc:docMk/>
            <pc:sldMk cId="1702330994" sldId="304"/>
            <ac:spMk id="72" creationId="{4AFB966B-878A-C159-423E-667245F8D045}"/>
          </ac:spMkLst>
        </pc:spChg>
        <pc:spChg chg="mod">
          <ac:chgData name="Gulalkari, Vedanti Parag" userId="67f9710a-c151-49d4-9d6e-1c01612a5637" providerId="ADAL" clId="{216176FA-15EB-FA4C-A47E-B00C2F370F7D}" dt="2023-03-23T06:08:55.915" v="4"/>
          <ac:spMkLst>
            <pc:docMk/>
            <pc:sldMk cId="1702330994" sldId="304"/>
            <ac:spMk id="73" creationId="{B6693EAC-CCDF-387F-9BC9-FEE48BC9E16F}"/>
          </ac:spMkLst>
        </pc:spChg>
        <pc:spChg chg="mod">
          <ac:chgData name="Gulalkari, Vedanti Parag" userId="67f9710a-c151-49d4-9d6e-1c01612a5637" providerId="ADAL" clId="{216176FA-15EB-FA4C-A47E-B00C2F370F7D}" dt="2023-03-23T06:08:55.915" v="4"/>
          <ac:spMkLst>
            <pc:docMk/>
            <pc:sldMk cId="1702330994" sldId="304"/>
            <ac:spMk id="74" creationId="{3BD1AE99-D2C3-2103-2281-D72ECBD73577}"/>
          </ac:spMkLst>
        </pc:spChg>
        <pc:spChg chg="mod">
          <ac:chgData name="Gulalkari, Vedanti Parag" userId="67f9710a-c151-49d4-9d6e-1c01612a5637" providerId="ADAL" clId="{216176FA-15EB-FA4C-A47E-B00C2F370F7D}" dt="2023-03-23T06:08:55.915" v="4"/>
          <ac:spMkLst>
            <pc:docMk/>
            <pc:sldMk cId="1702330994" sldId="304"/>
            <ac:spMk id="76" creationId="{766A18A8-AA38-D53A-107F-D77330851D39}"/>
          </ac:spMkLst>
        </pc:spChg>
        <pc:spChg chg="mod">
          <ac:chgData name="Gulalkari, Vedanti Parag" userId="67f9710a-c151-49d4-9d6e-1c01612a5637" providerId="ADAL" clId="{216176FA-15EB-FA4C-A47E-B00C2F370F7D}" dt="2023-03-23T06:08:55.915" v="4"/>
          <ac:spMkLst>
            <pc:docMk/>
            <pc:sldMk cId="1702330994" sldId="304"/>
            <ac:spMk id="77" creationId="{3BCB9383-825F-5E99-91C1-99E0E1B930E2}"/>
          </ac:spMkLst>
        </pc:spChg>
        <pc:spChg chg="mod">
          <ac:chgData name="Gulalkari, Vedanti Parag" userId="67f9710a-c151-49d4-9d6e-1c01612a5637" providerId="ADAL" clId="{216176FA-15EB-FA4C-A47E-B00C2F370F7D}" dt="2023-03-23T06:08:55.915" v="4"/>
          <ac:spMkLst>
            <pc:docMk/>
            <pc:sldMk cId="1702330994" sldId="304"/>
            <ac:spMk id="78" creationId="{1A73A76A-28EF-3A9D-60A3-A16BADD1A11D}"/>
          </ac:spMkLst>
        </pc:spChg>
        <pc:spChg chg="mod">
          <ac:chgData name="Gulalkari, Vedanti Parag" userId="67f9710a-c151-49d4-9d6e-1c01612a5637" providerId="ADAL" clId="{216176FA-15EB-FA4C-A47E-B00C2F370F7D}" dt="2023-03-23T06:08:55.915" v="4"/>
          <ac:spMkLst>
            <pc:docMk/>
            <pc:sldMk cId="1702330994" sldId="304"/>
            <ac:spMk id="79" creationId="{D3C9ACB1-E3BC-ADBA-5DE2-81EF5090DA7F}"/>
          </ac:spMkLst>
        </pc:spChg>
        <pc:spChg chg="mod">
          <ac:chgData name="Gulalkari, Vedanti Parag" userId="67f9710a-c151-49d4-9d6e-1c01612a5637" providerId="ADAL" clId="{216176FA-15EB-FA4C-A47E-B00C2F370F7D}" dt="2023-03-23T06:08:55.915" v="4"/>
          <ac:spMkLst>
            <pc:docMk/>
            <pc:sldMk cId="1702330994" sldId="304"/>
            <ac:spMk id="80" creationId="{5A81AA37-1C9D-0876-447D-6DB6F052C8AF}"/>
          </ac:spMkLst>
        </pc:spChg>
        <pc:spChg chg="mod">
          <ac:chgData name="Gulalkari, Vedanti Parag" userId="67f9710a-c151-49d4-9d6e-1c01612a5637" providerId="ADAL" clId="{216176FA-15EB-FA4C-A47E-B00C2F370F7D}" dt="2023-03-23T06:08:55.915" v="4"/>
          <ac:spMkLst>
            <pc:docMk/>
            <pc:sldMk cId="1702330994" sldId="304"/>
            <ac:spMk id="82" creationId="{3CCFDB30-8A6E-300A-ED76-32DDAD69AAE6}"/>
          </ac:spMkLst>
        </pc:spChg>
        <pc:spChg chg="mod">
          <ac:chgData name="Gulalkari, Vedanti Parag" userId="67f9710a-c151-49d4-9d6e-1c01612a5637" providerId="ADAL" clId="{216176FA-15EB-FA4C-A47E-B00C2F370F7D}" dt="2023-03-23T06:08:55.915" v="4"/>
          <ac:spMkLst>
            <pc:docMk/>
            <pc:sldMk cId="1702330994" sldId="304"/>
            <ac:spMk id="83" creationId="{F77D217A-E6FD-06EF-C2A6-BED457DEBD3E}"/>
          </ac:spMkLst>
        </pc:spChg>
        <pc:spChg chg="mod">
          <ac:chgData name="Gulalkari, Vedanti Parag" userId="67f9710a-c151-49d4-9d6e-1c01612a5637" providerId="ADAL" clId="{216176FA-15EB-FA4C-A47E-B00C2F370F7D}" dt="2023-03-23T06:08:55.915" v="4"/>
          <ac:spMkLst>
            <pc:docMk/>
            <pc:sldMk cId="1702330994" sldId="304"/>
            <ac:spMk id="84" creationId="{6F829BE2-8A80-2ED0-280F-2B9AB5D37997}"/>
          </ac:spMkLst>
        </pc:spChg>
        <pc:spChg chg="mod">
          <ac:chgData name="Gulalkari, Vedanti Parag" userId="67f9710a-c151-49d4-9d6e-1c01612a5637" providerId="ADAL" clId="{216176FA-15EB-FA4C-A47E-B00C2F370F7D}" dt="2023-03-23T06:08:55.915" v="4"/>
          <ac:spMkLst>
            <pc:docMk/>
            <pc:sldMk cId="1702330994" sldId="304"/>
            <ac:spMk id="85" creationId="{E2392178-B739-52B2-CB5B-B42144CBEF6F}"/>
          </ac:spMkLst>
        </pc:spChg>
        <pc:spChg chg="mod">
          <ac:chgData name="Gulalkari, Vedanti Parag" userId="67f9710a-c151-49d4-9d6e-1c01612a5637" providerId="ADAL" clId="{216176FA-15EB-FA4C-A47E-B00C2F370F7D}" dt="2023-03-23T06:08:55.915" v="4"/>
          <ac:spMkLst>
            <pc:docMk/>
            <pc:sldMk cId="1702330994" sldId="304"/>
            <ac:spMk id="86" creationId="{6B6CE753-323A-9D1E-F942-49C291ADD6F5}"/>
          </ac:spMkLst>
        </pc:spChg>
        <pc:spChg chg="mod">
          <ac:chgData name="Gulalkari, Vedanti Parag" userId="67f9710a-c151-49d4-9d6e-1c01612a5637" providerId="ADAL" clId="{216176FA-15EB-FA4C-A47E-B00C2F370F7D}" dt="2023-03-23T06:08:55.915" v="4"/>
          <ac:spMkLst>
            <pc:docMk/>
            <pc:sldMk cId="1702330994" sldId="304"/>
            <ac:spMk id="88" creationId="{C449BB52-A879-4165-4AEF-B5BD6142E62B}"/>
          </ac:spMkLst>
        </pc:spChg>
        <pc:spChg chg="mod">
          <ac:chgData name="Gulalkari, Vedanti Parag" userId="67f9710a-c151-49d4-9d6e-1c01612a5637" providerId="ADAL" clId="{216176FA-15EB-FA4C-A47E-B00C2F370F7D}" dt="2023-03-23T06:08:55.915" v="4"/>
          <ac:spMkLst>
            <pc:docMk/>
            <pc:sldMk cId="1702330994" sldId="304"/>
            <ac:spMk id="89" creationId="{59ED01FF-668F-CB99-9714-DB108D4A9585}"/>
          </ac:spMkLst>
        </pc:spChg>
        <pc:spChg chg="mod">
          <ac:chgData name="Gulalkari, Vedanti Parag" userId="67f9710a-c151-49d4-9d6e-1c01612a5637" providerId="ADAL" clId="{216176FA-15EB-FA4C-A47E-B00C2F370F7D}" dt="2023-03-23T06:08:55.915" v="4"/>
          <ac:spMkLst>
            <pc:docMk/>
            <pc:sldMk cId="1702330994" sldId="304"/>
            <ac:spMk id="90" creationId="{A417039D-4846-9E4A-6840-454AF73218C8}"/>
          </ac:spMkLst>
        </pc:spChg>
        <pc:spChg chg="mod">
          <ac:chgData name="Gulalkari, Vedanti Parag" userId="67f9710a-c151-49d4-9d6e-1c01612a5637" providerId="ADAL" clId="{216176FA-15EB-FA4C-A47E-B00C2F370F7D}" dt="2023-03-23T06:08:55.915" v="4"/>
          <ac:spMkLst>
            <pc:docMk/>
            <pc:sldMk cId="1702330994" sldId="304"/>
            <ac:spMk id="92" creationId="{12E39663-EB03-545E-A204-931335288CFE}"/>
          </ac:spMkLst>
        </pc:spChg>
        <pc:spChg chg="mod">
          <ac:chgData name="Gulalkari, Vedanti Parag" userId="67f9710a-c151-49d4-9d6e-1c01612a5637" providerId="ADAL" clId="{216176FA-15EB-FA4C-A47E-B00C2F370F7D}" dt="2023-03-23T06:08:55.915" v="4"/>
          <ac:spMkLst>
            <pc:docMk/>
            <pc:sldMk cId="1702330994" sldId="304"/>
            <ac:spMk id="93" creationId="{2AC45678-4C11-2D00-1476-870069EF2EB7}"/>
          </ac:spMkLst>
        </pc:spChg>
        <pc:spChg chg="mod">
          <ac:chgData name="Gulalkari, Vedanti Parag" userId="67f9710a-c151-49d4-9d6e-1c01612a5637" providerId="ADAL" clId="{216176FA-15EB-FA4C-A47E-B00C2F370F7D}" dt="2023-03-23T06:08:55.915" v="4"/>
          <ac:spMkLst>
            <pc:docMk/>
            <pc:sldMk cId="1702330994" sldId="304"/>
            <ac:spMk id="94" creationId="{8B1FAF7D-0F97-F9E3-1669-4AB077F4B783}"/>
          </ac:spMkLst>
        </pc:spChg>
        <pc:spChg chg="mod">
          <ac:chgData name="Gulalkari, Vedanti Parag" userId="67f9710a-c151-49d4-9d6e-1c01612a5637" providerId="ADAL" clId="{216176FA-15EB-FA4C-A47E-B00C2F370F7D}" dt="2023-03-23T06:08:55.915" v="4"/>
          <ac:spMkLst>
            <pc:docMk/>
            <pc:sldMk cId="1702330994" sldId="304"/>
            <ac:spMk id="95" creationId="{245B0525-04AA-A076-5EDD-9E34865EE72A}"/>
          </ac:spMkLst>
        </pc:spChg>
        <pc:spChg chg="mod">
          <ac:chgData name="Gulalkari, Vedanti Parag" userId="67f9710a-c151-49d4-9d6e-1c01612a5637" providerId="ADAL" clId="{216176FA-15EB-FA4C-A47E-B00C2F370F7D}" dt="2023-03-23T06:08:55.915" v="4"/>
          <ac:spMkLst>
            <pc:docMk/>
            <pc:sldMk cId="1702330994" sldId="304"/>
            <ac:spMk id="96" creationId="{883E42A7-4227-F9C3-4F19-40E658402412}"/>
          </ac:spMkLst>
        </pc:spChg>
        <pc:spChg chg="mod">
          <ac:chgData name="Gulalkari, Vedanti Parag" userId="67f9710a-c151-49d4-9d6e-1c01612a5637" providerId="ADAL" clId="{216176FA-15EB-FA4C-A47E-B00C2F370F7D}" dt="2023-03-23T06:08:55.915" v="4"/>
          <ac:spMkLst>
            <pc:docMk/>
            <pc:sldMk cId="1702330994" sldId="304"/>
            <ac:spMk id="97" creationId="{F76F168C-EAD5-1E15-4BCB-82A1461CE322}"/>
          </ac:spMkLst>
        </pc:spChg>
        <pc:spChg chg="mod">
          <ac:chgData name="Gulalkari, Vedanti Parag" userId="67f9710a-c151-49d4-9d6e-1c01612a5637" providerId="ADAL" clId="{216176FA-15EB-FA4C-A47E-B00C2F370F7D}" dt="2023-03-23T06:08:55.915" v="4"/>
          <ac:spMkLst>
            <pc:docMk/>
            <pc:sldMk cId="1702330994" sldId="304"/>
            <ac:spMk id="99" creationId="{44A17364-C2B3-F1F3-987B-08682F862C03}"/>
          </ac:spMkLst>
        </pc:spChg>
        <pc:spChg chg="mod">
          <ac:chgData name="Gulalkari, Vedanti Parag" userId="67f9710a-c151-49d4-9d6e-1c01612a5637" providerId="ADAL" clId="{216176FA-15EB-FA4C-A47E-B00C2F370F7D}" dt="2023-03-23T06:08:55.915" v="4"/>
          <ac:spMkLst>
            <pc:docMk/>
            <pc:sldMk cId="1702330994" sldId="304"/>
            <ac:spMk id="100" creationId="{6B94F6E1-B18A-1220-217E-A3A7385323A1}"/>
          </ac:spMkLst>
        </pc:spChg>
        <pc:spChg chg="mod">
          <ac:chgData name="Gulalkari, Vedanti Parag" userId="67f9710a-c151-49d4-9d6e-1c01612a5637" providerId="ADAL" clId="{216176FA-15EB-FA4C-A47E-B00C2F370F7D}" dt="2023-03-23T06:08:55.915" v="4"/>
          <ac:spMkLst>
            <pc:docMk/>
            <pc:sldMk cId="1702330994" sldId="304"/>
            <ac:spMk id="101" creationId="{A31F5415-55B2-B9A2-84B0-691490E77D7F}"/>
          </ac:spMkLst>
        </pc:spChg>
        <pc:spChg chg="mod">
          <ac:chgData name="Gulalkari, Vedanti Parag" userId="67f9710a-c151-49d4-9d6e-1c01612a5637" providerId="ADAL" clId="{216176FA-15EB-FA4C-A47E-B00C2F370F7D}" dt="2023-03-23T06:08:55.915" v="4"/>
          <ac:spMkLst>
            <pc:docMk/>
            <pc:sldMk cId="1702330994" sldId="304"/>
            <ac:spMk id="103" creationId="{1A32608B-BC03-3D64-30FF-7CE735B36847}"/>
          </ac:spMkLst>
        </pc:spChg>
        <pc:spChg chg="mod">
          <ac:chgData name="Gulalkari, Vedanti Parag" userId="67f9710a-c151-49d4-9d6e-1c01612a5637" providerId="ADAL" clId="{216176FA-15EB-FA4C-A47E-B00C2F370F7D}" dt="2023-03-23T06:08:55.915" v="4"/>
          <ac:spMkLst>
            <pc:docMk/>
            <pc:sldMk cId="1702330994" sldId="304"/>
            <ac:spMk id="104" creationId="{EDF55D2C-52F1-2E8B-8BA6-D3187466A75A}"/>
          </ac:spMkLst>
        </pc:spChg>
        <pc:spChg chg="mod">
          <ac:chgData name="Gulalkari, Vedanti Parag" userId="67f9710a-c151-49d4-9d6e-1c01612a5637" providerId="ADAL" clId="{216176FA-15EB-FA4C-A47E-B00C2F370F7D}" dt="2023-03-23T06:08:55.915" v="4"/>
          <ac:spMkLst>
            <pc:docMk/>
            <pc:sldMk cId="1702330994" sldId="304"/>
            <ac:spMk id="105" creationId="{80122B36-C929-9C6F-B647-61F39439370E}"/>
          </ac:spMkLst>
        </pc:spChg>
        <pc:spChg chg="mod">
          <ac:chgData name="Gulalkari, Vedanti Parag" userId="67f9710a-c151-49d4-9d6e-1c01612a5637" providerId="ADAL" clId="{216176FA-15EB-FA4C-A47E-B00C2F370F7D}" dt="2023-03-23T06:08:55.915" v="4"/>
          <ac:spMkLst>
            <pc:docMk/>
            <pc:sldMk cId="1702330994" sldId="304"/>
            <ac:spMk id="106" creationId="{937F810E-2E77-F4CA-F63F-268367B51911}"/>
          </ac:spMkLst>
        </pc:spChg>
        <pc:spChg chg="mod">
          <ac:chgData name="Gulalkari, Vedanti Parag" userId="67f9710a-c151-49d4-9d6e-1c01612a5637" providerId="ADAL" clId="{216176FA-15EB-FA4C-A47E-B00C2F370F7D}" dt="2023-03-23T06:08:55.915" v="4"/>
          <ac:spMkLst>
            <pc:docMk/>
            <pc:sldMk cId="1702330994" sldId="304"/>
            <ac:spMk id="107" creationId="{CEEEC518-B031-D3C1-92A3-1992DE0A9BBC}"/>
          </ac:spMkLst>
        </pc:spChg>
        <pc:spChg chg="mod">
          <ac:chgData name="Gulalkari, Vedanti Parag" userId="67f9710a-c151-49d4-9d6e-1c01612a5637" providerId="ADAL" clId="{216176FA-15EB-FA4C-A47E-B00C2F370F7D}" dt="2023-03-23T06:08:55.915" v="4"/>
          <ac:spMkLst>
            <pc:docMk/>
            <pc:sldMk cId="1702330994" sldId="304"/>
            <ac:spMk id="108" creationId="{02B5562B-CDA8-A405-3B2C-A98DCA8E7B7F}"/>
          </ac:spMkLst>
        </pc:spChg>
        <pc:spChg chg="mod">
          <ac:chgData name="Gulalkari, Vedanti Parag" userId="67f9710a-c151-49d4-9d6e-1c01612a5637" providerId="ADAL" clId="{216176FA-15EB-FA4C-A47E-B00C2F370F7D}" dt="2023-03-23T06:08:55.915" v="4"/>
          <ac:spMkLst>
            <pc:docMk/>
            <pc:sldMk cId="1702330994" sldId="304"/>
            <ac:spMk id="109" creationId="{A56EC440-2935-ED74-5107-50335E457BB6}"/>
          </ac:spMkLst>
        </pc:spChg>
        <pc:spChg chg="mod">
          <ac:chgData name="Gulalkari, Vedanti Parag" userId="67f9710a-c151-49d4-9d6e-1c01612a5637" providerId="ADAL" clId="{216176FA-15EB-FA4C-A47E-B00C2F370F7D}" dt="2023-03-23T06:08:55.915" v="4"/>
          <ac:spMkLst>
            <pc:docMk/>
            <pc:sldMk cId="1702330994" sldId="304"/>
            <ac:spMk id="110" creationId="{79546AA3-7D31-4925-E243-4D1E4206E20F}"/>
          </ac:spMkLst>
        </pc:spChg>
        <pc:spChg chg="mod">
          <ac:chgData name="Gulalkari, Vedanti Parag" userId="67f9710a-c151-49d4-9d6e-1c01612a5637" providerId="ADAL" clId="{216176FA-15EB-FA4C-A47E-B00C2F370F7D}" dt="2023-03-23T06:08:55.915" v="4"/>
          <ac:spMkLst>
            <pc:docMk/>
            <pc:sldMk cId="1702330994" sldId="304"/>
            <ac:spMk id="111" creationId="{DD9A01DF-435C-300A-83B9-017A66C0DE23}"/>
          </ac:spMkLst>
        </pc:spChg>
        <pc:spChg chg="mod">
          <ac:chgData name="Gulalkari, Vedanti Parag" userId="67f9710a-c151-49d4-9d6e-1c01612a5637" providerId="ADAL" clId="{216176FA-15EB-FA4C-A47E-B00C2F370F7D}" dt="2023-03-23T06:08:55.915" v="4"/>
          <ac:spMkLst>
            <pc:docMk/>
            <pc:sldMk cId="1702330994" sldId="304"/>
            <ac:spMk id="112" creationId="{22660676-0947-03FE-3BC3-0835CD54C9ED}"/>
          </ac:spMkLst>
        </pc:spChg>
        <pc:spChg chg="mod">
          <ac:chgData name="Gulalkari, Vedanti Parag" userId="67f9710a-c151-49d4-9d6e-1c01612a5637" providerId="ADAL" clId="{216176FA-15EB-FA4C-A47E-B00C2F370F7D}" dt="2023-03-23T06:08:55.915" v="4"/>
          <ac:spMkLst>
            <pc:docMk/>
            <pc:sldMk cId="1702330994" sldId="304"/>
            <ac:spMk id="113" creationId="{60D86A0A-4910-0A36-9622-952FF739C16D}"/>
          </ac:spMkLst>
        </pc:spChg>
        <pc:spChg chg="mod">
          <ac:chgData name="Gulalkari, Vedanti Parag" userId="67f9710a-c151-49d4-9d6e-1c01612a5637" providerId="ADAL" clId="{216176FA-15EB-FA4C-A47E-B00C2F370F7D}" dt="2023-03-23T06:08:55.915" v="4"/>
          <ac:spMkLst>
            <pc:docMk/>
            <pc:sldMk cId="1702330994" sldId="304"/>
            <ac:spMk id="114" creationId="{D7E01404-7349-20DA-7834-0A58B267C0A9}"/>
          </ac:spMkLst>
        </pc:spChg>
        <pc:spChg chg="mod">
          <ac:chgData name="Gulalkari, Vedanti Parag" userId="67f9710a-c151-49d4-9d6e-1c01612a5637" providerId="ADAL" clId="{216176FA-15EB-FA4C-A47E-B00C2F370F7D}" dt="2023-03-23T06:08:55.915" v="4"/>
          <ac:spMkLst>
            <pc:docMk/>
            <pc:sldMk cId="1702330994" sldId="304"/>
            <ac:spMk id="115" creationId="{31558B50-4EDF-55D5-35D9-0F37C2270C42}"/>
          </ac:spMkLst>
        </pc:spChg>
        <pc:spChg chg="mod">
          <ac:chgData name="Gulalkari, Vedanti Parag" userId="67f9710a-c151-49d4-9d6e-1c01612a5637" providerId="ADAL" clId="{216176FA-15EB-FA4C-A47E-B00C2F370F7D}" dt="2023-03-23T06:08:55.915" v="4"/>
          <ac:spMkLst>
            <pc:docMk/>
            <pc:sldMk cId="1702330994" sldId="304"/>
            <ac:spMk id="116" creationId="{0708BCC9-9324-82B2-AEBC-6F28D1BBE855}"/>
          </ac:spMkLst>
        </pc:spChg>
        <pc:spChg chg="mod">
          <ac:chgData name="Gulalkari, Vedanti Parag" userId="67f9710a-c151-49d4-9d6e-1c01612a5637" providerId="ADAL" clId="{216176FA-15EB-FA4C-A47E-B00C2F370F7D}" dt="2023-03-23T06:08:55.915" v="4"/>
          <ac:spMkLst>
            <pc:docMk/>
            <pc:sldMk cId="1702330994" sldId="304"/>
            <ac:spMk id="117" creationId="{2D8AB828-8EB7-E348-14D5-3B0B2048FD83}"/>
          </ac:spMkLst>
        </pc:spChg>
        <pc:spChg chg="mod">
          <ac:chgData name="Gulalkari, Vedanti Parag" userId="67f9710a-c151-49d4-9d6e-1c01612a5637" providerId="ADAL" clId="{216176FA-15EB-FA4C-A47E-B00C2F370F7D}" dt="2023-03-23T06:08:55.915" v="4"/>
          <ac:spMkLst>
            <pc:docMk/>
            <pc:sldMk cId="1702330994" sldId="304"/>
            <ac:spMk id="118" creationId="{C0AD47B2-468C-C366-3E63-98E1C4FE2A1A}"/>
          </ac:spMkLst>
        </pc:spChg>
        <pc:spChg chg="mod">
          <ac:chgData name="Gulalkari, Vedanti Parag" userId="67f9710a-c151-49d4-9d6e-1c01612a5637" providerId="ADAL" clId="{216176FA-15EB-FA4C-A47E-B00C2F370F7D}" dt="2023-03-23T06:08:55.915" v="4"/>
          <ac:spMkLst>
            <pc:docMk/>
            <pc:sldMk cId="1702330994" sldId="304"/>
            <ac:spMk id="119" creationId="{D33B8250-C0D9-ECB5-B969-5D8C696C48E8}"/>
          </ac:spMkLst>
        </pc:spChg>
        <pc:spChg chg="mod">
          <ac:chgData name="Gulalkari, Vedanti Parag" userId="67f9710a-c151-49d4-9d6e-1c01612a5637" providerId="ADAL" clId="{216176FA-15EB-FA4C-A47E-B00C2F370F7D}" dt="2023-03-23T06:08:55.915" v="4"/>
          <ac:spMkLst>
            <pc:docMk/>
            <pc:sldMk cId="1702330994" sldId="304"/>
            <ac:spMk id="120" creationId="{72BFD843-D61A-630A-755A-B2D5A4CF2FCE}"/>
          </ac:spMkLst>
        </pc:spChg>
        <pc:spChg chg="mod">
          <ac:chgData name="Gulalkari, Vedanti Parag" userId="67f9710a-c151-49d4-9d6e-1c01612a5637" providerId="ADAL" clId="{216176FA-15EB-FA4C-A47E-B00C2F370F7D}" dt="2023-03-23T06:09:00.040" v="6"/>
          <ac:spMkLst>
            <pc:docMk/>
            <pc:sldMk cId="1702330994" sldId="304"/>
            <ac:spMk id="122" creationId="{06103D04-A9BD-BB59-58D4-CC635C22AE59}"/>
          </ac:spMkLst>
        </pc:spChg>
        <pc:spChg chg="mod">
          <ac:chgData name="Gulalkari, Vedanti Parag" userId="67f9710a-c151-49d4-9d6e-1c01612a5637" providerId="ADAL" clId="{216176FA-15EB-FA4C-A47E-B00C2F370F7D}" dt="2023-03-23T06:09:00.040" v="6"/>
          <ac:spMkLst>
            <pc:docMk/>
            <pc:sldMk cId="1702330994" sldId="304"/>
            <ac:spMk id="123" creationId="{BDF39DEC-DEBE-C792-5356-5D5AE45CE9B9}"/>
          </ac:spMkLst>
        </pc:spChg>
        <pc:spChg chg="mod">
          <ac:chgData name="Gulalkari, Vedanti Parag" userId="67f9710a-c151-49d4-9d6e-1c01612a5637" providerId="ADAL" clId="{216176FA-15EB-FA4C-A47E-B00C2F370F7D}" dt="2023-03-23T06:09:00.040" v="6"/>
          <ac:spMkLst>
            <pc:docMk/>
            <pc:sldMk cId="1702330994" sldId="304"/>
            <ac:spMk id="124" creationId="{EE0AE362-7765-C1D5-5DCB-DD1AB8FB3A51}"/>
          </ac:spMkLst>
        </pc:spChg>
        <pc:spChg chg="mod">
          <ac:chgData name="Gulalkari, Vedanti Parag" userId="67f9710a-c151-49d4-9d6e-1c01612a5637" providerId="ADAL" clId="{216176FA-15EB-FA4C-A47E-B00C2F370F7D}" dt="2023-03-23T06:12:34.859" v="548" actId="20577"/>
          <ac:spMkLst>
            <pc:docMk/>
            <pc:sldMk cId="1702330994" sldId="304"/>
            <ac:spMk id="125" creationId="{3D6AB578-0A1A-E17D-3036-9559B4EF3F39}"/>
          </ac:spMkLst>
        </pc:spChg>
        <pc:spChg chg="mod">
          <ac:chgData name="Gulalkari, Vedanti Parag" userId="67f9710a-c151-49d4-9d6e-1c01612a5637" providerId="ADAL" clId="{216176FA-15EB-FA4C-A47E-B00C2F370F7D}" dt="2023-03-23T06:10:16.028" v="98" actId="20577"/>
          <ac:spMkLst>
            <pc:docMk/>
            <pc:sldMk cId="1702330994" sldId="304"/>
            <ac:spMk id="126" creationId="{C2AC7899-9FA8-15F6-CEA7-E86519628FB5}"/>
          </ac:spMkLst>
        </pc:spChg>
        <pc:spChg chg="mod">
          <ac:chgData name="Gulalkari, Vedanti Parag" userId="67f9710a-c151-49d4-9d6e-1c01612a5637" providerId="ADAL" clId="{216176FA-15EB-FA4C-A47E-B00C2F370F7D}" dt="2023-03-23T06:09:00.040" v="6"/>
          <ac:spMkLst>
            <pc:docMk/>
            <pc:sldMk cId="1702330994" sldId="304"/>
            <ac:spMk id="128" creationId="{284020D1-94D0-FBDD-BDDA-CECA302EB375}"/>
          </ac:spMkLst>
        </pc:spChg>
        <pc:spChg chg="mod">
          <ac:chgData name="Gulalkari, Vedanti Parag" userId="67f9710a-c151-49d4-9d6e-1c01612a5637" providerId="ADAL" clId="{216176FA-15EB-FA4C-A47E-B00C2F370F7D}" dt="2023-03-23T06:09:00.040" v="6"/>
          <ac:spMkLst>
            <pc:docMk/>
            <pc:sldMk cId="1702330994" sldId="304"/>
            <ac:spMk id="129" creationId="{8D569C03-1FC6-66C3-39B5-88359C265FD6}"/>
          </ac:spMkLst>
        </pc:spChg>
        <pc:spChg chg="mod">
          <ac:chgData name="Gulalkari, Vedanti Parag" userId="67f9710a-c151-49d4-9d6e-1c01612a5637" providerId="ADAL" clId="{216176FA-15EB-FA4C-A47E-B00C2F370F7D}" dt="2023-03-23T06:09:00.040" v="6"/>
          <ac:spMkLst>
            <pc:docMk/>
            <pc:sldMk cId="1702330994" sldId="304"/>
            <ac:spMk id="130" creationId="{23AF089E-6ECA-4601-77FE-899FD76CBB27}"/>
          </ac:spMkLst>
        </pc:spChg>
        <pc:spChg chg="mod">
          <ac:chgData name="Gulalkari, Vedanti Parag" userId="67f9710a-c151-49d4-9d6e-1c01612a5637" providerId="ADAL" clId="{216176FA-15EB-FA4C-A47E-B00C2F370F7D}" dt="2023-03-23T06:13:24.566" v="763" actId="20577"/>
          <ac:spMkLst>
            <pc:docMk/>
            <pc:sldMk cId="1702330994" sldId="304"/>
            <ac:spMk id="131" creationId="{878EA1F2-1132-F90A-34A1-AA0E4163E238}"/>
          </ac:spMkLst>
        </pc:spChg>
        <pc:spChg chg="mod">
          <ac:chgData name="Gulalkari, Vedanti Parag" userId="67f9710a-c151-49d4-9d6e-1c01612a5637" providerId="ADAL" clId="{216176FA-15EB-FA4C-A47E-B00C2F370F7D}" dt="2023-03-23T06:11:23.363" v="203" actId="20577"/>
          <ac:spMkLst>
            <pc:docMk/>
            <pc:sldMk cId="1702330994" sldId="304"/>
            <ac:spMk id="132" creationId="{6EF13C5A-5E77-7FE6-2A89-33BF38D80715}"/>
          </ac:spMkLst>
        </pc:spChg>
        <pc:spChg chg="mod">
          <ac:chgData name="Gulalkari, Vedanti Parag" userId="67f9710a-c151-49d4-9d6e-1c01612a5637" providerId="ADAL" clId="{216176FA-15EB-FA4C-A47E-B00C2F370F7D}" dt="2023-03-23T06:09:00.040" v="6"/>
          <ac:spMkLst>
            <pc:docMk/>
            <pc:sldMk cId="1702330994" sldId="304"/>
            <ac:spMk id="134" creationId="{049914CE-1291-7868-EA56-ADAE74FEC03D}"/>
          </ac:spMkLst>
        </pc:spChg>
        <pc:spChg chg="mod">
          <ac:chgData name="Gulalkari, Vedanti Parag" userId="67f9710a-c151-49d4-9d6e-1c01612a5637" providerId="ADAL" clId="{216176FA-15EB-FA4C-A47E-B00C2F370F7D}" dt="2023-03-23T06:09:00.040" v="6"/>
          <ac:spMkLst>
            <pc:docMk/>
            <pc:sldMk cId="1702330994" sldId="304"/>
            <ac:spMk id="135" creationId="{634C4DB3-71A9-09E8-7F05-486CF937FC8A}"/>
          </ac:spMkLst>
        </pc:spChg>
        <pc:spChg chg="mod">
          <ac:chgData name="Gulalkari, Vedanti Parag" userId="67f9710a-c151-49d4-9d6e-1c01612a5637" providerId="ADAL" clId="{216176FA-15EB-FA4C-A47E-B00C2F370F7D}" dt="2023-03-23T06:09:00.040" v="6"/>
          <ac:spMkLst>
            <pc:docMk/>
            <pc:sldMk cId="1702330994" sldId="304"/>
            <ac:spMk id="136" creationId="{BF7F41D4-0E5C-4133-D444-7A4063A50534}"/>
          </ac:spMkLst>
        </pc:spChg>
        <pc:spChg chg="mod">
          <ac:chgData name="Gulalkari, Vedanti Parag" userId="67f9710a-c151-49d4-9d6e-1c01612a5637" providerId="ADAL" clId="{216176FA-15EB-FA4C-A47E-B00C2F370F7D}" dt="2023-03-23T06:12:03.258" v="375" actId="20577"/>
          <ac:spMkLst>
            <pc:docMk/>
            <pc:sldMk cId="1702330994" sldId="304"/>
            <ac:spMk id="137" creationId="{2186E160-99A7-DD3E-F75A-ADF365EC46B3}"/>
          </ac:spMkLst>
        </pc:spChg>
        <pc:spChg chg="mod">
          <ac:chgData name="Gulalkari, Vedanti Parag" userId="67f9710a-c151-49d4-9d6e-1c01612a5637" providerId="ADAL" clId="{216176FA-15EB-FA4C-A47E-B00C2F370F7D}" dt="2023-03-23T06:09:59.798" v="58" actId="20577"/>
          <ac:spMkLst>
            <pc:docMk/>
            <pc:sldMk cId="1702330994" sldId="304"/>
            <ac:spMk id="138" creationId="{10A421F5-E460-F603-4F1E-0D9A2FCA4EF2}"/>
          </ac:spMkLst>
        </pc:spChg>
        <pc:spChg chg="mod topLvl">
          <ac:chgData name="Gulalkari, Vedanti Parag" userId="67f9710a-c151-49d4-9d6e-1c01612a5637" providerId="ADAL" clId="{216176FA-15EB-FA4C-A47E-B00C2F370F7D}" dt="2023-03-23T06:18:08.450" v="778" actId="165"/>
          <ac:spMkLst>
            <pc:docMk/>
            <pc:sldMk cId="1702330994" sldId="304"/>
            <ac:spMk id="140" creationId="{B010C6A7-DC53-4FD5-812F-0672DD9CD14B}"/>
          </ac:spMkLst>
        </pc:spChg>
        <pc:spChg chg="mod topLvl">
          <ac:chgData name="Gulalkari, Vedanti Parag" userId="67f9710a-c151-49d4-9d6e-1c01612a5637" providerId="ADAL" clId="{216176FA-15EB-FA4C-A47E-B00C2F370F7D}" dt="2023-03-23T06:18:08.450" v="778" actId="165"/>
          <ac:spMkLst>
            <pc:docMk/>
            <pc:sldMk cId="1702330994" sldId="304"/>
            <ac:spMk id="141" creationId="{6D3112D7-ABD5-90DC-E182-E1898533023E}"/>
          </ac:spMkLst>
        </pc:spChg>
        <pc:spChg chg="mod topLvl">
          <ac:chgData name="Gulalkari, Vedanti Parag" userId="67f9710a-c151-49d4-9d6e-1c01612a5637" providerId="ADAL" clId="{216176FA-15EB-FA4C-A47E-B00C2F370F7D}" dt="2023-03-23T06:18:22.622" v="781" actId="20577"/>
          <ac:spMkLst>
            <pc:docMk/>
            <pc:sldMk cId="1702330994" sldId="304"/>
            <ac:spMk id="142" creationId="{6247E618-0105-DE2C-505A-47142931F9CF}"/>
          </ac:spMkLst>
        </pc:spChg>
        <pc:spChg chg="mod topLvl">
          <ac:chgData name="Gulalkari, Vedanti Parag" userId="67f9710a-c151-49d4-9d6e-1c01612a5637" providerId="ADAL" clId="{216176FA-15EB-FA4C-A47E-B00C2F370F7D}" dt="2023-03-23T06:18:08.450" v="778" actId="165"/>
          <ac:spMkLst>
            <pc:docMk/>
            <pc:sldMk cId="1702330994" sldId="304"/>
            <ac:spMk id="143" creationId="{CCDD0C52-5CF2-E253-D88F-AB83474E51B8}"/>
          </ac:spMkLst>
        </pc:spChg>
        <pc:spChg chg="mod topLvl">
          <ac:chgData name="Gulalkari, Vedanti Parag" userId="67f9710a-c151-49d4-9d6e-1c01612a5637" providerId="ADAL" clId="{216176FA-15EB-FA4C-A47E-B00C2F370F7D}" dt="2023-03-23T06:18:08.450" v="778" actId="165"/>
          <ac:spMkLst>
            <pc:docMk/>
            <pc:sldMk cId="1702330994" sldId="304"/>
            <ac:spMk id="144" creationId="{2AEAFFF2-0AFE-3F4B-59D8-B12BBCAAF121}"/>
          </ac:spMkLst>
        </pc:spChg>
        <pc:spChg chg="mod">
          <ac:chgData name="Gulalkari, Vedanti Parag" userId="67f9710a-c151-49d4-9d6e-1c01612a5637" providerId="ADAL" clId="{216176FA-15EB-FA4C-A47E-B00C2F370F7D}" dt="2023-03-23T06:09:00.040" v="6"/>
          <ac:spMkLst>
            <pc:docMk/>
            <pc:sldMk cId="1702330994" sldId="304"/>
            <ac:spMk id="146" creationId="{0FE78F90-DF40-3019-E721-772927724E8F}"/>
          </ac:spMkLst>
        </pc:spChg>
        <pc:spChg chg="mod">
          <ac:chgData name="Gulalkari, Vedanti Parag" userId="67f9710a-c151-49d4-9d6e-1c01612a5637" providerId="ADAL" clId="{216176FA-15EB-FA4C-A47E-B00C2F370F7D}" dt="2023-03-23T06:09:00.040" v="6"/>
          <ac:spMkLst>
            <pc:docMk/>
            <pc:sldMk cId="1702330994" sldId="304"/>
            <ac:spMk id="147" creationId="{04C68CA7-C447-DD79-9164-F8F776E0BEB6}"/>
          </ac:spMkLst>
        </pc:spChg>
        <pc:spChg chg="mod">
          <ac:chgData name="Gulalkari, Vedanti Parag" userId="67f9710a-c151-49d4-9d6e-1c01612a5637" providerId="ADAL" clId="{216176FA-15EB-FA4C-A47E-B00C2F370F7D}" dt="2023-03-23T06:09:00.040" v="6"/>
          <ac:spMkLst>
            <pc:docMk/>
            <pc:sldMk cId="1702330994" sldId="304"/>
            <ac:spMk id="148" creationId="{215C4D88-E3EF-2892-6769-61DEBC670AC9}"/>
          </ac:spMkLst>
        </pc:spChg>
        <pc:spChg chg="mod">
          <ac:chgData name="Gulalkari, Vedanti Parag" userId="67f9710a-c151-49d4-9d6e-1c01612a5637" providerId="ADAL" clId="{216176FA-15EB-FA4C-A47E-B00C2F370F7D}" dt="2023-03-23T06:09:00.040" v="6"/>
          <ac:spMkLst>
            <pc:docMk/>
            <pc:sldMk cId="1702330994" sldId="304"/>
            <ac:spMk id="150" creationId="{4BD288EC-96C0-C8E3-E486-49DDE69779D4}"/>
          </ac:spMkLst>
        </pc:spChg>
        <pc:spChg chg="mod">
          <ac:chgData name="Gulalkari, Vedanti Parag" userId="67f9710a-c151-49d4-9d6e-1c01612a5637" providerId="ADAL" clId="{216176FA-15EB-FA4C-A47E-B00C2F370F7D}" dt="2023-03-23T06:09:00.040" v="6"/>
          <ac:spMkLst>
            <pc:docMk/>
            <pc:sldMk cId="1702330994" sldId="304"/>
            <ac:spMk id="151" creationId="{633C8BAD-5D65-58F0-08B8-400CCEB70212}"/>
          </ac:spMkLst>
        </pc:spChg>
        <pc:spChg chg="mod">
          <ac:chgData name="Gulalkari, Vedanti Parag" userId="67f9710a-c151-49d4-9d6e-1c01612a5637" providerId="ADAL" clId="{216176FA-15EB-FA4C-A47E-B00C2F370F7D}" dt="2023-03-23T06:09:00.040" v="6"/>
          <ac:spMkLst>
            <pc:docMk/>
            <pc:sldMk cId="1702330994" sldId="304"/>
            <ac:spMk id="152" creationId="{63505E09-04D5-5484-BFD1-B3E76A886453}"/>
          </ac:spMkLst>
        </pc:spChg>
        <pc:spChg chg="mod">
          <ac:chgData name="Gulalkari, Vedanti Parag" userId="67f9710a-c151-49d4-9d6e-1c01612a5637" providerId="ADAL" clId="{216176FA-15EB-FA4C-A47E-B00C2F370F7D}" dt="2023-03-23T06:09:00.040" v="6"/>
          <ac:spMkLst>
            <pc:docMk/>
            <pc:sldMk cId="1702330994" sldId="304"/>
            <ac:spMk id="153" creationId="{3E25D050-2222-1598-5308-31A92FEA0D61}"/>
          </ac:spMkLst>
        </pc:spChg>
        <pc:spChg chg="mod">
          <ac:chgData name="Gulalkari, Vedanti Parag" userId="67f9710a-c151-49d4-9d6e-1c01612a5637" providerId="ADAL" clId="{216176FA-15EB-FA4C-A47E-B00C2F370F7D}" dt="2023-03-23T06:09:00.040" v="6"/>
          <ac:spMkLst>
            <pc:docMk/>
            <pc:sldMk cId="1702330994" sldId="304"/>
            <ac:spMk id="154" creationId="{DC838473-9D90-D24F-E187-E6ED424F79CE}"/>
          </ac:spMkLst>
        </pc:spChg>
        <pc:spChg chg="mod">
          <ac:chgData name="Gulalkari, Vedanti Parag" userId="67f9710a-c151-49d4-9d6e-1c01612a5637" providerId="ADAL" clId="{216176FA-15EB-FA4C-A47E-B00C2F370F7D}" dt="2023-03-23T06:09:00.040" v="6"/>
          <ac:spMkLst>
            <pc:docMk/>
            <pc:sldMk cId="1702330994" sldId="304"/>
            <ac:spMk id="155" creationId="{5B6CF3BC-E663-5A5B-0709-73E402BFED84}"/>
          </ac:spMkLst>
        </pc:spChg>
        <pc:spChg chg="mod">
          <ac:chgData name="Gulalkari, Vedanti Parag" userId="67f9710a-c151-49d4-9d6e-1c01612a5637" providerId="ADAL" clId="{216176FA-15EB-FA4C-A47E-B00C2F370F7D}" dt="2023-03-23T06:09:00.040" v="6"/>
          <ac:spMkLst>
            <pc:docMk/>
            <pc:sldMk cId="1702330994" sldId="304"/>
            <ac:spMk id="157" creationId="{DC0E715B-A571-F5F7-BBF3-5C42D51366C0}"/>
          </ac:spMkLst>
        </pc:spChg>
        <pc:spChg chg="mod">
          <ac:chgData name="Gulalkari, Vedanti Parag" userId="67f9710a-c151-49d4-9d6e-1c01612a5637" providerId="ADAL" clId="{216176FA-15EB-FA4C-A47E-B00C2F370F7D}" dt="2023-03-23T06:09:00.040" v="6"/>
          <ac:spMkLst>
            <pc:docMk/>
            <pc:sldMk cId="1702330994" sldId="304"/>
            <ac:spMk id="158" creationId="{5C50B9CB-369A-339F-DAC1-A8A744A0A50F}"/>
          </ac:spMkLst>
        </pc:spChg>
        <pc:spChg chg="del mod">
          <ac:chgData name="Gulalkari, Vedanti Parag" userId="67f9710a-c151-49d4-9d6e-1c01612a5637" providerId="ADAL" clId="{216176FA-15EB-FA4C-A47E-B00C2F370F7D}" dt="2023-03-23T06:15:22.433" v="764" actId="478"/>
          <ac:spMkLst>
            <pc:docMk/>
            <pc:sldMk cId="1702330994" sldId="304"/>
            <ac:spMk id="159" creationId="{9764833C-365F-5A8C-ED8A-DFFF8628B5D9}"/>
          </ac:spMkLst>
        </pc:spChg>
        <pc:spChg chg="mod">
          <ac:chgData name="Gulalkari, Vedanti Parag" userId="67f9710a-c151-49d4-9d6e-1c01612a5637" providerId="ADAL" clId="{216176FA-15EB-FA4C-A47E-B00C2F370F7D}" dt="2023-03-23T06:09:00.040" v="6"/>
          <ac:spMkLst>
            <pc:docMk/>
            <pc:sldMk cId="1702330994" sldId="304"/>
            <ac:spMk id="161" creationId="{DFC332D0-8AB7-9874-52D1-79228ABCA5FC}"/>
          </ac:spMkLst>
        </pc:spChg>
        <pc:spChg chg="mod">
          <ac:chgData name="Gulalkari, Vedanti Parag" userId="67f9710a-c151-49d4-9d6e-1c01612a5637" providerId="ADAL" clId="{216176FA-15EB-FA4C-A47E-B00C2F370F7D}" dt="2023-03-23T06:09:00.040" v="6"/>
          <ac:spMkLst>
            <pc:docMk/>
            <pc:sldMk cId="1702330994" sldId="304"/>
            <ac:spMk id="162" creationId="{BDE07C76-B224-6424-4BD5-7FCEEC1C70B9}"/>
          </ac:spMkLst>
        </pc:spChg>
        <pc:spChg chg="mod">
          <ac:chgData name="Gulalkari, Vedanti Parag" userId="67f9710a-c151-49d4-9d6e-1c01612a5637" providerId="ADAL" clId="{216176FA-15EB-FA4C-A47E-B00C2F370F7D}" dt="2023-03-23T06:09:00.040" v="6"/>
          <ac:spMkLst>
            <pc:docMk/>
            <pc:sldMk cId="1702330994" sldId="304"/>
            <ac:spMk id="163" creationId="{A05BA166-5DED-249E-F7DD-3804F213E1C7}"/>
          </ac:spMkLst>
        </pc:spChg>
        <pc:spChg chg="mod">
          <ac:chgData name="Gulalkari, Vedanti Parag" userId="67f9710a-c151-49d4-9d6e-1c01612a5637" providerId="ADAL" clId="{216176FA-15EB-FA4C-A47E-B00C2F370F7D}" dt="2023-03-23T06:09:00.040" v="6"/>
          <ac:spMkLst>
            <pc:docMk/>
            <pc:sldMk cId="1702330994" sldId="304"/>
            <ac:spMk id="164" creationId="{958A44EB-4A25-9348-1B38-1D788653A591}"/>
          </ac:spMkLst>
        </pc:spChg>
        <pc:spChg chg="mod">
          <ac:chgData name="Gulalkari, Vedanti Parag" userId="67f9710a-c151-49d4-9d6e-1c01612a5637" providerId="ADAL" clId="{216176FA-15EB-FA4C-A47E-B00C2F370F7D}" dt="2023-03-23T06:09:00.040" v="6"/>
          <ac:spMkLst>
            <pc:docMk/>
            <pc:sldMk cId="1702330994" sldId="304"/>
            <ac:spMk id="165" creationId="{0C6A35A4-B534-EF68-DE29-936699C0977A}"/>
          </ac:spMkLst>
        </pc:spChg>
        <pc:spChg chg="mod">
          <ac:chgData name="Gulalkari, Vedanti Parag" userId="67f9710a-c151-49d4-9d6e-1c01612a5637" providerId="ADAL" clId="{216176FA-15EB-FA4C-A47E-B00C2F370F7D}" dt="2023-03-23T06:09:00.040" v="6"/>
          <ac:spMkLst>
            <pc:docMk/>
            <pc:sldMk cId="1702330994" sldId="304"/>
            <ac:spMk id="166" creationId="{7F5B5DD7-2124-5C6E-E799-784E8A447F02}"/>
          </ac:spMkLst>
        </pc:spChg>
        <pc:spChg chg="mod">
          <ac:chgData name="Gulalkari, Vedanti Parag" userId="67f9710a-c151-49d4-9d6e-1c01612a5637" providerId="ADAL" clId="{216176FA-15EB-FA4C-A47E-B00C2F370F7D}" dt="2023-03-23T06:09:00.040" v="6"/>
          <ac:spMkLst>
            <pc:docMk/>
            <pc:sldMk cId="1702330994" sldId="304"/>
            <ac:spMk id="167" creationId="{28986ADF-0B95-8F26-B003-E16F18C33198}"/>
          </ac:spMkLst>
        </pc:spChg>
        <pc:spChg chg="mod">
          <ac:chgData name="Gulalkari, Vedanti Parag" userId="67f9710a-c151-49d4-9d6e-1c01612a5637" providerId="ADAL" clId="{216176FA-15EB-FA4C-A47E-B00C2F370F7D}" dt="2023-03-23T06:09:00.040" v="6"/>
          <ac:spMkLst>
            <pc:docMk/>
            <pc:sldMk cId="1702330994" sldId="304"/>
            <ac:spMk id="168" creationId="{CE7C274E-3DD8-A27E-55EB-B52FFFD9DB9C}"/>
          </ac:spMkLst>
        </pc:spChg>
        <pc:spChg chg="mod">
          <ac:chgData name="Gulalkari, Vedanti Parag" userId="67f9710a-c151-49d4-9d6e-1c01612a5637" providerId="ADAL" clId="{216176FA-15EB-FA4C-A47E-B00C2F370F7D}" dt="2023-03-23T06:09:00.040" v="6"/>
          <ac:spMkLst>
            <pc:docMk/>
            <pc:sldMk cId="1702330994" sldId="304"/>
            <ac:spMk id="169" creationId="{320BDC14-14FC-D66E-232D-75E87A1E2C61}"/>
          </ac:spMkLst>
        </pc:spChg>
        <pc:spChg chg="mod">
          <ac:chgData name="Gulalkari, Vedanti Parag" userId="67f9710a-c151-49d4-9d6e-1c01612a5637" providerId="ADAL" clId="{216176FA-15EB-FA4C-A47E-B00C2F370F7D}" dt="2023-03-23T06:09:00.040" v="6"/>
          <ac:spMkLst>
            <pc:docMk/>
            <pc:sldMk cId="1702330994" sldId="304"/>
            <ac:spMk id="170" creationId="{4B479F28-FAE4-6748-5382-63BDA2043979}"/>
          </ac:spMkLst>
        </pc:spChg>
        <pc:spChg chg="mod">
          <ac:chgData name="Gulalkari, Vedanti Parag" userId="67f9710a-c151-49d4-9d6e-1c01612a5637" providerId="ADAL" clId="{216176FA-15EB-FA4C-A47E-B00C2F370F7D}" dt="2023-03-23T06:09:00.040" v="6"/>
          <ac:spMkLst>
            <pc:docMk/>
            <pc:sldMk cId="1702330994" sldId="304"/>
            <ac:spMk id="171" creationId="{C08088CE-AE4C-70A8-7703-B36B6AF5C89A}"/>
          </ac:spMkLst>
        </pc:spChg>
        <pc:spChg chg="mod">
          <ac:chgData name="Gulalkari, Vedanti Parag" userId="67f9710a-c151-49d4-9d6e-1c01612a5637" providerId="ADAL" clId="{216176FA-15EB-FA4C-A47E-B00C2F370F7D}" dt="2023-03-23T06:09:00.040" v="6"/>
          <ac:spMkLst>
            <pc:docMk/>
            <pc:sldMk cId="1702330994" sldId="304"/>
            <ac:spMk id="172" creationId="{9155450B-5EF9-7FC0-AD4D-BA21339CFF1F}"/>
          </ac:spMkLst>
        </pc:spChg>
        <pc:spChg chg="mod">
          <ac:chgData name="Gulalkari, Vedanti Parag" userId="67f9710a-c151-49d4-9d6e-1c01612a5637" providerId="ADAL" clId="{216176FA-15EB-FA4C-A47E-B00C2F370F7D}" dt="2023-03-23T06:09:00.040" v="6"/>
          <ac:spMkLst>
            <pc:docMk/>
            <pc:sldMk cId="1702330994" sldId="304"/>
            <ac:spMk id="173" creationId="{13D2EF18-C7AA-D83E-3977-300CE6C6D1F6}"/>
          </ac:spMkLst>
        </pc:spChg>
        <pc:spChg chg="mod">
          <ac:chgData name="Gulalkari, Vedanti Parag" userId="67f9710a-c151-49d4-9d6e-1c01612a5637" providerId="ADAL" clId="{216176FA-15EB-FA4C-A47E-B00C2F370F7D}" dt="2023-03-23T06:09:00.040" v="6"/>
          <ac:spMkLst>
            <pc:docMk/>
            <pc:sldMk cId="1702330994" sldId="304"/>
            <ac:spMk id="174" creationId="{6592D4F4-BD01-CF1F-AA63-868442A339A9}"/>
          </ac:spMkLst>
        </pc:spChg>
        <pc:spChg chg="mod">
          <ac:chgData name="Gulalkari, Vedanti Parag" userId="67f9710a-c151-49d4-9d6e-1c01612a5637" providerId="ADAL" clId="{216176FA-15EB-FA4C-A47E-B00C2F370F7D}" dt="2023-03-23T06:09:00.040" v="6"/>
          <ac:spMkLst>
            <pc:docMk/>
            <pc:sldMk cId="1702330994" sldId="304"/>
            <ac:spMk id="175" creationId="{BB20DB48-F292-04A9-A939-E283C48A1886}"/>
          </ac:spMkLst>
        </pc:spChg>
        <pc:spChg chg="mod">
          <ac:chgData name="Gulalkari, Vedanti Parag" userId="67f9710a-c151-49d4-9d6e-1c01612a5637" providerId="ADAL" clId="{216176FA-15EB-FA4C-A47E-B00C2F370F7D}" dt="2023-03-23T06:09:00.040" v="6"/>
          <ac:spMkLst>
            <pc:docMk/>
            <pc:sldMk cId="1702330994" sldId="304"/>
            <ac:spMk id="176" creationId="{EE96EB7C-E643-5450-A13D-6DA83C8B3032}"/>
          </ac:spMkLst>
        </pc:spChg>
        <pc:spChg chg="mod">
          <ac:chgData name="Gulalkari, Vedanti Parag" userId="67f9710a-c151-49d4-9d6e-1c01612a5637" providerId="ADAL" clId="{216176FA-15EB-FA4C-A47E-B00C2F370F7D}" dt="2023-03-23T06:09:00.040" v="6"/>
          <ac:spMkLst>
            <pc:docMk/>
            <pc:sldMk cId="1702330994" sldId="304"/>
            <ac:spMk id="177" creationId="{FCCE2D51-1D6F-0217-C45A-CD10E53DC23F}"/>
          </ac:spMkLst>
        </pc:spChg>
        <pc:spChg chg="mod">
          <ac:chgData name="Gulalkari, Vedanti Parag" userId="67f9710a-c151-49d4-9d6e-1c01612a5637" providerId="ADAL" clId="{216176FA-15EB-FA4C-A47E-B00C2F370F7D}" dt="2023-03-23T06:09:00.040" v="6"/>
          <ac:spMkLst>
            <pc:docMk/>
            <pc:sldMk cId="1702330994" sldId="304"/>
            <ac:spMk id="178" creationId="{5AC86236-608F-90F9-3114-CE80C43620F1}"/>
          </ac:spMkLst>
        </pc:spChg>
        <pc:grpChg chg="add del mod">
          <ac:chgData name="Gulalkari, Vedanti Parag" userId="67f9710a-c151-49d4-9d6e-1c01612a5637" providerId="ADAL" clId="{216176FA-15EB-FA4C-A47E-B00C2F370F7D}" dt="2023-03-23T06:08:48.722" v="3"/>
          <ac:grpSpMkLst>
            <pc:docMk/>
            <pc:sldMk cId="1702330994" sldId="304"/>
            <ac:grpSpMk id="3" creationId="{144F2CEF-0720-6FC8-5E71-5E198DDACD4C}"/>
          </ac:grpSpMkLst>
        </pc:grpChg>
        <pc:grpChg chg="add del mod">
          <ac:chgData name="Gulalkari, Vedanti Parag" userId="67f9710a-c151-49d4-9d6e-1c01612a5637" providerId="ADAL" clId="{216176FA-15EB-FA4C-A47E-B00C2F370F7D}" dt="2023-03-23T06:08:48.722" v="3"/>
          <ac:grpSpMkLst>
            <pc:docMk/>
            <pc:sldMk cId="1702330994" sldId="304"/>
            <ac:grpSpMk id="11" creationId="{953CB0DE-9BA8-86C2-F3CC-D948715C499F}"/>
          </ac:grpSpMkLst>
        </pc:grpChg>
        <pc:grpChg chg="add del mod">
          <ac:chgData name="Gulalkari, Vedanti Parag" userId="67f9710a-c151-49d4-9d6e-1c01612a5637" providerId="ADAL" clId="{216176FA-15EB-FA4C-A47E-B00C2F370F7D}" dt="2023-03-23T06:08:48.722" v="3"/>
          <ac:grpSpMkLst>
            <pc:docMk/>
            <pc:sldMk cId="1702330994" sldId="304"/>
            <ac:grpSpMk id="17" creationId="{D853D988-530C-4AC8-F51A-7B414E3F63DF}"/>
          </ac:grpSpMkLst>
        </pc:grpChg>
        <pc:grpChg chg="add del mod">
          <ac:chgData name="Gulalkari, Vedanti Parag" userId="67f9710a-c151-49d4-9d6e-1c01612a5637" providerId="ADAL" clId="{216176FA-15EB-FA4C-A47E-B00C2F370F7D}" dt="2023-03-23T06:08:48.722" v="3"/>
          <ac:grpSpMkLst>
            <pc:docMk/>
            <pc:sldMk cId="1702330994" sldId="304"/>
            <ac:grpSpMk id="23" creationId="{ED42C7E7-A2CF-0B6E-69FC-C27D41381FC8}"/>
          </ac:grpSpMkLst>
        </pc:grpChg>
        <pc:grpChg chg="add del mod">
          <ac:chgData name="Gulalkari, Vedanti Parag" userId="67f9710a-c151-49d4-9d6e-1c01612a5637" providerId="ADAL" clId="{216176FA-15EB-FA4C-A47E-B00C2F370F7D}" dt="2023-03-23T06:08:48.722" v="3"/>
          <ac:grpSpMkLst>
            <pc:docMk/>
            <pc:sldMk cId="1702330994" sldId="304"/>
            <ac:grpSpMk id="29" creationId="{C9DBCFFD-863B-5D58-9C80-398C3B8DC33E}"/>
          </ac:grpSpMkLst>
        </pc:grpChg>
        <pc:grpChg chg="add del mod">
          <ac:chgData name="Gulalkari, Vedanti Parag" userId="67f9710a-c151-49d4-9d6e-1c01612a5637" providerId="ADAL" clId="{216176FA-15EB-FA4C-A47E-B00C2F370F7D}" dt="2023-03-23T06:08:48.722" v="3"/>
          <ac:grpSpMkLst>
            <pc:docMk/>
            <pc:sldMk cId="1702330994" sldId="304"/>
            <ac:grpSpMk id="33" creationId="{0578B85B-1217-63F1-AA0A-4FD59BCB5DAF}"/>
          </ac:grpSpMkLst>
        </pc:grpChg>
        <pc:grpChg chg="add del mod">
          <ac:chgData name="Gulalkari, Vedanti Parag" userId="67f9710a-c151-49d4-9d6e-1c01612a5637" providerId="ADAL" clId="{216176FA-15EB-FA4C-A47E-B00C2F370F7D}" dt="2023-03-23T06:08:48.722" v="3"/>
          <ac:grpSpMkLst>
            <pc:docMk/>
            <pc:sldMk cId="1702330994" sldId="304"/>
            <ac:grpSpMk id="40" creationId="{4B80D868-B8F4-9FE2-34A1-92EB4415D11A}"/>
          </ac:grpSpMkLst>
        </pc:grpChg>
        <pc:grpChg chg="add del mod">
          <ac:chgData name="Gulalkari, Vedanti Parag" userId="67f9710a-c151-49d4-9d6e-1c01612a5637" providerId="ADAL" clId="{216176FA-15EB-FA4C-A47E-B00C2F370F7D}" dt="2023-03-23T06:08:48.722" v="3"/>
          <ac:grpSpMkLst>
            <pc:docMk/>
            <pc:sldMk cId="1702330994" sldId="304"/>
            <ac:grpSpMk id="44" creationId="{A51DEBC8-9774-006C-A0A3-B8F833D1EE32}"/>
          </ac:grpSpMkLst>
        </pc:grpChg>
        <pc:grpChg chg="add del mod">
          <ac:chgData name="Gulalkari, Vedanti Parag" userId="67f9710a-c151-49d4-9d6e-1c01612a5637" providerId="ADAL" clId="{216176FA-15EB-FA4C-A47E-B00C2F370F7D}" dt="2023-03-23T06:08:57.043" v="5"/>
          <ac:grpSpMkLst>
            <pc:docMk/>
            <pc:sldMk cId="1702330994" sldId="304"/>
            <ac:grpSpMk id="63" creationId="{28996386-17A7-5EB1-CA49-0B9D447CF2A5}"/>
          </ac:grpSpMkLst>
        </pc:grpChg>
        <pc:grpChg chg="add del mod">
          <ac:chgData name="Gulalkari, Vedanti Parag" userId="67f9710a-c151-49d4-9d6e-1c01612a5637" providerId="ADAL" clId="{216176FA-15EB-FA4C-A47E-B00C2F370F7D}" dt="2023-03-23T06:08:57.043" v="5"/>
          <ac:grpSpMkLst>
            <pc:docMk/>
            <pc:sldMk cId="1702330994" sldId="304"/>
            <ac:grpSpMk id="69" creationId="{9B43A386-1854-F8A1-1C0D-B4E72095783C}"/>
          </ac:grpSpMkLst>
        </pc:grpChg>
        <pc:grpChg chg="add del mod">
          <ac:chgData name="Gulalkari, Vedanti Parag" userId="67f9710a-c151-49d4-9d6e-1c01612a5637" providerId="ADAL" clId="{216176FA-15EB-FA4C-A47E-B00C2F370F7D}" dt="2023-03-23T06:08:57.043" v="5"/>
          <ac:grpSpMkLst>
            <pc:docMk/>
            <pc:sldMk cId="1702330994" sldId="304"/>
            <ac:grpSpMk id="75" creationId="{2581339E-D8D3-9DE6-DBAC-0AA562664667}"/>
          </ac:grpSpMkLst>
        </pc:grpChg>
        <pc:grpChg chg="add del mod">
          <ac:chgData name="Gulalkari, Vedanti Parag" userId="67f9710a-c151-49d4-9d6e-1c01612a5637" providerId="ADAL" clId="{216176FA-15EB-FA4C-A47E-B00C2F370F7D}" dt="2023-03-23T06:08:57.043" v="5"/>
          <ac:grpSpMkLst>
            <pc:docMk/>
            <pc:sldMk cId="1702330994" sldId="304"/>
            <ac:grpSpMk id="81" creationId="{173CBC0F-A0B0-A1E3-3B75-47AEE9A95A97}"/>
          </ac:grpSpMkLst>
        </pc:grpChg>
        <pc:grpChg chg="add del mod">
          <ac:chgData name="Gulalkari, Vedanti Parag" userId="67f9710a-c151-49d4-9d6e-1c01612a5637" providerId="ADAL" clId="{216176FA-15EB-FA4C-A47E-B00C2F370F7D}" dt="2023-03-23T06:08:57.043" v="5"/>
          <ac:grpSpMkLst>
            <pc:docMk/>
            <pc:sldMk cId="1702330994" sldId="304"/>
            <ac:grpSpMk id="87" creationId="{9DFBFFDC-25A1-EEFE-9F0D-C88E6C10987A}"/>
          </ac:grpSpMkLst>
        </pc:grpChg>
        <pc:grpChg chg="add del mod">
          <ac:chgData name="Gulalkari, Vedanti Parag" userId="67f9710a-c151-49d4-9d6e-1c01612a5637" providerId="ADAL" clId="{216176FA-15EB-FA4C-A47E-B00C2F370F7D}" dt="2023-03-23T06:08:57.043" v="5"/>
          <ac:grpSpMkLst>
            <pc:docMk/>
            <pc:sldMk cId="1702330994" sldId="304"/>
            <ac:grpSpMk id="91" creationId="{9C9FE737-5BEE-F3C5-C503-AEA60D3C9F8E}"/>
          </ac:grpSpMkLst>
        </pc:grpChg>
        <pc:grpChg chg="add del mod">
          <ac:chgData name="Gulalkari, Vedanti Parag" userId="67f9710a-c151-49d4-9d6e-1c01612a5637" providerId="ADAL" clId="{216176FA-15EB-FA4C-A47E-B00C2F370F7D}" dt="2023-03-23T06:08:57.043" v="5"/>
          <ac:grpSpMkLst>
            <pc:docMk/>
            <pc:sldMk cId="1702330994" sldId="304"/>
            <ac:grpSpMk id="98" creationId="{4F732015-799E-3C37-1164-D876AB25566A}"/>
          </ac:grpSpMkLst>
        </pc:grpChg>
        <pc:grpChg chg="add del mod">
          <ac:chgData name="Gulalkari, Vedanti Parag" userId="67f9710a-c151-49d4-9d6e-1c01612a5637" providerId="ADAL" clId="{216176FA-15EB-FA4C-A47E-B00C2F370F7D}" dt="2023-03-23T06:08:57.043" v="5"/>
          <ac:grpSpMkLst>
            <pc:docMk/>
            <pc:sldMk cId="1702330994" sldId="304"/>
            <ac:grpSpMk id="102" creationId="{3FC8752F-D6B3-E5A7-DC51-A7CECD05DCB6}"/>
          </ac:grpSpMkLst>
        </pc:grpChg>
        <pc:grpChg chg="add mod topLvl">
          <ac:chgData name="Gulalkari, Vedanti Parag" userId="67f9710a-c151-49d4-9d6e-1c01612a5637" providerId="ADAL" clId="{216176FA-15EB-FA4C-A47E-B00C2F370F7D}" dt="2023-03-23T06:09:28.214" v="13" actId="165"/>
          <ac:grpSpMkLst>
            <pc:docMk/>
            <pc:sldMk cId="1702330994" sldId="304"/>
            <ac:grpSpMk id="121" creationId="{48983894-8F43-21E9-C3BB-878227DEBFB1}"/>
          </ac:grpSpMkLst>
        </pc:grpChg>
        <pc:grpChg chg="add mod topLvl">
          <ac:chgData name="Gulalkari, Vedanti Parag" userId="67f9710a-c151-49d4-9d6e-1c01612a5637" providerId="ADAL" clId="{216176FA-15EB-FA4C-A47E-B00C2F370F7D}" dt="2023-03-23T06:09:28.214" v="13" actId="165"/>
          <ac:grpSpMkLst>
            <pc:docMk/>
            <pc:sldMk cId="1702330994" sldId="304"/>
            <ac:grpSpMk id="127" creationId="{57B30F5C-AB06-2228-E25D-524FCC1E2107}"/>
          </ac:grpSpMkLst>
        </pc:grpChg>
        <pc:grpChg chg="add mod topLvl">
          <ac:chgData name="Gulalkari, Vedanti Parag" userId="67f9710a-c151-49d4-9d6e-1c01612a5637" providerId="ADAL" clId="{216176FA-15EB-FA4C-A47E-B00C2F370F7D}" dt="2023-03-23T06:15:44.312" v="772" actId="1076"/>
          <ac:grpSpMkLst>
            <pc:docMk/>
            <pc:sldMk cId="1702330994" sldId="304"/>
            <ac:grpSpMk id="133" creationId="{0D2EC185-4EA3-B592-AF8E-13EACDF774DB}"/>
          </ac:grpSpMkLst>
        </pc:grpChg>
        <pc:grpChg chg="add del mod topLvl">
          <ac:chgData name="Gulalkari, Vedanti Parag" userId="67f9710a-c151-49d4-9d6e-1c01612a5637" providerId="ADAL" clId="{216176FA-15EB-FA4C-A47E-B00C2F370F7D}" dt="2023-03-23T06:18:08.450" v="778" actId="165"/>
          <ac:grpSpMkLst>
            <pc:docMk/>
            <pc:sldMk cId="1702330994" sldId="304"/>
            <ac:grpSpMk id="139" creationId="{1A4FD7A7-5ADF-E45E-FDFE-47DDA63F6ECC}"/>
          </ac:grpSpMkLst>
        </pc:grpChg>
        <pc:grpChg chg="add del mod topLvl">
          <ac:chgData name="Gulalkari, Vedanti Parag" userId="67f9710a-c151-49d4-9d6e-1c01612a5637" providerId="ADAL" clId="{216176FA-15EB-FA4C-A47E-B00C2F370F7D}" dt="2023-03-23T06:18:20.769" v="780" actId="478"/>
          <ac:grpSpMkLst>
            <pc:docMk/>
            <pc:sldMk cId="1702330994" sldId="304"/>
            <ac:grpSpMk id="145" creationId="{6AF47B76-F377-A0FA-75FE-9222099A13BB}"/>
          </ac:grpSpMkLst>
        </pc:grpChg>
        <pc:grpChg chg="add mod topLvl">
          <ac:chgData name="Gulalkari, Vedanti Parag" userId="67f9710a-c151-49d4-9d6e-1c01612a5637" providerId="ADAL" clId="{216176FA-15EB-FA4C-A47E-B00C2F370F7D}" dt="2023-03-23T06:09:28.214" v="13" actId="165"/>
          <ac:grpSpMkLst>
            <pc:docMk/>
            <pc:sldMk cId="1702330994" sldId="304"/>
            <ac:grpSpMk id="149" creationId="{19385AC9-D0A3-846F-075F-E2DE042C271B}"/>
          </ac:grpSpMkLst>
        </pc:grpChg>
        <pc:grpChg chg="add del mod topLvl">
          <ac:chgData name="Gulalkari, Vedanti Parag" userId="67f9710a-c151-49d4-9d6e-1c01612a5637" providerId="ADAL" clId="{216176FA-15EB-FA4C-A47E-B00C2F370F7D}" dt="2023-03-23T06:15:52.468" v="773" actId="478"/>
          <ac:grpSpMkLst>
            <pc:docMk/>
            <pc:sldMk cId="1702330994" sldId="304"/>
            <ac:grpSpMk id="156" creationId="{19274A50-BF0C-9CC9-40E0-C1EDFA271A9E}"/>
          </ac:grpSpMkLst>
        </pc:grpChg>
        <pc:grpChg chg="add mod topLvl">
          <ac:chgData name="Gulalkari, Vedanti Parag" userId="67f9710a-c151-49d4-9d6e-1c01612a5637" providerId="ADAL" clId="{216176FA-15EB-FA4C-A47E-B00C2F370F7D}" dt="2023-03-23T06:09:28.214" v="13" actId="165"/>
          <ac:grpSpMkLst>
            <pc:docMk/>
            <pc:sldMk cId="1702330994" sldId="304"/>
            <ac:grpSpMk id="160" creationId="{5B42EA5E-CB3D-EAC6-844B-C601B45C4307}"/>
          </ac:grpSpMkLst>
        </pc:grpChg>
        <pc:grpChg chg="add del mod">
          <ac:chgData name="Gulalkari, Vedanti Parag" userId="67f9710a-c151-49d4-9d6e-1c01612a5637" providerId="ADAL" clId="{216176FA-15EB-FA4C-A47E-B00C2F370F7D}" dt="2023-03-23T06:09:28.214" v="13" actId="165"/>
          <ac:grpSpMkLst>
            <pc:docMk/>
            <pc:sldMk cId="1702330994" sldId="304"/>
            <ac:grpSpMk id="179" creationId="{378F3E87-0153-31D7-84E6-E3BADE31E4D6}"/>
          </ac:grpSpMkLst>
        </pc:grpChg>
        <pc:picChg chg="add mod">
          <ac:chgData name="Gulalkari, Vedanti Parag" userId="67f9710a-c151-49d4-9d6e-1c01612a5637" providerId="ADAL" clId="{216176FA-15EB-FA4C-A47E-B00C2F370F7D}" dt="2023-03-23T06:16:07.161" v="774" actId="1076"/>
          <ac:picMkLst>
            <pc:docMk/>
            <pc:sldMk cId="1702330994" sldId="304"/>
            <ac:picMk id="180" creationId="{179E9418-3588-23B1-7BE2-9610A223775D}"/>
          </ac:picMkLst>
        </pc:picChg>
        <pc:picChg chg="add mod">
          <ac:chgData name="Gulalkari, Vedanti Parag" userId="67f9710a-c151-49d4-9d6e-1c01612a5637" providerId="ADAL" clId="{216176FA-15EB-FA4C-A47E-B00C2F370F7D}" dt="2023-03-23T06:18:43.205" v="787" actId="1076"/>
          <ac:picMkLst>
            <pc:docMk/>
            <pc:sldMk cId="1702330994" sldId="304"/>
            <ac:picMk id="181" creationId="{3C3EC076-4BBE-4482-AA65-26C3FDF69855}"/>
          </ac:picMkLst>
        </pc:picChg>
        <pc:picChg chg="add del">
          <ac:chgData name="Gulalkari, Vedanti Parag" userId="67f9710a-c151-49d4-9d6e-1c01612a5637" providerId="ADAL" clId="{216176FA-15EB-FA4C-A47E-B00C2F370F7D}" dt="2023-03-23T06:18:26.682" v="783" actId="478"/>
          <ac:picMkLst>
            <pc:docMk/>
            <pc:sldMk cId="1702330994" sldId="304"/>
            <ac:picMk id="182" creationId="{3594484B-B4F3-9185-B226-47FB1AB1B70C}"/>
          </ac:picMkLst>
        </pc:picChg>
      </pc:sldChg>
      <pc:sldChg chg="addSp delSp modSp mod">
        <pc:chgData name="Gulalkari, Vedanti Parag" userId="67f9710a-c151-49d4-9d6e-1c01612a5637" providerId="ADAL" clId="{216176FA-15EB-FA4C-A47E-B00C2F370F7D}" dt="2023-03-23T06:33:49.444" v="1156" actId="21"/>
        <pc:sldMkLst>
          <pc:docMk/>
          <pc:sldMk cId="2099820858" sldId="308"/>
        </pc:sldMkLst>
        <pc:spChg chg="mod">
          <ac:chgData name="Gulalkari, Vedanti Parag" userId="67f9710a-c151-49d4-9d6e-1c01612a5637" providerId="ADAL" clId="{216176FA-15EB-FA4C-A47E-B00C2F370F7D}" dt="2023-03-23T06:26:10.308" v="801"/>
          <ac:spMkLst>
            <pc:docMk/>
            <pc:sldMk cId="2099820858" sldId="308"/>
            <ac:spMk id="4" creationId="{C5807DE0-AA50-3B0A-3C4C-7B0DCDBAF448}"/>
          </ac:spMkLst>
        </pc:spChg>
        <pc:spChg chg="mod">
          <ac:chgData name="Gulalkari, Vedanti Parag" userId="67f9710a-c151-49d4-9d6e-1c01612a5637" providerId="ADAL" clId="{216176FA-15EB-FA4C-A47E-B00C2F370F7D}" dt="2023-03-23T06:29:04.313" v="841" actId="122"/>
          <ac:spMkLst>
            <pc:docMk/>
            <pc:sldMk cId="2099820858" sldId="308"/>
            <ac:spMk id="7" creationId="{55E77078-EB9E-CD9B-8BA8-0B70047A7C81}"/>
          </ac:spMkLst>
        </pc:spChg>
        <pc:spChg chg="mod">
          <ac:chgData name="Gulalkari, Vedanti Parag" userId="67f9710a-c151-49d4-9d6e-1c01612a5637" providerId="ADAL" clId="{216176FA-15EB-FA4C-A47E-B00C2F370F7D}" dt="2023-03-23T06:26:10.308" v="801"/>
          <ac:spMkLst>
            <pc:docMk/>
            <pc:sldMk cId="2099820858" sldId="308"/>
            <ac:spMk id="9" creationId="{F2E85C54-FBA4-3214-8C63-0ED9EE15844F}"/>
          </ac:spMkLst>
        </pc:spChg>
        <pc:spChg chg="mod">
          <ac:chgData name="Gulalkari, Vedanti Parag" userId="67f9710a-c151-49d4-9d6e-1c01612a5637" providerId="ADAL" clId="{216176FA-15EB-FA4C-A47E-B00C2F370F7D}" dt="2023-03-23T06:26:10.308" v="801"/>
          <ac:spMkLst>
            <pc:docMk/>
            <pc:sldMk cId="2099820858" sldId="308"/>
            <ac:spMk id="10" creationId="{02E49DBD-7936-5E3D-D1FE-0CCA994A6D20}"/>
          </ac:spMkLst>
        </pc:spChg>
        <pc:spChg chg="mod">
          <ac:chgData name="Gulalkari, Vedanti Parag" userId="67f9710a-c151-49d4-9d6e-1c01612a5637" providerId="ADAL" clId="{216176FA-15EB-FA4C-A47E-B00C2F370F7D}" dt="2023-03-23T06:26:10.308" v="801"/>
          <ac:spMkLst>
            <pc:docMk/>
            <pc:sldMk cId="2099820858" sldId="308"/>
            <ac:spMk id="12" creationId="{8F0C2FE9-ED94-CA30-B244-A44A86768D75}"/>
          </ac:spMkLst>
        </pc:spChg>
        <pc:spChg chg="mod">
          <ac:chgData name="Gulalkari, Vedanti Parag" userId="67f9710a-c151-49d4-9d6e-1c01612a5637" providerId="ADAL" clId="{216176FA-15EB-FA4C-A47E-B00C2F370F7D}" dt="2023-03-23T06:28:11.263" v="829" actId="122"/>
          <ac:spMkLst>
            <pc:docMk/>
            <pc:sldMk cId="2099820858" sldId="308"/>
            <ac:spMk id="13" creationId="{2EFA4CCB-5568-46D4-3D48-55D818DAF5EF}"/>
          </ac:spMkLst>
        </pc:spChg>
        <pc:spChg chg="mod">
          <ac:chgData name="Gulalkari, Vedanti Parag" userId="67f9710a-c151-49d4-9d6e-1c01612a5637" providerId="ADAL" clId="{216176FA-15EB-FA4C-A47E-B00C2F370F7D}" dt="2023-03-23T06:26:10.308" v="801"/>
          <ac:spMkLst>
            <pc:docMk/>
            <pc:sldMk cId="2099820858" sldId="308"/>
            <ac:spMk id="15" creationId="{AE1719FB-56E7-AD26-0506-564B4191F43B}"/>
          </ac:spMkLst>
        </pc:spChg>
        <pc:spChg chg="mod">
          <ac:chgData name="Gulalkari, Vedanti Parag" userId="67f9710a-c151-49d4-9d6e-1c01612a5637" providerId="ADAL" clId="{216176FA-15EB-FA4C-A47E-B00C2F370F7D}" dt="2023-03-23T06:26:10.308" v="801"/>
          <ac:spMkLst>
            <pc:docMk/>
            <pc:sldMk cId="2099820858" sldId="308"/>
            <ac:spMk id="16" creationId="{F5468BF7-1AAA-1B97-2BBB-90582527E00A}"/>
          </ac:spMkLst>
        </pc:spChg>
        <pc:spChg chg="mod">
          <ac:chgData name="Gulalkari, Vedanti Parag" userId="67f9710a-c151-49d4-9d6e-1c01612a5637" providerId="ADAL" clId="{216176FA-15EB-FA4C-A47E-B00C2F370F7D}" dt="2023-03-23T06:26:10.308" v="801"/>
          <ac:spMkLst>
            <pc:docMk/>
            <pc:sldMk cId="2099820858" sldId="308"/>
            <ac:spMk id="18" creationId="{AA23CCE8-67D1-C4B3-DE64-4494444D3064}"/>
          </ac:spMkLst>
        </pc:spChg>
        <pc:spChg chg="mod">
          <ac:chgData name="Gulalkari, Vedanti Parag" userId="67f9710a-c151-49d4-9d6e-1c01612a5637" providerId="ADAL" clId="{216176FA-15EB-FA4C-A47E-B00C2F370F7D}" dt="2023-03-23T06:26:10.308" v="801"/>
          <ac:spMkLst>
            <pc:docMk/>
            <pc:sldMk cId="2099820858" sldId="308"/>
            <ac:spMk id="19" creationId="{66428F84-0147-A086-3E25-D3812DDDD240}"/>
          </ac:spMkLst>
        </pc:spChg>
        <pc:spChg chg="mod">
          <ac:chgData name="Gulalkari, Vedanti Parag" userId="67f9710a-c151-49d4-9d6e-1c01612a5637" providerId="ADAL" clId="{216176FA-15EB-FA4C-A47E-B00C2F370F7D}" dt="2023-03-23T06:26:10.308" v="801"/>
          <ac:spMkLst>
            <pc:docMk/>
            <pc:sldMk cId="2099820858" sldId="308"/>
            <ac:spMk id="21" creationId="{D59B5AB7-C317-2834-18E2-56F76A0DC13F}"/>
          </ac:spMkLst>
        </pc:spChg>
        <pc:spChg chg="mod">
          <ac:chgData name="Gulalkari, Vedanti Parag" userId="67f9710a-c151-49d4-9d6e-1c01612a5637" providerId="ADAL" clId="{216176FA-15EB-FA4C-A47E-B00C2F370F7D}" dt="2023-03-23T06:26:10.308" v="801"/>
          <ac:spMkLst>
            <pc:docMk/>
            <pc:sldMk cId="2099820858" sldId="308"/>
            <ac:spMk id="22" creationId="{729A55FE-EC97-F266-D869-97DF1E8039AA}"/>
          </ac:spMkLst>
        </pc:spChg>
        <pc:spChg chg="mod">
          <ac:chgData name="Gulalkari, Vedanti Parag" userId="67f9710a-c151-49d4-9d6e-1c01612a5637" providerId="ADAL" clId="{216176FA-15EB-FA4C-A47E-B00C2F370F7D}" dt="2023-03-23T06:26:10.308" v="801"/>
          <ac:spMkLst>
            <pc:docMk/>
            <pc:sldMk cId="2099820858" sldId="308"/>
            <ac:spMk id="24" creationId="{408AF0DB-FF13-AB27-D59E-9A280E5E151F}"/>
          </ac:spMkLst>
        </pc:spChg>
        <pc:spChg chg="mod">
          <ac:chgData name="Gulalkari, Vedanti Parag" userId="67f9710a-c151-49d4-9d6e-1c01612a5637" providerId="ADAL" clId="{216176FA-15EB-FA4C-A47E-B00C2F370F7D}" dt="2023-03-23T06:26:10.308" v="801"/>
          <ac:spMkLst>
            <pc:docMk/>
            <pc:sldMk cId="2099820858" sldId="308"/>
            <ac:spMk id="25" creationId="{3483C22C-3AAE-70F2-2342-F3C64189B16B}"/>
          </ac:spMkLst>
        </pc:spChg>
        <pc:spChg chg="mod">
          <ac:chgData name="Gulalkari, Vedanti Parag" userId="67f9710a-c151-49d4-9d6e-1c01612a5637" providerId="ADAL" clId="{216176FA-15EB-FA4C-A47E-B00C2F370F7D}" dt="2023-03-23T06:26:10.308" v="801"/>
          <ac:spMkLst>
            <pc:docMk/>
            <pc:sldMk cId="2099820858" sldId="308"/>
            <ac:spMk id="26" creationId="{90C5965E-F8B0-4A51-694A-D25A0D12C01D}"/>
          </ac:spMkLst>
        </pc:spChg>
        <pc:spChg chg="mod">
          <ac:chgData name="Gulalkari, Vedanti Parag" userId="67f9710a-c151-49d4-9d6e-1c01612a5637" providerId="ADAL" clId="{216176FA-15EB-FA4C-A47E-B00C2F370F7D}" dt="2023-03-23T06:26:10.308" v="801"/>
          <ac:spMkLst>
            <pc:docMk/>
            <pc:sldMk cId="2099820858" sldId="308"/>
            <ac:spMk id="27" creationId="{40CDB578-0699-8FAD-3ECD-C47D94DA3FA3}"/>
          </ac:spMkLst>
        </pc:spChg>
        <pc:spChg chg="mod">
          <ac:chgData name="Gulalkari, Vedanti Parag" userId="67f9710a-c151-49d4-9d6e-1c01612a5637" providerId="ADAL" clId="{216176FA-15EB-FA4C-A47E-B00C2F370F7D}" dt="2023-03-23T06:26:10.308" v="801"/>
          <ac:spMkLst>
            <pc:docMk/>
            <pc:sldMk cId="2099820858" sldId="308"/>
            <ac:spMk id="28" creationId="{86294D70-EAE4-7E5E-C00F-F377510E023E}"/>
          </ac:spMkLst>
        </pc:spChg>
        <pc:spChg chg="mod">
          <ac:chgData name="Gulalkari, Vedanti Parag" userId="67f9710a-c151-49d4-9d6e-1c01612a5637" providerId="ADAL" clId="{216176FA-15EB-FA4C-A47E-B00C2F370F7D}" dt="2023-03-23T06:26:10.308" v="801"/>
          <ac:spMkLst>
            <pc:docMk/>
            <pc:sldMk cId="2099820858" sldId="308"/>
            <ac:spMk id="29" creationId="{A2450AEE-81AC-3230-D1E3-EFEDFF069F50}"/>
          </ac:spMkLst>
        </pc:spChg>
        <pc:spChg chg="mod">
          <ac:chgData name="Gulalkari, Vedanti Parag" userId="67f9710a-c151-49d4-9d6e-1c01612a5637" providerId="ADAL" clId="{216176FA-15EB-FA4C-A47E-B00C2F370F7D}" dt="2023-03-23T06:26:10.308" v="801"/>
          <ac:spMkLst>
            <pc:docMk/>
            <pc:sldMk cId="2099820858" sldId="308"/>
            <ac:spMk id="31" creationId="{632A25F6-0EE3-7F20-8E4E-A48872FC3432}"/>
          </ac:spMkLst>
        </pc:spChg>
        <pc:spChg chg="mod">
          <ac:chgData name="Gulalkari, Vedanti Parag" userId="67f9710a-c151-49d4-9d6e-1c01612a5637" providerId="ADAL" clId="{216176FA-15EB-FA4C-A47E-B00C2F370F7D}" dt="2023-03-23T06:26:10.308" v="801"/>
          <ac:spMkLst>
            <pc:docMk/>
            <pc:sldMk cId="2099820858" sldId="308"/>
            <ac:spMk id="32" creationId="{6D4255F8-AFC3-B509-D184-9F9BA1166628}"/>
          </ac:spMkLst>
        </pc:spChg>
        <pc:spChg chg="mod">
          <ac:chgData name="Gulalkari, Vedanti Parag" userId="67f9710a-c151-49d4-9d6e-1c01612a5637" providerId="ADAL" clId="{216176FA-15EB-FA4C-A47E-B00C2F370F7D}" dt="2023-03-23T06:26:10.308" v="801"/>
          <ac:spMkLst>
            <pc:docMk/>
            <pc:sldMk cId="2099820858" sldId="308"/>
            <ac:spMk id="33" creationId="{B1A291C4-A334-90E8-5381-ED31E7FB5E11}"/>
          </ac:spMkLst>
        </pc:spChg>
        <pc:spChg chg="mod">
          <ac:chgData name="Gulalkari, Vedanti Parag" userId="67f9710a-c151-49d4-9d6e-1c01612a5637" providerId="ADAL" clId="{216176FA-15EB-FA4C-A47E-B00C2F370F7D}" dt="2023-03-23T06:26:10.308" v="801"/>
          <ac:spMkLst>
            <pc:docMk/>
            <pc:sldMk cId="2099820858" sldId="308"/>
            <ac:spMk id="34" creationId="{FC1201C5-8B6C-B567-D691-667BA3B692C1}"/>
          </ac:spMkLst>
        </pc:spChg>
        <pc:spChg chg="mod">
          <ac:chgData name="Gulalkari, Vedanti Parag" userId="67f9710a-c151-49d4-9d6e-1c01612a5637" providerId="ADAL" clId="{216176FA-15EB-FA4C-A47E-B00C2F370F7D}" dt="2023-03-23T06:26:10.308" v="801"/>
          <ac:spMkLst>
            <pc:docMk/>
            <pc:sldMk cId="2099820858" sldId="308"/>
            <ac:spMk id="35" creationId="{81F44041-0E9A-59E6-690D-290EF11F9C27}"/>
          </ac:spMkLst>
        </pc:spChg>
        <pc:spChg chg="mod">
          <ac:chgData name="Gulalkari, Vedanti Parag" userId="67f9710a-c151-49d4-9d6e-1c01612a5637" providerId="ADAL" clId="{216176FA-15EB-FA4C-A47E-B00C2F370F7D}" dt="2023-03-23T06:26:10.308" v="801"/>
          <ac:spMkLst>
            <pc:docMk/>
            <pc:sldMk cId="2099820858" sldId="308"/>
            <ac:spMk id="36" creationId="{1BA7E4C5-6503-EE05-9618-7DB0782A6A3B}"/>
          </ac:spMkLst>
        </pc:spChg>
        <pc:spChg chg="mod">
          <ac:chgData name="Gulalkari, Vedanti Parag" userId="67f9710a-c151-49d4-9d6e-1c01612a5637" providerId="ADAL" clId="{216176FA-15EB-FA4C-A47E-B00C2F370F7D}" dt="2023-03-23T06:26:10.308" v="801"/>
          <ac:spMkLst>
            <pc:docMk/>
            <pc:sldMk cId="2099820858" sldId="308"/>
            <ac:spMk id="37" creationId="{B0E5DEAF-9153-9654-8EFD-9DAC3AF73995}"/>
          </ac:spMkLst>
        </pc:spChg>
        <pc:spChg chg="mod">
          <ac:chgData name="Gulalkari, Vedanti Parag" userId="67f9710a-c151-49d4-9d6e-1c01612a5637" providerId="ADAL" clId="{216176FA-15EB-FA4C-A47E-B00C2F370F7D}" dt="2023-03-23T06:26:10.308" v="801"/>
          <ac:spMkLst>
            <pc:docMk/>
            <pc:sldMk cId="2099820858" sldId="308"/>
            <ac:spMk id="38" creationId="{106E6A72-0EAC-4822-0D80-05BDF9B60F9E}"/>
          </ac:spMkLst>
        </pc:spChg>
        <pc:spChg chg="del mod topLvl">
          <ac:chgData name="Gulalkari, Vedanti Parag" userId="67f9710a-c151-49d4-9d6e-1c01612a5637" providerId="ADAL" clId="{216176FA-15EB-FA4C-A47E-B00C2F370F7D}" dt="2023-03-23T06:27:54.827" v="818" actId="21"/>
          <ac:spMkLst>
            <pc:docMk/>
            <pc:sldMk cId="2099820858" sldId="308"/>
            <ac:spMk id="40" creationId="{7EDAF66B-2C04-9A9B-5F75-86F80DBC05A4}"/>
          </ac:spMkLst>
        </pc:spChg>
        <pc:spChg chg="del mod topLvl">
          <ac:chgData name="Gulalkari, Vedanti Parag" userId="67f9710a-c151-49d4-9d6e-1c01612a5637" providerId="ADAL" clId="{216176FA-15EB-FA4C-A47E-B00C2F370F7D}" dt="2023-03-23T06:27:43.862" v="817" actId="478"/>
          <ac:spMkLst>
            <pc:docMk/>
            <pc:sldMk cId="2099820858" sldId="308"/>
            <ac:spMk id="41" creationId="{C460B1A6-BACF-DA5C-AF45-259A444C72F6}"/>
          </ac:spMkLst>
        </pc:spChg>
        <pc:spChg chg="mod">
          <ac:chgData name="Gulalkari, Vedanti Parag" userId="67f9710a-c151-49d4-9d6e-1c01612a5637" providerId="ADAL" clId="{216176FA-15EB-FA4C-A47E-B00C2F370F7D}" dt="2023-03-23T06:26:10.308" v="801"/>
          <ac:spMkLst>
            <pc:docMk/>
            <pc:sldMk cId="2099820858" sldId="308"/>
            <ac:spMk id="43" creationId="{615D73CD-C02D-B2FA-F243-019584F2A1CF}"/>
          </ac:spMkLst>
        </pc:spChg>
        <pc:spChg chg="mod">
          <ac:chgData name="Gulalkari, Vedanti Parag" userId="67f9710a-c151-49d4-9d6e-1c01612a5637" providerId="ADAL" clId="{216176FA-15EB-FA4C-A47E-B00C2F370F7D}" dt="2023-03-23T06:26:10.308" v="801"/>
          <ac:spMkLst>
            <pc:docMk/>
            <pc:sldMk cId="2099820858" sldId="308"/>
            <ac:spMk id="44" creationId="{6730F9ED-328D-0E60-2119-786611029ABA}"/>
          </ac:spMkLst>
        </pc:spChg>
        <pc:spChg chg="mod">
          <ac:chgData name="Gulalkari, Vedanti Parag" userId="67f9710a-c151-49d4-9d6e-1c01612a5637" providerId="ADAL" clId="{216176FA-15EB-FA4C-A47E-B00C2F370F7D}" dt="2023-03-23T06:26:10.308" v="801"/>
          <ac:spMkLst>
            <pc:docMk/>
            <pc:sldMk cId="2099820858" sldId="308"/>
            <ac:spMk id="45" creationId="{5A4DCB81-0617-AB8F-DAD9-CC15E6D5EB57}"/>
          </ac:spMkLst>
        </pc:spChg>
        <pc:spChg chg="mod">
          <ac:chgData name="Gulalkari, Vedanti Parag" userId="67f9710a-c151-49d4-9d6e-1c01612a5637" providerId="ADAL" clId="{216176FA-15EB-FA4C-A47E-B00C2F370F7D}" dt="2023-03-23T06:26:10.308" v="801"/>
          <ac:spMkLst>
            <pc:docMk/>
            <pc:sldMk cId="2099820858" sldId="308"/>
            <ac:spMk id="46" creationId="{0DDD1E82-7AA9-DE34-755A-027987F9AD8A}"/>
          </ac:spMkLst>
        </pc:spChg>
        <pc:spChg chg="mod">
          <ac:chgData name="Gulalkari, Vedanti Parag" userId="67f9710a-c151-49d4-9d6e-1c01612a5637" providerId="ADAL" clId="{216176FA-15EB-FA4C-A47E-B00C2F370F7D}" dt="2023-03-23T06:26:10.308" v="801"/>
          <ac:spMkLst>
            <pc:docMk/>
            <pc:sldMk cId="2099820858" sldId="308"/>
            <ac:spMk id="47" creationId="{210AC2EC-C74B-3309-F556-8357478AD6D9}"/>
          </ac:spMkLst>
        </pc:spChg>
        <pc:spChg chg="mod">
          <ac:chgData name="Gulalkari, Vedanti Parag" userId="67f9710a-c151-49d4-9d6e-1c01612a5637" providerId="ADAL" clId="{216176FA-15EB-FA4C-A47E-B00C2F370F7D}" dt="2023-03-23T06:26:10.308" v="801"/>
          <ac:spMkLst>
            <pc:docMk/>
            <pc:sldMk cId="2099820858" sldId="308"/>
            <ac:spMk id="48" creationId="{C6552B4B-D022-E26D-BADE-E3F01DDE12D2}"/>
          </ac:spMkLst>
        </pc:spChg>
        <pc:spChg chg="mod">
          <ac:chgData name="Gulalkari, Vedanti Parag" userId="67f9710a-c151-49d4-9d6e-1c01612a5637" providerId="ADAL" clId="{216176FA-15EB-FA4C-A47E-B00C2F370F7D}" dt="2023-03-23T06:26:10.308" v="801"/>
          <ac:spMkLst>
            <pc:docMk/>
            <pc:sldMk cId="2099820858" sldId="308"/>
            <ac:spMk id="49" creationId="{BEEFF2B1-A7C9-B636-4946-CAF568341321}"/>
          </ac:spMkLst>
        </pc:spChg>
        <pc:spChg chg="mod">
          <ac:chgData name="Gulalkari, Vedanti Parag" userId="67f9710a-c151-49d4-9d6e-1c01612a5637" providerId="ADAL" clId="{216176FA-15EB-FA4C-A47E-B00C2F370F7D}" dt="2023-03-23T06:26:10.308" v="801"/>
          <ac:spMkLst>
            <pc:docMk/>
            <pc:sldMk cId="2099820858" sldId="308"/>
            <ac:spMk id="51" creationId="{2144A352-FE89-362C-EC62-2AD389B90FC2}"/>
          </ac:spMkLst>
        </pc:spChg>
        <pc:spChg chg="mod">
          <ac:chgData name="Gulalkari, Vedanti Parag" userId="67f9710a-c151-49d4-9d6e-1c01612a5637" providerId="ADAL" clId="{216176FA-15EB-FA4C-A47E-B00C2F370F7D}" dt="2023-03-23T06:26:10.308" v="801"/>
          <ac:spMkLst>
            <pc:docMk/>
            <pc:sldMk cId="2099820858" sldId="308"/>
            <ac:spMk id="52" creationId="{3085DFCB-D623-20CC-3B69-0840EC25A104}"/>
          </ac:spMkLst>
        </pc:spChg>
        <pc:spChg chg="mod">
          <ac:chgData name="Gulalkari, Vedanti Parag" userId="67f9710a-c151-49d4-9d6e-1c01612a5637" providerId="ADAL" clId="{216176FA-15EB-FA4C-A47E-B00C2F370F7D}" dt="2023-03-23T06:26:10.308" v="801"/>
          <ac:spMkLst>
            <pc:docMk/>
            <pc:sldMk cId="2099820858" sldId="308"/>
            <ac:spMk id="53" creationId="{22D31898-0BDC-627A-7484-A0465316956A}"/>
          </ac:spMkLst>
        </pc:spChg>
        <pc:spChg chg="mod">
          <ac:chgData name="Gulalkari, Vedanti Parag" userId="67f9710a-c151-49d4-9d6e-1c01612a5637" providerId="ADAL" clId="{216176FA-15EB-FA4C-A47E-B00C2F370F7D}" dt="2023-03-23T06:26:10.308" v="801"/>
          <ac:spMkLst>
            <pc:docMk/>
            <pc:sldMk cId="2099820858" sldId="308"/>
            <ac:spMk id="54" creationId="{ED18131C-C288-6949-B81E-04F0C11A6C6E}"/>
          </ac:spMkLst>
        </pc:spChg>
        <pc:spChg chg="mod">
          <ac:chgData name="Gulalkari, Vedanti Parag" userId="67f9710a-c151-49d4-9d6e-1c01612a5637" providerId="ADAL" clId="{216176FA-15EB-FA4C-A47E-B00C2F370F7D}" dt="2023-03-23T06:26:10.308" v="801"/>
          <ac:spMkLst>
            <pc:docMk/>
            <pc:sldMk cId="2099820858" sldId="308"/>
            <ac:spMk id="55" creationId="{994A6EDD-62F8-3D18-52B3-D55E67D2E2CE}"/>
          </ac:spMkLst>
        </pc:spChg>
        <pc:spChg chg="mod">
          <ac:chgData name="Gulalkari, Vedanti Parag" userId="67f9710a-c151-49d4-9d6e-1c01612a5637" providerId="ADAL" clId="{216176FA-15EB-FA4C-A47E-B00C2F370F7D}" dt="2023-03-23T06:26:10.308" v="801"/>
          <ac:spMkLst>
            <pc:docMk/>
            <pc:sldMk cId="2099820858" sldId="308"/>
            <ac:spMk id="57" creationId="{623BC49F-F470-E32E-862C-8ECEEA9E801C}"/>
          </ac:spMkLst>
        </pc:spChg>
        <pc:spChg chg="mod">
          <ac:chgData name="Gulalkari, Vedanti Parag" userId="67f9710a-c151-49d4-9d6e-1c01612a5637" providerId="ADAL" clId="{216176FA-15EB-FA4C-A47E-B00C2F370F7D}" dt="2023-03-23T06:26:10.308" v="801"/>
          <ac:spMkLst>
            <pc:docMk/>
            <pc:sldMk cId="2099820858" sldId="308"/>
            <ac:spMk id="58" creationId="{FFE57547-B496-C4DA-3ED2-9C230B0C08EC}"/>
          </ac:spMkLst>
        </pc:spChg>
        <pc:spChg chg="mod">
          <ac:chgData name="Gulalkari, Vedanti Parag" userId="67f9710a-c151-49d4-9d6e-1c01612a5637" providerId="ADAL" clId="{216176FA-15EB-FA4C-A47E-B00C2F370F7D}" dt="2023-03-23T06:26:10.308" v="801"/>
          <ac:spMkLst>
            <pc:docMk/>
            <pc:sldMk cId="2099820858" sldId="308"/>
            <ac:spMk id="59" creationId="{D42F7669-2FD8-6862-6FBF-8F6B97849705}"/>
          </ac:spMkLst>
        </pc:spChg>
        <pc:spChg chg="mod">
          <ac:chgData name="Gulalkari, Vedanti Parag" userId="67f9710a-c151-49d4-9d6e-1c01612a5637" providerId="ADAL" clId="{216176FA-15EB-FA4C-A47E-B00C2F370F7D}" dt="2023-03-23T06:26:10.308" v="801"/>
          <ac:spMkLst>
            <pc:docMk/>
            <pc:sldMk cId="2099820858" sldId="308"/>
            <ac:spMk id="60" creationId="{B0DF2228-F425-B608-935D-4BE26CB18CA9}"/>
          </ac:spMkLst>
        </pc:spChg>
        <pc:spChg chg="mod">
          <ac:chgData name="Gulalkari, Vedanti Parag" userId="67f9710a-c151-49d4-9d6e-1c01612a5637" providerId="ADAL" clId="{216176FA-15EB-FA4C-A47E-B00C2F370F7D}" dt="2023-03-23T06:26:10.308" v="801"/>
          <ac:spMkLst>
            <pc:docMk/>
            <pc:sldMk cId="2099820858" sldId="308"/>
            <ac:spMk id="61" creationId="{E0F07967-6409-949E-9C0C-FE8E1324C8FD}"/>
          </ac:spMkLst>
        </pc:spChg>
        <pc:spChg chg="del mod">
          <ac:chgData name="Gulalkari, Vedanti Parag" userId="67f9710a-c151-49d4-9d6e-1c01612a5637" providerId="ADAL" clId="{216176FA-15EB-FA4C-A47E-B00C2F370F7D}" dt="2023-03-23T06:28:44.459" v="833" actId="21"/>
          <ac:spMkLst>
            <pc:docMk/>
            <pc:sldMk cId="2099820858" sldId="308"/>
            <ac:spMk id="63" creationId="{6E4A4060-9F66-B35C-B0FF-8F30D034EAEB}"/>
          </ac:spMkLst>
        </pc:spChg>
        <pc:spChg chg="mod">
          <ac:chgData name="Gulalkari, Vedanti Parag" userId="67f9710a-c151-49d4-9d6e-1c01612a5637" providerId="ADAL" clId="{216176FA-15EB-FA4C-A47E-B00C2F370F7D}" dt="2023-03-23T06:26:10.308" v="801"/>
          <ac:spMkLst>
            <pc:docMk/>
            <pc:sldMk cId="2099820858" sldId="308"/>
            <ac:spMk id="64" creationId="{FAC6517E-2668-39D3-7101-7C2F408AB844}"/>
          </ac:spMkLst>
        </pc:spChg>
        <pc:spChg chg="mod">
          <ac:chgData name="Gulalkari, Vedanti Parag" userId="67f9710a-c151-49d4-9d6e-1c01612a5637" providerId="ADAL" clId="{216176FA-15EB-FA4C-A47E-B00C2F370F7D}" dt="2023-03-23T06:26:10.308" v="801"/>
          <ac:spMkLst>
            <pc:docMk/>
            <pc:sldMk cId="2099820858" sldId="308"/>
            <ac:spMk id="65" creationId="{C277E424-0FF8-354F-7003-7D6EF184E150}"/>
          </ac:spMkLst>
        </pc:spChg>
        <pc:spChg chg="mod">
          <ac:chgData name="Gulalkari, Vedanti Parag" userId="67f9710a-c151-49d4-9d6e-1c01612a5637" providerId="ADAL" clId="{216176FA-15EB-FA4C-A47E-B00C2F370F7D}" dt="2023-03-23T06:26:10.308" v="801"/>
          <ac:spMkLst>
            <pc:docMk/>
            <pc:sldMk cId="2099820858" sldId="308"/>
            <ac:spMk id="66" creationId="{53B0C879-C17F-3FE6-8F23-953C0F9CFFB3}"/>
          </ac:spMkLst>
        </pc:spChg>
        <pc:spChg chg="del mod">
          <ac:chgData name="Gulalkari, Vedanti Parag" userId="67f9710a-c151-49d4-9d6e-1c01612a5637" providerId="ADAL" clId="{216176FA-15EB-FA4C-A47E-B00C2F370F7D}" dt="2023-03-23T06:28:28.775" v="832" actId="21"/>
          <ac:spMkLst>
            <pc:docMk/>
            <pc:sldMk cId="2099820858" sldId="308"/>
            <ac:spMk id="67" creationId="{807E79DF-B17E-F535-8533-DFAE6A7C84E0}"/>
          </ac:spMkLst>
        </pc:spChg>
        <pc:spChg chg="add mod">
          <ac:chgData name="Gulalkari, Vedanti Parag" userId="67f9710a-c151-49d4-9d6e-1c01612a5637" providerId="ADAL" clId="{216176FA-15EB-FA4C-A47E-B00C2F370F7D}" dt="2023-03-23T06:29:23.817" v="842" actId="1076"/>
          <ac:spMkLst>
            <pc:docMk/>
            <pc:sldMk cId="2099820858" sldId="308"/>
            <ac:spMk id="69" creationId="{499FB8A3-0B0B-F98F-EC38-B38954DBAB79}"/>
          </ac:spMkLst>
        </pc:spChg>
        <pc:spChg chg="add del mod">
          <ac:chgData name="Gulalkari, Vedanti Parag" userId="67f9710a-c151-49d4-9d6e-1c01612a5637" providerId="ADAL" clId="{216176FA-15EB-FA4C-A47E-B00C2F370F7D}" dt="2023-03-23T06:33:49.444" v="1156" actId="21"/>
          <ac:spMkLst>
            <pc:docMk/>
            <pc:sldMk cId="2099820858" sldId="308"/>
            <ac:spMk id="71" creationId="{AC3330B5-3E8A-4D74-627E-A818C217A32C}"/>
          </ac:spMkLst>
        </pc:spChg>
        <pc:spChg chg="add del mod">
          <ac:chgData name="Gulalkari, Vedanti Parag" userId="67f9710a-c151-49d4-9d6e-1c01612a5637" providerId="ADAL" clId="{216176FA-15EB-FA4C-A47E-B00C2F370F7D}" dt="2023-03-23T06:33:49.444" v="1156" actId="21"/>
          <ac:spMkLst>
            <pc:docMk/>
            <pc:sldMk cId="2099820858" sldId="308"/>
            <ac:spMk id="72" creationId="{BDDB1E24-BEE0-8BE9-DC38-079D1F127D55}"/>
          </ac:spMkLst>
        </pc:spChg>
        <pc:spChg chg="add del mod">
          <ac:chgData name="Gulalkari, Vedanti Parag" userId="67f9710a-c151-49d4-9d6e-1c01612a5637" providerId="ADAL" clId="{216176FA-15EB-FA4C-A47E-B00C2F370F7D}" dt="2023-03-23T06:33:49.444" v="1156" actId="21"/>
          <ac:spMkLst>
            <pc:docMk/>
            <pc:sldMk cId="2099820858" sldId="308"/>
            <ac:spMk id="73" creationId="{85181EF1-2E18-2C22-DE2F-53116A6C60F4}"/>
          </ac:spMkLst>
        </pc:spChg>
        <pc:grpChg chg="add del mod topLvl">
          <ac:chgData name="Gulalkari, Vedanti Parag" userId="67f9710a-c151-49d4-9d6e-1c01612a5637" providerId="ADAL" clId="{216176FA-15EB-FA4C-A47E-B00C2F370F7D}" dt="2023-03-23T06:29:23.817" v="842" actId="1076"/>
          <ac:grpSpMkLst>
            <pc:docMk/>
            <pc:sldMk cId="2099820858" sldId="308"/>
            <ac:grpSpMk id="3" creationId="{29F245BE-87E8-1F63-AEFB-F8A50C79B490}"/>
          </ac:grpSpMkLst>
        </pc:grpChg>
        <pc:grpChg chg="add mod topLvl">
          <ac:chgData name="Gulalkari, Vedanti Parag" userId="67f9710a-c151-49d4-9d6e-1c01612a5637" providerId="ADAL" clId="{216176FA-15EB-FA4C-A47E-B00C2F370F7D}" dt="2023-03-23T06:29:23.817" v="842" actId="1076"/>
          <ac:grpSpMkLst>
            <pc:docMk/>
            <pc:sldMk cId="2099820858" sldId="308"/>
            <ac:grpSpMk id="8" creationId="{C9903206-8BC2-A69C-64E4-B7E4E0D8B16E}"/>
          </ac:grpSpMkLst>
        </pc:grpChg>
        <pc:grpChg chg="add mod topLvl">
          <ac:chgData name="Gulalkari, Vedanti Parag" userId="67f9710a-c151-49d4-9d6e-1c01612a5637" providerId="ADAL" clId="{216176FA-15EB-FA4C-A47E-B00C2F370F7D}" dt="2023-03-23T06:29:23.817" v="842" actId="1076"/>
          <ac:grpSpMkLst>
            <pc:docMk/>
            <pc:sldMk cId="2099820858" sldId="308"/>
            <ac:grpSpMk id="11" creationId="{6A8D14CF-032A-6634-BCE9-B3F6B77B02E9}"/>
          </ac:grpSpMkLst>
        </pc:grpChg>
        <pc:grpChg chg="add mod topLvl">
          <ac:chgData name="Gulalkari, Vedanti Parag" userId="67f9710a-c151-49d4-9d6e-1c01612a5637" providerId="ADAL" clId="{216176FA-15EB-FA4C-A47E-B00C2F370F7D}" dt="2023-03-23T06:29:23.817" v="842" actId="1076"/>
          <ac:grpSpMkLst>
            <pc:docMk/>
            <pc:sldMk cId="2099820858" sldId="308"/>
            <ac:grpSpMk id="14" creationId="{5DF5B2AE-2349-121A-E92B-1758B3C7C8F8}"/>
          </ac:grpSpMkLst>
        </pc:grpChg>
        <pc:grpChg chg="add mod topLvl">
          <ac:chgData name="Gulalkari, Vedanti Parag" userId="67f9710a-c151-49d4-9d6e-1c01612a5637" providerId="ADAL" clId="{216176FA-15EB-FA4C-A47E-B00C2F370F7D}" dt="2023-03-23T06:29:23.817" v="842" actId="1076"/>
          <ac:grpSpMkLst>
            <pc:docMk/>
            <pc:sldMk cId="2099820858" sldId="308"/>
            <ac:grpSpMk id="17" creationId="{9355FE9C-76A6-9D5C-AA6A-15D2FB1A53BB}"/>
          </ac:grpSpMkLst>
        </pc:grpChg>
        <pc:grpChg chg="add mod topLvl">
          <ac:chgData name="Gulalkari, Vedanti Parag" userId="67f9710a-c151-49d4-9d6e-1c01612a5637" providerId="ADAL" clId="{216176FA-15EB-FA4C-A47E-B00C2F370F7D}" dt="2023-03-23T06:29:23.817" v="842" actId="1076"/>
          <ac:grpSpMkLst>
            <pc:docMk/>
            <pc:sldMk cId="2099820858" sldId="308"/>
            <ac:grpSpMk id="20" creationId="{266FAC93-7FA9-8768-151F-85E9D059D019}"/>
          </ac:grpSpMkLst>
        </pc:grpChg>
        <pc:grpChg chg="add mod topLvl">
          <ac:chgData name="Gulalkari, Vedanti Parag" userId="67f9710a-c151-49d4-9d6e-1c01612a5637" providerId="ADAL" clId="{216176FA-15EB-FA4C-A47E-B00C2F370F7D}" dt="2023-03-23T06:29:23.817" v="842" actId="1076"/>
          <ac:grpSpMkLst>
            <pc:docMk/>
            <pc:sldMk cId="2099820858" sldId="308"/>
            <ac:grpSpMk id="23" creationId="{C6A0067E-B557-F10D-2F22-5716C170F783}"/>
          </ac:grpSpMkLst>
        </pc:grpChg>
        <pc:grpChg chg="add mod topLvl">
          <ac:chgData name="Gulalkari, Vedanti Parag" userId="67f9710a-c151-49d4-9d6e-1c01612a5637" providerId="ADAL" clId="{216176FA-15EB-FA4C-A47E-B00C2F370F7D}" dt="2023-03-23T06:29:23.817" v="842" actId="1076"/>
          <ac:grpSpMkLst>
            <pc:docMk/>
            <pc:sldMk cId="2099820858" sldId="308"/>
            <ac:grpSpMk id="30" creationId="{B0283215-12B7-E391-68E0-F6ECE7A5A6D8}"/>
          </ac:grpSpMkLst>
        </pc:grpChg>
        <pc:grpChg chg="add del mod topLvl">
          <ac:chgData name="Gulalkari, Vedanti Parag" userId="67f9710a-c151-49d4-9d6e-1c01612a5637" providerId="ADAL" clId="{216176FA-15EB-FA4C-A47E-B00C2F370F7D}" dt="2023-03-23T06:27:43.862" v="817" actId="478"/>
          <ac:grpSpMkLst>
            <pc:docMk/>
            <pc:sldMk cId="2099820858" sldId="308"/>
            <ac:grpSpMk id="39" creationId="{9A1AD1C3-67BA-B4C5-1C6A-97D678E4D9F4}"/>
          </ac:grpSpMkLst>
        </pc:grpChg>
        <pc:grpChg chg="add mod topLvl">
          <ac:chgData name="Gulalkari, Vedanti Parag" userId="67f9710a-c151-49d4-9d6e-1c01612a5637" providerId="ADAL" clId="{216176FA-15EB-FA4C-A47E-B00C2F370F7D}" dt="2023-03-23T06:29:23.817" v="842" actId="1076"/>
          <ac:grpSpMkLst>
            <pc:docMk/>
            <pc:sldMk cId="2099820858" sldId="308"/>
            <ac:grpSpMk id="42" creationId="{FFC0B37E-75DB-4346-6D64-2B03373CD360}"/>
          </ac:grpSpMkLst>
        </pc:grpChg>
        <pc:grpChg chg="add mod topLvl">
          <ac:chgData name="Gulalkari, Vedanti Parag" userId="67f9710a-c151-49d4-9d6e-1c01612a5637" providerId="ADAL" clId="{216176FA-15EB-FA4C-A47E-B00C2F370F7D}" dt="2023-03-23T06:29:23.817" v="842" actId="1076"/>
          <ac:grpSpMkLst>
            <pc:docMk/>
            <pc:sldMk cId="2099820858" sldId="308"/>
            <ac:grpSpMk id="50" creationId="{A6C5D96D-116D-11B7-7ED8-CAEA9EA7E229}"/>
          </ac:grpSpMkLst>
        </pc:grpChg>
        <pc:grpChg chg="add del mod topLvl">
          <ac:chgData name="Gulalkari, Vedanti Parag" userId="67f9710a-c151-49d4-9d6e-1c01612a5637" providerId="ADAL" clId="{216176FA-15EB-FA4C-A47E-B00C2F370F7D}" dt="2023-03-23T06:28:55.868" v="836" actId="21"/>
          <ac:grpSpMkLst>
            <pc:docMk/>
            <pc:sldMk cId="2099820858" sldId="308"/>
            <ac:grpSpMk id="56" creationId="{E7862724-2595-0D76-1DBD-CDCD6FF20597}"/>
          </ac:grpSpMkLst>
        </pc:grpChg>
        <pc:grpChg chg="mod">
          <ac:chgData name="Gulalkari, Vedanti Parag" userId="67f9710a-c151-49d4-9d6e-1c01612a5637" providerId="ADAL" clId="{216176FA-15EB-FA4C-A47E-B00C2F370F7D}" dt="2023-03-23T06:26:10.308" v="801"/>
          <ac:grpSpMkLst>
            <pc:docMk/>
            <pc:sldMk cId="2099820858" sldId="308"/>
            <ac:grpSpMk id="62" creationId="{C497AE70-39D1-8F5D-64A0-31CD723CF36F}"/>
          </ac:grpSpMkLst>
        </pc:grpChg>
        <pc:grpChg chg="add del mod">
          <ac:chgData name="Gulalkari, Vedanti Parag" userId="67f9710a-c151-49d4-9d6e-1c01612a5637" providerId="ADAL" clId="{216176FA-15EB-FA4C-A47E-B00C2F370F7D}" dt="2023-03-23T06:26:46.208" v="808" actId="165"/>
          <ac:grpSpMkLst>
            <pc:docMk/>
            <pc:sldMk cId="2099820858" sldId="308"/>
            <ac:grpSpMk id="68" creationId="{F20118D3-5B06-D14D-2670-3FB09291B92D}"/>
          </ac:grpSpMkLst>
        </pc:grpChg>
        <pc:grpChg chg="add del mod">
          <ac:chgData name="Gulalkari, Vedanti Parag" userId="67f9710a-c151-49d4-9d6e-1c01612a5637" providerId="ADAL" clId="{216176FA-15EB-FA4C-A47E-B00C2F370F7D}" dt="2023-03-23T06:33:49.444" v="1156" actId="21"/>
          <ac:grpSpMkLst>
            <pc:docMk/>
            <pc:sldMk cId="2099820858" sldId="308"/>
            <ac:grpSpMk id="70" creationId="{DE748D3A-3EC3-02CE-B9C2-D38AC0B6343B}"/>
          </ac:grpSpMkLst>
        </pc:grpChg>
        <pc:picChg chg="add del mod">
          <ac:chgData name="Gulalkari, Vedanti Parag" userId="67f9710a-c151-49d4-9d6e-1c01612a5637" providerId="ADAL" clId="{216176FA-15EB-FA4C-A47E-B00C2F370F7D}" dt="2023-03-23T06:33:09.033" v="1152" actId="478"/>
          <ac:picMkLst>
            <pc:docMk/>
            <pc:sldMk cId="2099820858" sldId="308"/>
            <ac:picMk id="74" creationId="{34FDE33E-803F-035B-4C43-08748BE31858}"/>
          </ac:picMkLst>
        </pc:picChg>
      </pc:sldChg>
      <pc:sldChg chg="add del">
        <pc:chgData name="Gulalkari, Vedanti Parag" userId="67f9710a-c151-49d4-9d6e-1c01612a5637" providerId="ADAL" clId="{216176FA-15EB-FA4C-A47E-B00C2F370F7D}" dt="2023-03-23T06:08:25.120" v="1" actId="2696"/>
        <pc:sldMkLst>
          <pc:docMk/>
          <pc:sldMk cId="448022202" sldId="310"/>
        </pc:sldMkLst>
      </pc:sldChg>
      <pc:sldChg chg="addSp delSp modSp add mod">
        <pc:chgData name="Gulalkari, Vedanti Parag" userId="67f9710a-c151-49d4-9d6e-1c01612a5637" providerId="ADAL" clId="{216176FA-15EB-FA4C-A47E-B00C2F370F7D}" dt="2023-03-23T07:23:01.249" v="1253" actId="20577"/>
        <pc:sldMkLst>
          <pc:docMk/>
          <pc:sldMk cId="123624320" sldId="311"/>
        </pc:sldMkLst>
        <pc:spChg chg="del">
          <ac:chgData name="Gulalkari, Vedanti Parag" userId="67f9710a-c151-49d4-9d6e-1c01612a5637" providerId="ADAL" clId="{216176FA-15EB-FA4C-A47E-B00C2F370F7D}" dt="2023-03-23T07:22:09.923" v="1242" actId="478"/>
          <ac:spMkLst>
            <pc:docMk/>
            <pc:sldMk cId="123624320" sldId="311"/>
            <ac:spMk id="11" creationId="{40850C30-C234-D451-292B-D15EA9F0A919}"/>
          </ac:spMkLst>
        </pc:spChg>
        <pc:spChg chg="del">
          <ac:chgData name="Gulalkari, Vedanti Parag" userId="67f9710a-c151-49d4-9d6e-1c01612a5637" providerId="ADAL" clId="{216176FA-15EB-FA4C-A47E-B00C2F370F7D}" dt="2023-03-23T07:22:09.923" v="1242" actId="478"/>
          <ac:spMkLst>
            <pc:docMk/>
            <pc:sldMk cId="123624320" sldId="311"/>
            <ac:spMk id="12" creationId="{C820727B-6175-497F-D009-83A7DE3C40AE}"/>
          </ac:spMkLst>
        </pc:spChg>
        <pc:spChg chg="add mod">
          <ac:chgData name="Gulalkari, Vedanti Parag" userId="67f9710a-c151-49d4-9d6e-1c01612a5637" providerId="ADAL" clId="{216176FA-15EB-FA4C-A47E-B00C2F370F7D}" dt="2023-03-23T07:23:01.249" v="1253" actId="20577"/>
          <ac:spMkLst>
            <pc:docMk/>
            <pc:sldMk cId="123624320" sldId="311"/>
            <ac:spMk id="13" creationId="{99290540-3BDC-0585-E5C5-FF0F5CBEC828}"/>
          </ac:spMkLst>
        </pc:spChg>
        <pc:spChg chg="del">
          <ac:chgData name="Gulalkari, Vedanti Parag" userId="67f9710a-c151-49d4-9d6e-1c01612a5637" providerId="ADAL" clId="{216176FA-15EB-FA4C-A47E-B00C2F370F7D}" dt="2023-03-23T07:22:09.923" v="1242" actId="478"/>
          <ac:spMkLst>
            <pc:docMk/>
            <pc:sldMk cId="123624320" sldId="311"/>
            <ac:spMk id="14" creationId="{AEB1E6AF-8023-93E4-4823-550025CDD2DA}"/>
          </ac:spMkLst>
        </pc:spChg>
        <pc:spChg chg="del">
          <ac:chgData name="Gulalkari, Vedanti Parag" userId="67f9710a-c151-49d4-9d6e-1c01612a5637" providerId="ADAL" clId="{216176FA-15EB-FA4C-A47E-B00C2F370F7D}" dt="2023-03-23T07:22:09.923" v="1242" actId="478"/>
          <ac:spMkLst>
            <pc:docMk/>
            <pc:sldMk cId="123624320" sldId="311"/>
            <ac:spMk id="18" creationId="{1DA160CB-B864-A8C5-5FF5-D57F100C57FD}"/>
          </ac:spMkLst>
        </pc:spChg>
        <pc:spChg chg="del">
          <ac:chgData name="Gulalkari, Vedanti Parag" userId="67f9710a-c151-49d4-9d6e-1c01612a5637" providerId="ADAL" clId="{216176FA-15EB-FA4C-A47E-B00C2F370F7D}" dt="2023-03-23T07:22:09.923" v="1242" actId="478"/>
          <ac:spMkLst>
            <pc:docMk/>
            <pc:sldMk cId="123624320" sldId="311"/>
            <ac:spMk id="20" creationId="{1A9E631B-55DD-2CA1-7D00-B445BBBA59ED}"/>
          </ac:spMkLst>
        </pc:spChg>
        <pc:spChg chg="del">
          <ac:chgData name="Gulalkari, Vedanti Parag" userId="67f9710a-c151-49d4-9d6e-1c01612a5637" providerId="ADAL" clId="{216176FA-15EB-FA4C-A47E-B00C2F370F7D}" dt="2023-03-23T07:22:09.923" v="1242" actId="478"/>
          <ac:spMkLst>
            <pc:docMk/>
            <pc:sldMk cId="123624320" sldId="311"/>
            <ac:spMk id="21" creationId="{9AC2BDF6-71A8-BDB1-0FBC-DAF1A38ADD22}"/>
          </ac:spMkLst>
        </pc:spChg>
        <pc:grpChg chg="del">
          <ac:chgData name="Gulalkari, Vedanti Parag" userId="67f9710a-c151-49d4-9d6e-1c01612a5637" providerId="ADAL" clId="{216176FA-15EB-FA4C-A47E-B00C2F370F7D}" dt="2023-03-23T07:22:09.923" v="1242" actId="478"/>
          <ac:grpSpMkLst>
            <pc:docMk/>
            <pc:sldMk cId="123624320" sldId="311"/>
            <ac:grpSpMk id="3" creationId="{6D26F7DA-9A04-BA90-6C2B-D382432FDBF1}"/>
          </ac:grpSpMkLst>
        </pc:grpChg>
        <pc:grpChg chg="del">
          <ac:chgData name="Gulalkari, Vedanti Parag" userId="67f9710a-c151-49d4-9d6e-1c01612a5637" providerId="ADAL" clId="{216176FA-15EB-FA4C-A47E-B00C2F370F7D}" dt="2023-03-23T07:22:12.560" v="1243" actId="478"/>
          <ac:grpSpMkLst>
            <pc:docMk/>
            <pc:sldMk cId="123624320" sldId="311"/>
            <ac:grpSpMk id="8" creationId="{938E4AE7-4A91-7B91-08E6-24EB66A764EF}"/>
          </ac:grpSpMkLst>
        </pc:grpChg>
        <pc:grpChg chg="del">
          <ac:chgData name="Gulalkari, Vedanti Parag" userId="67f9710a-c151-49d4-9d6e-1c01612a5637" providerId="ADAL" clId="{216176FA-15EB-FA4C-A47E-B00C2F370F7D}" dt="2023-03-23T07:22:09.923" v="1242" actId="478"/>
          <ac:grpSpMkLst>
            <pc:docMk/>
            <pc:sldMk cId="123624320" sldId="311"/>
            <ac:grpSpMk id="15" creationId="{E0C7EFC0-22AE-6670-25D9-862CAB4E6550}"/>
          </ac:grpSpMkLst>
        </pc:grpChg>
        <pc:grpChg chg="del">
          <ac:chgData name="Gulalkari, Vedanti Parag" userId="67f9710a-c151-49d4-9d6e-1c01612a5637" providerId="ADAL" clId="{216176FA-15EB-FA4C-A47E-B00C2F370F7D}" dt="2023-03-23T07:22:09.923" v="1242" actId="478"/>
          <ac:grpSpMkLst>
            <pc:docMk/>
            <pc:sldMk cId="123624320" sldId="311"/>
            <ac:grpSpMk id="16" creationId="{5079476B-9C0E-11D8-607D-8C35B02F541C}"/>
          </ac:grpSpMkLst>
        </pc:grpChg>
        <pc:grpChg chg="del">
          <ac:chgData name="Gulalkari, Vedanti Parag" userId="67f9710a-c151-49d4-9d6e-1c01612a5637" providerId="ADAL" clId="{216176FA-15EB-FA4C-A47E-B00C2F370F7D}" dt="2023-03-23T07:22:09.923" v="1242" actId="478"/>
          <ac:grpSpMkLst>
            <pc:docMk/>
            <pc:sldMk cId="123624320" sldId="311"/>
            <ac:grpSpMk id="17" creationId="{DB8E8EBF-BFB4-6A94-A911-1A4CD1875950}"/>
          </ac:grpSpMkLst>
        </pc:grpChg>
        <pc:grpChg chg="del">
          <ac:chgData name="Gulalkari, Vedanti Parag" userId="67f9710a-c151-49d4-9d6e-1c01612a5637" providerId="ADAL" clId="{216176FA-15EB-FA4C-A47E-B00C2F370F7D}" dt="2023-03-23T07:22:09.923" v="1242" actId="478"/>
          <ac:grpSpMkLst>
            <pc:docMk/>
            <pc:sldMk cId="123624320" sldId="311"/>
            <ac:grpSpMk id="19" creationId="{FB2FCD2C-87CA-A482-1C84-47D6F131CE93}"/>
          </ac:grpSpMkLst>
        </pc:grpChg>
      </pc:sldChg>
      <pc:sldChg chg="modSp mod">
        <pc:chgData name="Gulalkari, Vedanti Parag" userId="67f9710a-c151-49d4-9d6e-1c01612a5637" providerId="ADAL" clId="{216176FA-15EB-FA4C-A47E-B00C2F370F7D}" dt="2023-03-23T17:46:06.813" v="1281" actId="20577"/>
        <pc:sldMkLst>
          <pc:docMk/>
          <pc:sldMk cId="1681559922" sldId="313"/>
        </pc:sldMkLst>
        <pc:spChg chg="mod">
          <ac:chgData name="Gulalkari, Vedanti Parag" userId="67f9710a-c151-49d4-9d6e-1c01612a5637" providerId="ADAL" clId="{216176FA-15EB-FA4C-A47E-B00C2F370F7D}" dt="2023-03-23T17:46:06.813" v="1281" actId="20577"/>
          <ac:spMkLst>
            <pc:docMk/>
            <pc:sldMk cId="1681559922" sldId="313"/>
            <ac:spMk id="79" creationId="{7421827A-B181-6B32-16F3-A6622E4FE75F}"/>
          </ac:spMkLst>
        </pc:spChg>
      </pc:sldChg>
      <pc:sldChg chg="modSp mod">
        <pc:chgData name="Gulalkari, Vedanti Parag" userId="67f9710a-c151-49d4-9d6e-1c01612a5637" providerId="ADAL" clId="{216176FA-15EB-FA4C-A47E-B00C2F370F7D}" dt="2023-03-23T17:29:10.322" v="1261" actId="20577"/>
        <pc:sldMkLst>
          <pc:docMk/>
          <pc:sldMk cId="3650285055" sldId="314"/>
        </pc:sldMkLst>
        <pc:spChg chg="mod">
          <ac:chgData name="Gulalkari, Vedanti Parag" userId="67f9710a-c151-49d4-9d6e-1c01612a5637" providerId="ADAL" clId="{216176FA-15EB-FA4C-A47E-B00C2F370F7D}" dt="2023-03-23T17:29:10.322" v="1261" actId="20577"/>
          <ac:spMkLst>
            <pc:docMk/>
            <pc:sldMk cId="3650285055" sldId="314"/>
            <ac:spMk id="85" creationId="{D91A478A-B137-3DA9-78F9-7299CA30E890}"/>
          </ac:spMkLst>
        </pc:spChg>
      </pc:sldChg>
      <pc:sldChg chg="addSp delSp modSp mod delAnim modAnim">
        <pc:chgData name="Gulalkari, Vedanti Parag" userId="67f9710a-c151-49d4-9d6e-1c01612a5637" providerId="ADAL" clId="{216176FA-15EB-FA4C-A47E-B00C2F370F7D}" dt="2023-03-29T22:06:47.766" v="1343" actId="208"/>
        <pc:sldMkLst>
          <pc:docMk/>
          <pc:sldMk cId="695399649" sldId="319"/>
        </pc:sldMkLst>
        <pc:spChg chg="topLvl">
          <ac:chgData name="Gulalkari, Vedanti Parag" userId="67f9710a-c151-49d4-9d6e-1c01612a5637" providerId="ADAL" clId="{216176FA-15EB-FA4C-A47E-B00C2F370F7D}" dt="2023-03-29T21:55:55.020" v="1284" actId="165"/>
          <ac:spMkLst>
            <pc:docMk/>
            <pc:sldMk cId="695399649" sldId="319"/>
            <ac:spMk id="8" creationId="{D34E0A00-E277-A23C-42E9-D58ACF00900E}"/>
          </ac:spMkLst>
        </pc:spChg>
        <pc:spChg chg="mod">
          <ac:chgData name="Gulalkari, Vedanti Parag" userId="67f9710a-c151-49d4-9d6e-1c01612a5637" providerId="ADAL" clId="{216176FA-15EB-FA4C-A47E-B00C2F370F7D}" dt="2023-03-29T22:01:23.562" v="1318"/>
          <ac:spMkLst>
            <pc:docMk/>
            <pc:sldMk cId="695399649" sldId="319"/>
            <ac:spMk id="12" creationId="{A88593CC-693C-758F-F664-A78C76BDB476}"/>
          </ac:spMkLst>
        </pc:spChg>
        <pc:spChg chg="mod">
          <ac:chgData name="Gulalkari, Vedanti Parag" userId="67f9710a-c151-49d4-9d6e-1c01612a5637" providerId="ADAL" clId="{216176FA-15EB-FA4C-A47E-B00C2F370F7D}" dt="2023-03-29T22:01:23.562" v="1318"/>
          <ac:spMkLst>
            <pc:docMk/>
            <pc:sldMk cId="695399649" sldId="319"/>
            <ac:spMk id="13" creationId="{E3984A17-95D0-59E7-D20B-5EE32C170C5F}"/>
          </ac:spMkLst>
        </pc:spChg>
        <pc:spChg chg="mod">
          <ac:chgData name="Gulalkari, Vedanti Parag" userId="67f9710a-c151-49d4-9d6e-1c01612a5637" providerId="ADAL" clId="{216176FA-15EB-FA4C-A47E-B00C2F370F7D}" dt="2023-03-29T22:01:23.562" v="1318"/>
          <ac:spMkLst>
            <pc:docMk/>
            <pc:sldMk cId="695399649" sldId="319"/>
            <ac:spMk id="14" creationId="{05CC9E1A-309E-D624-D895-CCE8B38829B4}"/>
          </ac:spMkLst>
        </pc:spChg>
        <pc:spChg chg="mod">
          <ac:chgData name="Gulalkari, Vedanti Parag" userId="67f9710a-c151-49d4-9d6e-1c01612a5637" providerId="ADAL" clId="{216176FA-15EB-FA4C-A47E-B00C2F370F7D}" dt="2023-03-29T22:02:20.938" v="1326"/>
          <ac:spMkLst>
            <pc:docMk/>
            <pc:sldMk cId="695399649" sldId="319"/>
            <ac:spMk id="16" creationId="{A403641C-47AD-D7FA-C17B-86044C0047C7}"/>
          </ac:spMkLst>
        </pc:spChg>
        <pc:spChg chg="mod">
          <ac:chgData name="Gulalkari, Vedanti Parag" userId="67f9710a-c151-49d4-9d6e-1c01612a5637" providerId="ADAL" clId="{216176FA-15EB-FA4C-A47E-B00C2F370F7D}" dt="2023-03-29T22:02:20.938" v="1326"/>
          <ac:spMkLst>
            <pc:docMk/>
            <pc:sldMk cId="695399649" sldId="319"/>
            <ac:spMk id="17" creationId="{C1BDC1B1-534C-4979-CDAB-03E95D1A78C4}"/>
          </ac:spMkLst>
        </pc:spChg>
        <pc:spChg chg="mod">
          <ac:chgData name="Gulalkari, Vedanti Parag" userId="67f9710a-c151-49d4-9d6e-1c01612a5637" providerId="ADAL" clId="{216176FA-15EB-FA4C-A47E-B00C2F370F7D}" dt="2023-03-29T22:02:20.938" v="1326"/>
          <ac:spMkLst>
            <pc:docMk/>
            <pc:sldMk cId="695399649" sldId="319"/>
            <ac:spMk id="19" creationId="{9C94CD64-4205-26EF-FD3F-8A5FBD7BA1BF}"/>
          </ac:spMkLst>
        </pc:spChg>
        <pc:spChg chg="mod">
          <ac:chgData name="Gulalkari, Vedanti Parag" userId="67f9710a-c151-49d4-9d6e-1c01612a5637" providerId="ADAL" clId="{216176FA-15EB-FA4C-A47E-B00C2F370F7D}" dt="2023-03-29T22:03:10.118" v="1336" actId="20577"/>
          <ac:spMkLst>
            <pc:docMk/>
            <pc:sldMk cId="695399649" sldId="319"/>
            <ac:spMk id="22" creationId="{4BB17E38-AF42-3303-D507-1E33C0627C5A}"/>
          </ac:spMkLst>
        </pc:spChg>
        <pc:spChg chg="mod">
          <ac:chgData name="Gulalkari, Vedanti Parag" userId="67f9710a-c151-49d4-9d6e-1c01612a5637" providerId="ADAL" clId="{216176FA-15EB-FA4C-A47E-B00C2F370F7D}" dt="2023-03-29T22:03:10.118" v="1336" actId="20577"/>
          <ac:spMkLst>
            <pc:docMk/>
            <pc:sldMk cId="695399649" sldId="319"/>
            <ac:spMk id="23" creationId="{60358846-2E72-0E34-E46C-AB53983CB470}"/>
          </ac:spMkLst>
        </pc:spChg>
        <pc:spChg chg="mod">
          <ac:chgData name="Gulalkari, Vedanti Parag" userId="67f9710a-c151-49d4-9d6e-1c01612a5637" providerId="ADAL" clId="{216176FA-15EB-FA4C-A47E-B00C2F370F7D}" dt="2023-03-29T22:03:10.118" v="1336" actId="20577"/>
          <ac:spMkLst>
            <pc:docMk/>
            <pc:sldMk cId="695399649" sldId="319"/>
            <ac:spMk id="24" creationId="{CE635AED-2B6F-7782-2175-FE75692A7DAF}"/>
          </ac:spMkLst>
        </pc:spChg>
        <pc:spChg chg="topLvl">
          <ac:chgData name="Gulalkari, Vedanti Parag" userId="67f9710a-c151-49d4-9d6e-1c01612a5637" providerId="ADAL" clId="{216176FA-15EB-FA4C-A47E-B00C2F370F7D}" dt="2023-03-29T21:56:02.563" v="1285" actId="165"/>
          <ac:spMkLst>
            <pc:docMk/>
            <pc:sldMk cId="695399649" sldId="319"/>
            <ac:spMk id="30" creationId="{24D7D97A-0000-948B-00D5-1F67A978314D}"/>
          </ac:spMkLst>
        </pc:spChg>
        <pc:spChg chg="topLvl">
          <ac:chgData name="Gulalkari, Vedanti Parag" userId="67f9710a-c151-49d4-9d6e-1c01612a5637" providerId="ADAL" clId="{216176FA-15EB-FA4C-A47E-B00C2F370F7D}" dt="2023-03-29T21:56:02.563" v="1285" actId="165"/>
          <ac:spMkLst>
            <pc:docMk/>
            <pc:sldMk cId="695399649" sldId="319"/>
            <ac:spMk id="31" creationId="{2A3D0161-3DB4-6927-F332-85B46A4B43C8}"/>
          </ac:spMkLst>
        </pc:spChg>
        <pc:spChg chg="topLvl">
          <ac:chgData name="Gulalkari, Vedanti Parag" userId="67f9710a-c151-49d4-9d6e-1c01612a5637" providerId="ADAL" clId="{216176FA-15EB-FA4C-A47E-B00C2F370F7D}" dt="2023-03-29T21:56:02.563" v="1285" actId="165"/>
          <ac:spMkLst>
            <pc:docMk/>
            <pc:sldMk cId="695399649" sldId="319"/>
            <ac:spMk id="32" creationId="{30D5CE78-C6FD-473C-9D1B-2F77086CE27D}"/>
          </ac:spMkLst>
        </pc:spChg>
        <pc:spChg chg="topLvl">
          <ac:chgData name="Gulalkari, Vedanti Parag" userId="67f9710a-c151-49d4-9d6e-1c01612a5637" providerId="ADAL" clId="{216176FA-15EB-FA4C-A47E-B00C2F370F7D}" dt="2023-03-29T21:56:02.563" v="1285" actId="165"/>
          <ac:spMkLst>
            <pc:docMk/>
            <pc:sldMk cId="695399649" sldId="319"/>
            <ac:spMk id="33" creationId="{AD425BDA-5AD7-CBBC-576C-1025036D5969}"/>
          </ac:spMkLst>
        </pc:spChg>
        <pc:spChg chg="topLvl">
          <ac:chgData name="Gulalkari, Vedanti Parag" userId="67f9710a-c151-49d4-9d6e-1c01612a5637" providerId="ADAL" clId="{216176FA-15EB-FA4C-A47E-B00C2F370F7D}" dt="2023-03-29T21:56:02.563" v="1285" actId="165"/>
          <ac:spMkLst>
            <pc:docMk/>
            <pc:sldMk cId="695399649" sldId="319"/>
            <ac:spMk id="37" creationId="{D02947D3-2738-CD9E-2823-10648C55E930}"/>
          </ac:spMkLst>
        </pc:spChg>
        <pc:spChg chg="topLvl">
          <ac:chgData name="Gulalkari, Vedanti Parag" userId="67f9710a-c151-49d4-9d6e-1c01612a5637" providerId="ADAL" clId="{216176FA-15EB-FA4C-A47E-B00C2F370F7D}" dt="2023-03-29T21:56:20.943" v="1286" actId="165"/>
          <ac:spMkLst>
            <pc:docMk/>
            <pc:sldMk cId="695399649" sldId="319"/>
            <ac:spMk id="52" creationId="{A45602DF-D91E-431A-2BD0-5404E672F2DB}"/>
          </ac:spMkLst>
        </pc:spChg>
        <pc:spChg chg="topLvl">
          <ac:chgData name="Gulalkari, Vedanti Parag" userId="67f9710a-c151-49d4-9d6e-1c01612a5637" providerId="ADAL" clId="{216176FA-15EB-FA4C-A47E-B00C2F370F7D}" dt="2023-03-29T21:56:20.943" v="1286" actId="165"/>
          <ac:spMkLst>
            <pc:docMk/>
            <pc:sldMk cId="695399649" sldId="319"/>
            <ac:spMk id="53" creationId="{9B84972D-2581-70C6-10B8-0BC1800C45FD}"/>
          </ac:spMkLst>
        </pc:spChg>
        <pc:spChg chg="mod topLvl">
          <ac:chgData name="Gulalkari, Vedanti Parag" userId="67f9710a-c151-49d4-9d6e-1c01612a5637" providerId="ADAL" clId="{216176FA-15EB-FA4C-A47E-B00C2F370F7D}" dt="2023-03-29T22:02:58.360" v="1333" actId="207"/>
          <ac:spMkLst>
            <pc:docMk/>
            <pc:sldMk cId="695399649" sldId="319"/>
            <ac:spMk id="54" creationId="{5599610B-14F6-2D53-38A5-DD0FA5956717}"/>
          </ac:spMkLst>
        </pc:spChg>
        <pc:spChg chg="mod topLvl">
          <ac:chgData name="Gulalkari, Vedanti Parag" userId="67f9710a-c151-49d4-9d6e-1c01612a5637" providerId="ADAL" clId="{216176FA-15EB-FA4C-A47E-B00C2F370F7D}" dt="2023-03-29T22:03:01.266" v="1334" actId="208"/>
          <ac:spMkLst>
            <pc:docMk/>
            <pc:sldMk cId="695399649" sldId="319"/>
            <ac:spMk id="55" creationId="{027462A1-AB27-7831-817D-51026A089980}"/>
          </ac:spMkLst>
        </pc:spChg>
        <pc:spChg chg="mod topLvl">
          <ac:chgData name="Gulalkari, Vedanti Parag" userId="67f9710a-c151-49d4-9d6e-1c01612a5637" providerId="ADAL" clId="{216176FA-15EB-FA4C-A47E-B00C2F370F7D}" dt="2023-03-29T22:03:03.449" v="1335" actId="208"/>
          <ac:spMkLst>
            <pc:docMk/>
            <pc:sldMk cId="695399649" sldId="319"/>
            <ac:spMk id="56" creationId="{E5A00B56-09AC-37EF-0F7F-80B14E63546A}"/>
          </ac:spMkLst>
        </pc:spChg>
        <pc:spChg chg="mod topLvl">
          <ac:chgData name="Gulalkari, Vedanti Parag" userId="67f9710a-c151-49d4-9d6e-1c01612a5637" providerId="ADAL" clId="{216176FA-15EB-FA4C-A47E-B00C2F370F7D}" dt="2023-03-29T22:02:35.222" v="1329" actId="207"/>
          <ac:spMkLst>
            <pc:docMk/>
            <pc:sldMk cId="695399649" sldId="319"/>
            <ac:spMk id="57" creationId="{36B1E53C-DB62-520F-F815-751EBFE9C653}"/>
          </ac:spMkLst>
        </pc:spChg>
        <pc:spChg chg="mod topLvl">
          <ac:chgData name="Gulalkari, Vedanti Parag" userId="67f9710a-c151-49d4-9d6e-1c01612a5637" providerId="ADAL" clId="{216176FA-15EB-FA4C-A47E-B00C2F370F7D}" dt="2023-03-29T22:02:38.959" v="1330" actId="208"/>
          <ac:spMkLst>
            <pc:docMk/>
            <pc:sldMk cId="695399649" sldId="319"/>
            <ac:spMk id="58" creationId="{440E33FB-DE48-D713-BD8A-A1EE8A270771}"/>
          </ac:spMkLst>
        </pc:spChg>
        <pc:spChg chg="mod topLvl">
          <ac:chgData name="Gulalkari, Vedanti Parag" userId="67f9710a-c151-49d4-9d6e-1c01612a5637" providerId="ADAL" clId="{216176FA-15EB-FA4C-A47E-B00C2F370F7D}" dt="2023-03-29T22:02:41.700" v="1331" actId="208"/>
          <ac:spMkLst>
            <pc:docMk/>
            <pc:sldMk cId="695399649" sldId="319"/>
            <ac:spMk id="59" creationId="{E32E7C57-3A74-4222-A6C0-6C559F569214}"/>
          </ac:spMkLst>
        </pc:spChg>
        <pc:spChg chg="mod topLvl">
          <ac:chgData name="Gulalkari, Vedanti Parag" userId="67f9710a-c151-49d4-9d6e-1c01612a5637" providerId="ADAL" clId="{216176FA-15EB-FA4C-A47E-B00C2F370F7D}" dt="2023-03-29T22:06:39.116" v="1341" actId="207"/>
          <ac:spMkLst>
            <pc:docMk/>
            <pc:sldMk cId="695399649" sldId="319"/>
            <ac:spMk id="60" creationId="{52ECF8DA-CC1C-D806-AA62-8B88D39D1456}"/>
          </ac:spMkLst>
        </pc:spChg>
        <pc:spChg chg="mod topLvl">
          <ac:chgData name="Gulalkari, Vedanti Parag" userId="67f9710a-c151-49d4-9d6e-1c01612a5637" providerId="ADAL" clId="{216176FA-15EB-FA4C-A47E-B00C2F370F7D}" dt="2023-03-29T22:06:43.156" v="1342" actId="208"/>
          <ac:spMkLst>
            <pc:docMk/>
            <pc:sldMk cId="695399649" sldId="319"/>
            <ac:spMk id="61" creationId="{F4EFDB47-649D-5DBF-064A-E22D6C77FD1C}"/>
          </ac:spMkLst>
        </pc:spChg>
        <pc:spChg chg="mod topLvl">
          <ac:chgData name="Gulalkari, Vedanti Parag" userId="67f9710a-c151-49d4-9d6e-1c01612a5637" providerId="ADAL" clId="{216176FA-15EB-FA4C-A47E-B00C2F370F7D}" dt="2023-03-29T22:06:47.766" v="1343" actId="208"/>
          <ac:spMkLst>
            <pc:docMk/>
            <pc:sldMk cId="695399649" sldId="319"/>
            <ac:spMk id="62" creationId="{D20AEDDA-D8EE-6B7C-7A9D-B44043BD68CF}"/>
          </ac:spMkLst>
        </pc:spChg>
        <pc:spChg chg="mod topLvl">
          <ac:chgData name="Gulalkari, Vedanti Parag" userId="67f9710a-c151-49d4-9d6e-1c01612a5637" providerId="ADAL" clId="{216176FA-15EB-FA4C-A47E-B00C2F370F7D}" dt="2023-03-29T22:00:37.271" v="1315" actId="207"/>
          <ac:spMkLst>
            <pc:docMk/>
            <pc:sldMk cId="695399649" sldId="319"/>
            <ac:spMk id="63" creationId="{8E0EFE08-35D4-49C8-35A9-2BD3EAB7FA52}"/>
          </ac:spMkLst>
        </pc:spChg>
        <pc:spChg chg="mod topLvl">
          <ac:chgData name="Gulalkari, Vedanti Parag" userId="67f9710a-c151-49d4-9d6e-1c01612a5637" providerId="ADAL" clId="{216176FA-15EB-FA4C-A47E-B00C2F370F7D}" dt="2023-03-29T22:00:40.595" v="1316" actId="208"/>
          <ac:spMkLst>
            <pc:docMk/>
            <pc:sldMk cId="695399649" sldId="319"/>
            <ac:spMk id="64" creationId="{CC7EF3F7-EA04-39C8-71C1-4AF08616BEFB}"/>
          </ac:spMkLst>
        </pc:spChg>
        <pc:spChg chg="mod topLvl">
          <ac:chgData name="Gulalkari, Vedanti Parag" userId="67f9710a-c151-49d4-9d6e-1c01612a5637" providerId="ADAL" clId="{216176FA-15EB-FA4C-A47E-B00C2F370F7D}" dt="2023-03-29T22:00:43.182" v="1317" actId="208"/>
          <ac:spMkLst>
            <pc:docMk/>
            <pc:sldMk cId="695399649" sldId="319"/>
            <ac:spMk id="65" creationId="{6E3998F5-2FBE-C4F4-B353-ACDF907AA2C2}"/>
          </ac:spMkLst>
        </pc:spChg>
        <pc:spChg chg="mod topLvl">
          <ac:chgData name="Gulalkari, Vedanti Parag" userId="67f9710a-c151-49d4-9d6e-1c01612a5637" providerId="ADAL" clId="{216176FA-15EB-FA4C-A47E-B00C2F370F7D}" dt="2023-03-29T22:00:22.205" v="1310" actId="207"/>
          <ac:spMkLst>
            <pc:docMk/>
            <pc:sldMk cId="695399649" sldId="319"/>
            <ac:spMk id="66" creationId="{E0927C6C-ABB3-7B7C-B4A1-39D0CC303313}"/>
          </ac:spMkLst>
        </pc:spChg>
        <pc:spChg chg="mod topLvl">
          <ac:chgData name="Gulalkari, Vedanti Parag" userId="67f9710a-c151-49d4-9d6e-1c01612a5637" providerId="ADAL" clId="{216176FA-15EB-FA4C-A47E-B00C2F370F7D}" dt="2023-03-29T22:00:27.794" v="1313" actId="208"/>
          <ac:spMkLst>
            <pc:docMk/>
            <pc:sldMk cId="695399649" sldId="319"/>
            <ac:spMk id="67" creationId="{5CC4FF21-9633-1527-7A60-09C76962FFD0}"/>
          </ac:spMkLst>
        </pc:spChg>
        <pc:spChg chg="mod topLvl">
          <ac:chgData name="Gulalkari, Vedanti Parag" userId="67f9710a-c151-49d4-9d6e-1c01612a5637" providerId="ADAL" clId="{216176FA-15EB-FA4C-A47E-B00C2F370F7D}" dt="2023-03-29T22:00:29.598" v="1314" actId="208"/>
          <ac:spMkLst>
            <pc:docMk/>
            <pc:sldMk cId="695399649" sldId="319"/>
            <ac:spMk id="68" creationId="{3DEC1AB9-FE96-B186-E1A5-D92DA87F9F8F}"/>
          </ac:spMkLst>
        </pc:spChg>
        <pc:grpChg chg="del">
          <ac:chgData name="Gulalkari, Vedanti Parag" userId="67f9710a-c151-49d4-9d6e-1c01612a5637" providerId="ADAL" clId="{216176FA-15EB-FA4C-A47E-B00C2F370F7D}" dt="2023-03-29T21:55:55.020" v="1284" actId="165"/>
          <ac:grpSpMkLst>
            <pc:docMk/>
            <pc:sldMk cId="695399649" sldId="319"/>
            <ac:grpSpMk id="3" creationId="{42B6BE7A-C729-2440-590C-27E4000174E2}"/>
          </ac:grpSpMkLst>
        </pc:grpChg>
        <pc:grpChg chg="del topLvl">
          <ac:chgData name="Gulalkari, Vedanti Parag" userId="67f9710a-c151-49d4-9d6e-1c01612a5637" providerId="ADAL" clId="{216176FA-15EB-FA4C-A47E-B00C2F370F7D}" dt="2023-03-29T21:56:02.563" v="1285" actId="165"/>
          <ac:grpSpMkLst>
            <pc:docMk/>
            <pc:sldMk cId="695399649" sldId="319"/>
            <ac:grpSpMk id="7" creationId="{65130D0C-1EFE-F0EF-6F0F-F9A090F35242}"/>
          </ac:grpSpMkLst>
        </pc:grpChg>
        <pc:grpChg chg="del topLvl">
          <ac:chgData name="Gulalkari, Vedanti Parag" userId="67f9710a-c151-49d4-9d6e-1c01612a5637" providerId="ADAL" clId="{216176FA-15EB-FA4C-A47E-B00C2F370F7D}" dt="2023-03-29T21:56:20.943" v="1286" actId="165"/>
          <ac:grpSpMkLst>
            <pc:docMk/>
            <pc:sldMk cId="695399649" sldId="319"/>
            <ac:grpSpMk id="10" creationId="{0BCE792E-1CFC-7AAD-EAF1-AE84EA30283E}"/>
          </ac:grpSpMkLst>
        </pc:grpChg>
        <pc:grpChg chg="add del mod">
          <ac:chgData name="Gulalkari, Vedanti Parag" userId="67f9710a-c151-49d4-9d6e-1c01612a5637" providerId="ADAL" clId="{216176FA-15EB-FA4C-A47E-B00C2F370F7D}" dt="2023-03-29T22:02:10.623" v="1324" actId="478"/>
          <ac:grpSpMkLst>
            <pc:docMk/>
            <pc:sldMk cId="695399649" sldId="319"/>
            <ac:grpSpMk id="11" creationId="{DC2CE069-40E3-7B02-D4F7-B1D1BFED14C8}"/>
          </ac:grpSpMkLst>
        </pc:grpChg>
        <pc:grpChg chg="add del mod">
          <ac:chgData name="Gulalkari, Vedanti Parag" userId="67f9710a-c151-49d4-9d6e-1c01612a5637" providerId="ADAL" clId="{216176FA-15EB-FA4C-A47E-B00C2F370F7D}" dt="2023-03-29T22:03:14.519" v="1338" actId="478"/>
          <ac:grpSpMkLst>
            <pc:docMk/>
            <pc:sldMk cId="695399649" sldId="319"/>
            <ac:grpSpMk id="15" creationId="{23D4B05E-0A10-023A-1638-4C48F47191E1}"/>
          </ac:grpSpMkLst>
        </pc:grpChg>
        <pc:grpChg chg="del topLvl">
          <ac:chgData name="Gulalkari, Vedanti Parag" userId="67f9710a-c151-49d4-9d6e-1c01612a5637" providerId="ADAL" clId="{216176FA-15EB-FA4C-A47E-B00C2F370F7D}" dt="2023-03-29T21:56:20.943" v="1286" actId="165"/>
          <ac:grpSpMkLst>
            <pc:docMk/>
            <pc:sldMk cId="695399649" sldId="319"/>
            <ac:grpSpMk id="18" creationId="{E46B1D00-7F3E-8D27-7A01-F3D2BC0A8011}"/>
          </ac:grpSpMkLst>
        </pc:grpChg>
        <pc:grpChg chg="del topLvl">
          <ac:chgData name="Gulalkari, Vedanti Parag" userId="67f9710a-c151-49d4-9d6e-1c01612a5637" providerId="ADAL" clId="{216176FA-15EB-FA4C-A47E-B00C2F370F7D}" dt="2023-03-29T21:56:20.943" v="1286" actId="165"/>
          <ac:grpSpMkLst>
            <pc:docMk/>
            <pc:sldMk cId="695399649" sldId="319"/>
            <ac:grpSpMk id="20" creationId="{5331D993-5726-0C15-CB3E-B24D797EA41C}"/>
          </ac:grpSpMkLst>
        </pc:grpChg>
        <pc:grpChg chg="add del mod">
          <ac:chgData name="Gulalkari, Vedanti Parag" userId="67f9710a-c151-49d4-9d6e-1c01612a5637" providerId="ADAL" clId="{216176FA-15EB-FA4C-A47E-B00C2F370F7D}" dt="2023-03-29T22:03:12.248" v="1337" actId="478"/>
          <ac:grpSpMkLst>
            <pc:docMk/>
            <pc:sldMk cId="695399649" sldId="319"/>
            <ac:grpSpMk id="21" creationId="{AF9718D7-8183-9FEA-C828-7A860E629F80}"/>
          </ac:grpSpMkLst>
        </pc:grpChg>
        <pc:grpChg chg="del topLvl">
          <ac:chgData name="Gulalkari, Vedanti Parag" userId="67f9710a-c151-49d4-9d6e-1c01612a5637" providerId="ADAL" clId="{216176FA-15EB-FA4C-A47E-B00C2F370F7D}" dt="2023-03-29T21:56:20.943" v="1286" actId="165"/>
          <ac:grpSpMkLst>
            <pc:docMk/>
            <pc:sldMk cId="695399649" sldId="319"/>
            <ac:grpSpMk id="28" creationId="{758A69BA-37A6-7C30-7C40-BE46C335E480}"/>
          </ac:grpSpMkLst>
        </pc:grpChg>
        <pc:grpChg chg="del topLvl">
          <ac:chgData name="Gulalkari, Vedanti Parag" userId="67f9710a-c151-49d4-9d6e-1c01612a5637" providerId="ADAL" clId="{216176FA-15EB-FA4C-A47E-B00C2F370F7D}" dt="2023-03-29T21:56:20.943" v="1286" actId="165"/>
          <ac:grpSpMkLst>
            <pc:docMk/>
            <pc:sldMk cId="695399649" sldId="319"/>
            <ac:grpSpMk id="29" creationId="{B2B9B0AE-908D-53F7-8182-029C5EE2BAAA}"/>
          </ac:grpSpMkLst>
        </pc:grpChg>
        <pc:grpChg chg="del topLvl">
          <ac:chgData name="Gulalkari, Vedanti Parag" userId="67f9710a-c151-49d4-9d6e-1c01612a5637" providerId="ADAL" clId="{216176FA-15EB-FA4C-A47E-B00C2F370F7D}" dt="2023-03-29T21:56:20.943" v="1286" actId="165"/>
          <ac:grpSpMkLst>
            <pc:docMk/>
            <pc:sldMk cId="695399649" sldId="319"/>
            <ac:grpSpMk id="49" creationId="{EB371CAB-C46F-15E1-70F2-EEA4BE13E4C0}"/>
          </ac:grpSpMkLst>
        </pc:grpChg>
        <pc:picChg chg="topLvl">
          <ac:chgData name="Gulalkari, Vedanti Parag" userId="67f9710a-c151-49d4-9d6e-1c01612a5637" providerId="ADAL" clId="{216176FA-15EB-FA4C-A47E-B00C2F370F7D}" dt="2023-03-29T21:56:02.563" v="1285" actId="165"/>
          <ac:picMkLst>
            <pc:docMk/>
            <pc:sldMk cId="695399649" sldId="319"/>
            <ac:picMk id="41" creationId="{E8DF060F-659F-B54F-AC51-B3A525ED7C66}"/>
          </ac:picMkLst>
        </pc:picChg>
        <pc:picChg chg="topLvl">
          <ac:chgData name="Gulalkari, Vedanti Parag" userId="67f9710a-c151-49d4-9d6e-1c01612a5637" providerId="ADAL" clId="{216176FA-15EB-FA4C-A47E-B00C2F370F7D}" dt="2023-03-29T21:56:02.563" v="1285" actId="165"/>
          <ac:picMkLst>
            <pc:docMk/>
            <pc:sldMk cId="695399649" sldId="319"/>
            <ac:picMk id="46" creationId="{B053A093-C74A-D7D6-5E5E-C23E38835B25}"/>
          </ac:picMkLst>
        </pc:picChg>
        <pc:picChg chg="topLvl">
          <ac:chgData name="Gulalkari, Vedanti Parag" userId="67f9710a-c151-49d4-9d6e-1c01612a5637" providerId="ADAL" clId="{216176FA-15EB-FA4C-A47E-B00C2F370F7D}" dt="2023-03-29T21:56:02.563" v="1285" actId="165"/>
          <ac:picMkLst>
            <pc:docMk/>
            <pc:sldMk cId="695399649" sldId="319"/>
            <ac:picMk id="50" creationId="{58BA1382-41AD-8024-CBE0-A2AB3ADAE04D}"/>
          </ac:picMkLst>
        </pc:picChg>
        <pc:picChg chg="topLvl">
          <ac:chgData name="Gulalkari, Vedanti Parag" userId="67f9710a-c151-49d4-9d6e-1c01612a5637" providerId="ADAL" clId="{216176FA-15EB-FA4C-A47E-B00C2F370F7D}" dt="2023-03-29T21:56:02.563" v="1285" actId="165"/>
          <ac:picMkLst>
            <pc:docMk/>
            <pc:sldMk cId="695399649" sldId="319"/>
            <ac:picMk id="51" creationId="{9E50E222-B290-B143-B0F3-82631E6BAFFE}"/>
          </ac:picMkLst>
        </pc:picChg>
      </pc:sldChg>
      <pc:sldChg chg="modSp mod">
        <pc:chgData name="Gulalkari, Vedanti Parag" userId="67f9710a-c151-49d4-9d6e-1c01612a5637" providerId="ADAL" clId="{216176FA-15EB-FA4C-A47E-B00C2F370F7D}" dt="2023-03-29T22:06:19.026" v="1340" actId="207"/>
        <pc:sldMkLst>
          <pc:docMk/>
          <pc:sldMk cId="3068277344" sldId="329"/>
        </pc:sldMkLst>
        <pc:spChg chg="mod">
          <ac:chgData name="Gulalkari, Vedanti Parag" userId="67f9710a-c151-49d4-9d6e-1c01612a5637" providerId="ADAL" clId="{216176FA-15EB-FA4C-A47E-B00C2F370F7D}" dt="2023-03-29T22:06:12.735" v="1339" actId="207"/>
          <ac:spMkLst>
            <pc:docMk/>
            <pc:sldMk cId="3068277344" sldId="329"/>
            <ac:spMk id="65" creationId="{A575EBA7-D294-8477-2A83-690A54244E8E}"/>
          </ac:spMkLst>
        </pc:spChg>
        <pc:spChg chg="mod">
          <ac:chgData name="Gulalkari, Vedanti Parag" userId="67f9710a-c151-49d4-9d6e-1c01612a5637" providerId="ADAL" clId="{216176FA-15EB-FA4C-A47E-B00C2F370F7D}" dt="2023-03-29T22:06:19.026" v="1340" actId="207"/>
          <ac:spMkLst>
            <pc:docMk/>
            <pc:sldMk cId="3068277344" sldId="329"/>
            <ac:spMk id="66" creationId="{21EBAC5E-2CD1-A61D-5794-35CBAD38A7A9}"/>
          </ac:spMkLst>
        </pc:spChg>
        <pc:spChg chg="mod">
          <ac:chgData name="Gulalkari, Vedanti Parag" userId="67f9710a-c151-49d4-9d6e-1c01612a5637" providerId="ADAL" clId="{216176FA-15EB-FA4C-A47E-B00C2F370F7D}" dt="2023-03-29T22:06:12.735" v="1339" actId="207"/>
          <ac:spMkLst>
            <pc:docMk/>
            <pc:sldMk cId="3068277344" sldId="329"/>
            <ac:spMk id="67" creationId="{EF08609E-29B2-4C4E-CF06-BF112F5DE7CC}"/>
          </ac:spMkLst>
        </pc:spChg>
        <pc:grpChg chg="mod">
          <ac:chgData name="Gulalkari, Vedanti Parag" userId="67f9710a-c151-49d4-9d6e-1c01612a5637" providerId="ADAL" clId="{216176FA-15EB-FA4C-A47E-B00C2F370F7D}" dt="2023-03-29T22:02:14.787" v="1325" actId="1076"/>
          <ac:grpSpMkLst>
            <pc:docMk/>
            <pc:sldMk cId="3068277344" sldId="329"/>
            <ac:grpSpMk id="35" creationId="{68E24107-27A3-9AF4-7161-B5258E4239ED}"/>
          </ac:grpSpMkLst>
        </pc:grpChg>
        <pc:grpChg chg="mod">
          <ac:chgData name="Gulalkari, Vedanti Parag" userId="67f9710a-c151-49d4-9d6e-1c01612a5637" providerId="ADAL" clId="{216176FA-15EB-FA4C-A47E-B00C2F370F7D}" dt="2023-03-29T22:06:12.735" v="1339" actId="207"/>
          <ac:grpSpMkLst>
            <pc:docMk/>
            <pc:sldMk cId="3068277344" sldId="329"/>
            <ac:grpSpMk id="64" creationId="{A14D6F61-2ABB-3A53-E21D-1CDF607426B5}"/>
          </ac:grpSpMkLst>
        </pc:grpChg>
      </pc:sldChg>
      <pc:sldChg chg="modSp mod">
        <pc:chgData name="Gulalkari, Vedanti Parag" userId="67f9710a-c151-49d4-9d6e-1c01612a5637" providerId="ADAL" clId="{216176FA-15EB-FA4C-A47E-B00C2F370F7D}" dt="2023-03-30T15:38:56.840" v="1385" actId="20577"/>
        <pc:sldMkLst>
          <pc:docMk/>
          <pc:sldMk cId="3156575297" sldId="334"/>
        </pc:sldMkLst>
        <pc:spChg chg="mod">
          <ac:chgData name="Gulalkari, Vedanti Parag" userId="67f9710a-c151-49d4-9d6e-1c01612a5637" providerId="ADAL" clId="{216176FA-15EB-FA4C-A47E-B00C2F370F7D}" dt="2023-03-30T04:04:38.015" v="1347" actId="2085"/>
          <ac:spMkLst>
            <pc:docMk/>
            <pc:sldMk cId="3156575297" sldId="334"/>
            <ac:spMk id="26" creationId="{0F997D6C-2034-BC7B-CE38-77D144BF1348}"/>
          </ac:spMkLst>
        </pc:spChg>
        <pc:spChg chg="mod">
          <ac:chgData name="Gulalkari, Vedanti Parag" userId="67f9710a-c151-49d4-9d6e-1c01612a5637" providerId="ADAL" clId="{216176FA-15EB-FA4C-A47E-B00C2F370F7D}" dt="2023-03-30T15:35:30.934" v="1371" actId="20577"/>
          <ac:spMkLst>
            <pc:docMk/>
            <pc:sldMk cId="3156575297" sldId="334"/>
            <ac:spMk id="33" creationId="{EBA3DE72-4AF3-106A-D0DA-5F345963E9F5}"/>
          </ac:spMkLst>
        </pc:spChg>
        <pc:spChg chg="mod">
          <ac:chgData name="Gulalkari, Vedanti Parag" userId="67f9710a-c151-49d4-9d6e-1c01612a5637" providerId="ADAL" clId="{216176FA-15EB-FA4C-A47E-B00C2F370F7D}" dt="2023-03-30T15:38:56.840" v="1385" actId="20577"/>
          <ac:spMkLst>
            <pc:docMk/>
            <pc:sldMk cId="3156575297" sldId="334"/>
            <ac:spMk id="41" creationId="{FA159C46-A56B-3011-8229-34E8932F97A5}"/>
          </ac:spMkLst>
        </pc:spChg>
        <pc:spChg chg="mod">
          <ac:chgData name="Gulalkari, Vedanti Parag" userId="67f9710a-c151-49d4-9d6e-1c01612a5637" providerId="ADAL" clId="{216176FA-15EB-FA4C-A47E-B00C2F370F7D}" dt="2023-03-30T04:04:09.436" v="1345" actId="207"/>
          <ac:spMkLst>
            <pc:docMk/>
            <pc:sldMk cId="3156575297" sldId="334"/>
            <ac:spMk id="53" creationId="{C605A32E-C3ED-5632-62CD-F23B4B7508BF}"/>
          </ac:spMkLst>
        </pc:spChg>
        <pc:picChg chg="mod">
          <ac:chgData name="Gulalkari, Vedanti Parag" userId="67f9710a-c151-49d4-9d6e-1c01612a5637" providerId="ADAL" clId="{216176FA-15EB-FA4C-A47E-B00C2F370F7D}" dt="2023-03-30T04:12:27.265" v="1349" actId="207"/>
          <ac:picMkLst>
            <pc:docMk/>
            <pc:sldMk cId="3156575297" sldId="334"/>
            <ac:picMk id="39" creationId="{E9311F3F-FC5F-4C5F-157E-C08307CF9B08}"/>
          </ac:picMkLst>
        </pc:picChg>
        <pc:picChg chg="mod">
          <ac:chgData name="Gulalkari, Vedanti Parag" userId="67f9710a-c151-49d4-9d6e-1c01612a5637" providerId="ADAL" clId="{216176FA-15EB-FA4C-A47E-B00C2F370F7D}" dt="2023-03-30T04:12:35.193" v="1351" actId="207"/>
          <ac:picMkLst>
            <pc:docMk/>
            <pc:sldMk cId="3156575297" sldId="334"/>
            <ac:picMk id="47" creationId="{6E3248C2-0507-2640-9D31-180AA657FF8B}"/>
          </ac:picMkLst>
        </pc:picChg>
        <pc:picChg chg="mod">
          <ac:chgData name="Gulalkari, Vedanti Parag" userId="67f9710a-c151-49d4-9d6e-1c01612a5637" providerId="ADAL" clId="{216176FA-15EB-FA4C-A47E-B00C2F370F7D}" dt="2023-03-30T04:12:37.709" v="1352" actId="207"/>
          <ac:picMkLst>
            <pc:docMk/>
            <pc:sldMk cId="3156575297" sldId="334"/>
            <ac:picMk id="48" creationId="{46DD7EC4-6872-F5CB-15C5-F838794320FC}"/>
          </ac:picMkLst>
        </pc:picChg>
        <pc:picChg chg="mod">
          <ac:chgData name="Gulalkari, Vedanti Parag" userId="67f9710a-c151-49d4-9d6e-1c01612a5637" providerId="ADAL" clId="{216176FA-15EB-FA4C-A47E-B00C2F370F7D}" dt="2023-03-30T04:12:45.808" v="1353" actId="207"/>
          <ac:picMkLst>
            <pc:docMk/>
            <pc:sldMk cId="3156575297" sldId="334"/>
            <ac:picMk id="51" creationId="{A8712F1A-990E-0C04-E34A-AA6676A92267}"/>
          </ac:picMkLst>
        </pc:picChg>
        <pc:picChg chg="mod">
          <ac:chgData name="Gulalkari, Vedanti Parag" userId="67f9710a-c151-49d4-9d6e-1c01612a5637" providerId="ADAL" clId="{216176FA-15EB-FA4C-A47E-B00C2F370F7D}" dt="2023-03-30T04:12:47.975" v="1354" actId="207"/>
          <ac:picMkLst>
            <pc:docMk/>
            <pc:sldMk cId="3156575297" sldId="334"/>
            <ac:picMk id="52" creationId="{02A007A2-BA2C-0B8F-A0A8-7AAC4552889B}"/>
          </ac:picMkLst>
        </pc:picChg>
        <pc:picChg chg="mod">
          <ac:chgData name="Gulalkari, Vedanti Parag" userId="67f9710a-c151-49d4-9d6e-1c01612a5637" providerId="ADAL" clId="{216176FA-15EB-FA4C-A47E-B00C2F370F7D}" dt="2023-03-30T04:12:30.175" v="1350" actId="207"/>
          <ac:picMkLst>
            <pc:docMk/>
            <pc:sldMk cId="3156575297" sldId="334"/>
            <ac:picMk id="59" creationId="{4035D8E7-8C6C-8332-BDAA-23CB475A4455}"/>
          </ac:picMkLst>
        </pc:picChg>
        <pc:cxnChg chg="mod">
          <ac:chgData name="Gulalkari, Vedanti Parag" userId="67f9710a-c151-49d4-9d6e-1c01612a5637" providerId="ADAL" clId="{216176FA-15EB-FA4C-A47E-B00C2F370F7D}" dt="2023-03-30T04:04:25.878" v="1346" actId="208"/>
          <ac:cxnSpMkLst>
            <pc:docMk/>
            <pc:sldMk cId="3156575297" sldId="334"/>
            <ac:cxnSpMk id="5" creationId="{674F2926-2C2B-1FC9-358D-EA29B4D8E931}"/>
          </ac:cxnSpMkLst>
        </pc:cxnChg>
      </pc:sldChg>
      <pc:sldMasterChg chg="delSldLayout">
        <pc:chgData name="Gulalkari, Vedanti Parag" userId="67f9710a-c151-49d4-9d6e-1c01612a5637" providerId="ADAL" clId="{216176FA-15EB-FA4C-A47E-B00C2F370F7D}" dt="2023-03-23T06:08:25.120" v="1" actId="2696"/>
        <pc:sldMasterMkLst>
          <pc:docMk/>
          <pc:sldMasterMk cId="3595336832" sldId="2147483708"/>
        </pc:sldMasterMkLst>
        <pc:sldLayoutChg chg="del">
          <pc:chgData name="Gulalkari, Vedanti Parag" userId="67f9710a-c151-49d4-9d6e-1c01612a5637" providerId="ADAL" clId="{216176FA-15EB-FA4C-A47E-B00C2F370F7D}" dt="2023-03-23T06:08:25.120" v="1" actId="2696"/>
          <pc:sldLayoutMkLst>
            <pc:docMk/>
            <pc:sldMasterMk cId="3595336832" sldId="2147483708"/>
            <pc:sldLayoutMk cId="664891060" sldId="2147483728"/>
          </pc:sldLayoutMkLst>
        </pc:sldLayoutChg>
      </pc:sldMasterChg>
    </pc:docChg>
  </pc:docChgLst>
  <pc:docChgLst>
    <pc:chgData name="Seetha, Venkatesh" userId="S::vseetha@purdue.edu::be8ab8e5-ed79-44d7-9c46-db743c6f72d2" providerId="AD" clId="Web-{30A81EF2-C139-4078-90B7-651F9E1F483D}"/>
    <pc:docChg chg="modSld">
      <pc:chgData name="Seetha, Venkatesh" userId="S::vseetha@purdue.edu::be8ab8e5-ed79-44d7-9c46-db743c6f72d2" providerId="AD" clId="Web-{30A81EF2-C139-4078-90B7-651F9E1F483D}" dt="2023-01-29T21:46:02.854" v="395" actId="20577"/>
      <pc:docMkLst>
        <pc:docMk/>
      </pc:docMkLst>
      <pc:sldChg chg="addSp modSp">
        <pc:chgData name="Seetha, Venkatesh" userId="S::vseetha@purdue.edu::be8ab8e5-ed79-44d7-9c46-db743c6f72d2" providerId="AD" clId="Web-{30A81EF2-C139-4078-90B7-651F9E1F483D}" dt="2023-01-29T21:43:58.663" v="260" actId="14100"/>
        <pc:sldMkLst>
          <pc:docMk/>
          <pc:sldMk cId="4189213010" sldId="271"/>
        </pc:sldMkLst>
        <pc:spChg chg="mod">
          <ac:chgData name="Seetha, Venkatesh" userId="S::vseetha@purdue.edu::be8ab8e5-ed79-44d7-9c46-db743c6f72d2" providerId="AD" clId="Web-{30A81EF2-C139-4078-90B7-651F9E1F483D}" dt="2023-01-29T21:43:58.663" v="260" actId="14100"/>
          <ac:spMkLst>
            <pc:docMk/>
            <pc:sldMk cId="4189213010" sldId="271"/>
            <ac:spMk id="2" creationId="{157B785B-7419-6444-8F7C-456DADFC9CDE}"/>
          </ac:spMkLst>
        </pc:spChg>
        <pc:spChg chg="add mod">
          <ac:chgData name="Seetha, Venkatesh" userId="S::vseetha@purdue.edu::be8ab8e5-ed79-44d7-9c46-db743c6f72d2" providerId="AD" clId="Web-{30A81EF2-C139-4078-90B7-651F9E1F483D}" dt="2023-01-29T21:40:53.048" v="51" actId="1076"/>
          <ac:spMkLst>
            <pc:docMk/>
            <pc:sldMk cId="4189213010" sldId="271"/>
            <ac:spMk id="3" creationId="{A8CC75F7-79B3-4B86-4000-6DDF6C3143C0}"/>
          </ac:spMkLst>
        </pc:spChg>
        <pc:picChg chg="mod">
          <ac:chgData name="Seetha, Venkatesh" userId="S::vseetha@purdue.edu::be8ab8e5-ed79-44d7-9c46-db743c6f72d2" providerId="AD" clId="Web-{30A81EF2-C139-4078-90B7-651F9E1F483D}" dt="2023-01-29T21:40:44.907" v="48" actId="1076"/>
          <ac:picMkLst>
            <pc:docMk/>
            <pc:sldMk cId="4189213010" sldId="271"/>
            <ac:picMk id="9" creationId="{6FC233FB-0EB6-B29D-747E-8644137B883A}"/>
          </ac:picMkLst>
        </pc:picChg>
      </pc:sldChg>
      <pc:sldChg chg="addSp modSp">
        <pc:chgData name="Seetha, Venkatesh" userId="S::vseetha@purdue.edu::be8ab8e5-ed79-44d7-9c46-db743c6f72d2" providerId="AD" clId="Web-{30A81EF2-C139-4078-90B7-651F9E1F483D}" dt="2023-01-29T21:44:22.476" v="262" actId="20577"/>
        <pc:sldMkLst>
          <pc:docMk/>
          <pc:sldMk cId="1663883787" sldId="275"/>
        </pc:sldMkLst>
        <pc:spChg chg="add mod">
          <ac:chgData name="Seetha, Venkatesh" userId="S::vseetha@purdue.edu::be8ab8e5-ed79-44d7-9c46-db743c6f72d2" providerId="AD" clId="Web-{30A81EF2-C139-4078-90B7-651F9E1F483D}" dt="2023-01-29T21:44:22.476" v="262" actId="20577"/>
          <ac:spMkLst>
            <pc:docMk/>
            <pc:sldMk cId="1663883787" sldId="275"/>
            <ac:spMk id="7" creationId="{30AF51C9-1BE7-B4A0-1B80-255B9CFF8A1A}"/>
          </ac:spMkLst>
        </pc:spChg>
      </pc:sldChg>
      <pc:sldChg chg="addSp modSp">
        <pc:chgData name="Seetha, Venkatesh" userId="S::vseetha@purdue.edu::be8ab8e5-ed79-44d7-9c46-db743c6f72d2" providerId="AD" clId="Web-{30A81EF2-C139-4078-90B7-651F9E1F483D}" dt="2023-01-29T21:42:33.864" v="187" actId="20577"/>
        <pc:sldMkLst>
          <pc:docMk/>
          <pc:sldMk cId="1893904032" sldId="276"/>
        </pc:sldMkLst>
        <pc:spChg chg="add mod">
          <ac:chgData name="Seetha, Venkatesh" userId="S::vseetha@purdue.edu::be8ab8e5-ed79-44d7-9c46-db743c6f72d2" providerId="AD" clId="Web-{30A81EF2-C139-4078-90B7-651F9E1F483D}" dt="2023-01-29T21:42:33.864" v="187" actId="20577"/>
          <ac:spMkLst>
            <pc:docMk/>
            <pc:sldMk cId="1893904032" sldId="276"/>
            <ac:spMk id="4" creationId="{93D16173-C6B0-81C5-DB8A-771E2B8B39E1}"/>
          </ac:spMkLst>
        </pc:spChg>
      </pc:sldChg>
      <pc:sldChg chg="addSp modSp">
        <pc:chgData name="Seetha, Venkatesh" userId="S::vseetha@purdue.edu::be8ab8e5-ed79-44d7-9c46-db743c6f72d2" providerId="AD" clId="Web-{30A81EF2-C139-4078-90B7-651F9E1F483D}" dt="2023-01-29T21:44:30.945" v="275" actId="20577"/>
        <pc:sldMkLst>
          <pc:docMk/>
          <pc:sldMk cId="3199015012" sldId="277"/>
        </pc:sldMkLst>
        <pc:spChg chg="add mod">
          <ac:chgData name="Seetha, Venkatesh" userId="S::vseetha@purdue.edu::be8ab8e5-ed79-44d7-9c46-db743c6f72d2" providerId="AD" clId="Web-{30A81EF2-C139-4078-90B7-651F9E1F483D}" dt="2023-01-29T21:44:30.945" v="275" actId="20577"/>
          <ac:spMkLst>
            <pc:docMk/>
            <pc:sldMk cId="3199015012" sldId="277"/>
            <ac:spMk id="7" creationId="{881203B5-3FC5-9AEF-456D-BA18A2A92505}"/>
          </ac:spMkLst>
        </pc:spChg>
      </pc:sldChg>
      <pc:sldChg chg="addSp modSp">
        <pc:chgData name="Seetha, Venkatesh" userId="S::vseetha@purdue.edu::be8ab8e5-ed79-44d7-9c46-db743c6f72d2" providerId="AD" clId="Web-{30A81EF2-C139-4078-90B7-651F9E1F483D}" dt="2023-01-29T21:46:02.854" v="395" actId="20577"/>
        <pc:sldMkLst>
          <pc:docMk/>
          <pc:sldMk cId="3499539464" sldId="278"/>
        </pc:sldMkLst>
        <pc:spChg chg="add mod">
          <ac:chgData name="Seetha, Venkatesh" userId="S::vseetha@purdue.edu::be8ab8e5-ed79-44d7-9c46-db743c6f72d2" providerId="AD" clId="Web-{30A81EF2-C139-4078-90B7-651F9E1F483D}" dt="2023-01-29T21:46:02.854" v="395" actId="20577"/>
          <ac:spMkLst>
            <pc:docMk/>
            <pc:sldMk cId="3499539464" sldId="278"/>
            <ac:spMk id="4" creationId="{CE087AF0-8FA4-C7E7-0EB1-98677DD94012}"/>
          </ac:spMkLst>
        </pc:spChg>
      </pc:sldChg>
    </pc:docChg>
  </pc:docChgLst>
  <pc:docChgLst>
    <pc:chgData name="Mrinmoy Dalal" userId="c02b22a9ea9a866e" providerId="LiveId" clId="{A55B48F0-1EDD-40B7-B0FE-BC922C7AA4A1}"/>
    <pc:docChg chg="undo redo custSel addSld delSld modSld modMainMaster">
      <pc:chgData name="Mrinmoy Dalal" userId="c02b22a9ea9a866e" providerId="LiveId" clId="{A55B48F0-1EDD-40B7-B0FE-BC922C7AA4A1}" dt="2023-01-29T19:01:46.244" v="812" actId="47"/>
      <pc:docMkLst>
        <pc:docMk/>
      </pc:docMkLst>
      <pc:sldChg chg="addSp delSp modSp mod modClrScheme chgLayout">
        <pc:chgData name="Mrinmoy Dalal" userId="c02b22a9ea9a866e" providerId="LiveId" clId="{A55B48F0-1EDD-40B7-B0FE-BC922C7AA4A1}" dt="2023-01-29T19:00:00.702" v="810" actId="114"/>
        <pc:sldMkLst>
          <pc:docMk/>
          <pc:sldMk cId="2664743580" sldId="257"/>
        </pc:sldMkLst>
        <pc:spChg chg="del mod ord">
          <ac:chgData name="Mrinmoy Dalal" userId="c02b22a9ea9a866e" providerId="LiveId" clId="{A55B48F0-1EDD-40B7-B0FE-BC922C7AA4A1}" dt="2023-01-29T18:04:43.707" v="53" actId="21"/>
          <ac:spMkLst>
            <pc:docMk/>
            <pc:sldMk cId="2664743580" sldId="257"/>
            <ac:spMk id="2" creationId="{1C6DAED2-C73D-2443-84E6-FD89A1066655}"/>
          </ac:spMkLst>
        </pc:spChg>
        <pc:spChg chg="del mod ord">
          <ac:chgData name="Mrinmoy Dalal" userId="c02b22a9ea9a866e" providerId="LiveId" clId="{A55B48F0-1EDD-40B7-B0FE-BC922C7AA4A1}" dt="2023-01-29T18:04:43.707" v="53" actId="21"/>
          <ac:spMkLst>
            <pc:docMk/>
            <pc:sldMk cId="2664743580" sldId="257"/>
            <ac:spMk id="3" creationId="{4021E30B-3F73-3D4B-B22E-DFCD13F0982C}"/>
          </ac:spMkLst>
        </pc:spChg>
        <pc:spChg chg="del">
          <ac:chgData name="Mrinmoy Dalal" userId="c02b22a9ea9a866e" providerId="LiveId" clId="{A55B48F0-1EDD-40B7-B0FE-BC922C7AA4A1}" dt="2023-01-29T17:51:46.648" v="0" actId="478"/>
          <ac:spMkLst>
            <pc:docMk/>
            <pc:sldMk cId="2664743580" sldId="257"/>
            <ac:spMk id="4" creationId="{4EEC893F-2E6E-8648-8011-345CAE3441CC}"/>
          </ac:spMkLst>
        </pc:spChg>
        <pc:spChg chg="del">
          <ac:chgData name="Mrinmoy Dalal" userId="c02b22a9ea9a866e" providerId="LiveId" clId="{A55B48F0-1EDD-40B7-B0FE-BC922C7AA4A1}" dt="2023-01-29T17:51:52.851" v="1" actId="478"/>
          <ac:spMkLst>
            <pc:docMk/>
            <pc:sldMk cId="2664743580" sldId="257"/>
            <ac:spMk id="5" creationId="{BC6C36F4-D49A-904E-968D-C3A9784ABFE4}"/>
          </ac:spMkLst>
        </pc:spChg>
        <pc:spChg chg="add del mod ord">
          <ac:chgData name="Mrinmoy Dalal" userId="c02b22a9ea9a866e" providerId="LiveId" clId="{A55B48F0-1EDD-40B7-B0FE-BC922C7AA4A1}" dt="2023-01-29T18:04:50.695" v="54" actId="700"/>
          <ac:spMkLst>
            <pc:docMk/>
            <pc:sldMk cId="2664743580" sldId="257"/>
            <ac:spMk id="13" creationId="{C6D786C3-76A4-E97C-38AE-7E1FBB392A9E}"/>
          </ac:spMkLst>
        </pc:spChg>
        <pc:spChg chg="add del mod ord">
          <ac:chgData name="Mrinmoy Dalal" userId="c02b22a9ea9a866e" providerId="LiveId" clId="{A55B48F0-1EDD-40B7-B0FE-BC922C7AA4A1}" dt="2023-01-29T18:04:50.695" v="54" actId="700"/>
          <ac:spMkLst>
            <pc:docMk/>
            <pc:sldMk cId="2664743580" sldId="257"/>
            <ac:spMk id="15" creationId="{2421D416-6143-80D6-D979-29C58810C379}"/>
          </ac:spMkLst>
        </pc:spChg>
        <pc:spChg chg="add del mod ord">
          <ac:chgData name="Mrinmoy Dalal" userId="c02b22a9ea9a866e" providerId="LiveId" clId="{A55B48F0-1EDD-40B7-B0FE-BC922C7AA4A1}" dt="2023-01-29T18:08:03.858" v="57" actId="478"/>
          <ac:spMkLst>
            <pc:docMk/>
            <pc:sldMk cId="2664743580" sldId="257"/>
            <ac:spMk id="16" creationId="{75F73B15-1C49-D7FF-1C8A-0C3F4A05BD98}"/>
          </ac:spMkLst>
        </pc:spChg>
        <pc:spChg chg="add del mod ord">
          <ac:chgData name="Mrinmoy Dalal" userId="c02b22a9ea9a866e" providerId="LiveId" clId="{A55B48F0-1EDD-40B7-B0FE-BC922C7AA4A1}" dt="2023-01-29T18:08:06.558" v="58" actId="478"/>
          <ac:spMkLst>
            <pc:docMk/>
            <pc:sldMk cId="2664743580" sldId="257"/>
            <ac:spMk id="17" creationId="{73C07540-96AE-32A6-4E7A-DE0A32AF7CBF}"/>
          </ac:spMkLst>
        </pc:spChg>
        <pc:spChg chg="add del mod">
          <ac:chgData name="Mrinmoy Dalal" userId="c02b22a9ea9a866e" providerId="LiveId" clId="{A55B48F0-1EDD-40B7-B0FE-BC922C7AA4A1}" dt="2023-01-29T18:07:59.261" v="56"/>
          <ac:spMkLst>
            <pc:docMk/>
            <pc:sldMk cId="2664743580" sldId="257"/>
            <ac:spMk id="18" creationId="{8F670550-7B26-E4FC-88CF-2FB2CE503526}"/>
          </ac:spMkLst>
        </pc:spChg>
        <pc:spChg chg="add del mod">
          <ac:chgData name="Mrinmoy Dalal" userId="c02b22a9ea9a866e" providerId="LiveId" clId="{A55B48F0-1EDD-40B7-B0FE-BC922C7AA4A1}" dt="2023-01-29T18:07:59.261" v="56"/>
          <ac:spMkLst>
            <pc:docMk/>
            <pc:sldMk cId="2664743580" sldId="257"/>
            <ac:spMk id="19" creationId="{9287A365-B28F-4F59-EE14-AE4BE6A94C78}"/>
          </ac:spMkLst>
        </pc:spChg>
        <pc:spChg chg="add del mod">
          <ac:chgData name="Mrinmoy Dalal" userId="c02b22a9ea9a866e" providerId="LiveId" clId="{A55B48F0-1EDD-40B7-B0FE-BC922C7AA4A1}" dt="2023-01-29T18:40:16.350" v="457" actId="478"/>
          <ac:spMkLst>
            <pc:docMk/>
            <pc:sldMk cId="2664743580" sldId="257"/>
            <ac:spMk id="20" creationId="{7C3D8345-02F1-F203-71A9-7521BFEA0C87}"/>
          </ac:spMkLst>
        </pc:spChg>
        <pc:spChg chg="add del mod">
          <ac:chgData name="Mrinmoy Dalal" userId="c02b22a9ea9a866e" providerId="LiveId" clId="{A55B48F0-1EDD-40B7-B0FE-BC922C7AA4A1}" dt="2023-01-29T18:18:00.711" v="102" actId="478"/>
          <ac:spMkLst>
            <pc:docMk/>
            <pc:sldMk cId="2664743580" sldId="257"/>
            <ac:spMk id="21" creationId="{414FEA58-BFE6-8CFB-526B-23C584D39F25}"/>
          </ac:spMkLst>
        </pc:spChg>
        <pc:spChg chg="add del mod">
          <ac:chgData name="Mrinmoy Dalal" userId="c02b22a9ea9a866e" providerId="LiveId" clId="{A55B48F0-1EDD-40B7-B0FE-BC922C7AA4A1}" dt="2023-01-29T18:09:23.401" v="74" actId="478"/>
          <ac:spMkLst>
            <pc:docMk/>
            <pc:sldMk cId="2664743580" sldId="257"/>
            <ac:spMk id="22" creationId="{E234691E-81D9-CA96-B589-7F8983039271}"/>
          </ac:spMkLst>
        </pc:spChg>
        <pc:spChg chg="add del mod">
          <ac:chgData name="Mrinmoy Dalal" userId="c02b22a9ea9a866e" providerId="LiveId" clId="{A55B48F0-1EDD-40B7-B0FE-BC922C7AA4A1}" dt="2023-01-29T18:40:16.350" v="457" actId="478"/>
          <ac:spMkLst>
            <pc:docMk/>
            <pc:sldMk cId="2664743580" sldId="257"/>
            <ac:spMk id="23" creationId="{5A386A44-C766-2357-85B8-C542C6B35980}"/>
          </ac:spMkLst>
        </pc:spChg>
        <pc:spChg chg="add del mod">
          <ac:chgData name="Mrinmoy Dalal" userId="c02b22a9ea9a866e" providerId="LiveId" clId="{A55B48F0-1EDD-40B7-B0FE-BC922C7AA4A1}" dt="2023-01-29T18:18:02.700" v="103" actId="478"/>
          <ac:spMkLst>
            <pc:docMk/>
            <pc:sldMk cId="2664743580" sldId="257"/>
            <ac:spMk id="25" creationId="{6F738327-FD3E-8AE0-F528-9F15469D23D5}"/>
          </ac:spMkLst>
        </pc:spChg>
        <pc:spChg chg="add del mod">
          <ac:chgData name="Mrinmoy Dalal" userId="c02b22a9ea9a866e" providerId="LiveId" clId="{A55B48F0-1EDD-40B7-B0FE-BC922C7AA4A1}" dt="2023-01-29T18:40:19.002" v="458" actId="478"/>
          <ac:spMkLst>
            <pc:docMk/>
            <pc:sldMk cId="2664743580" sldId="257"/>
            <ac:spMk id="27" creationId="{59E50116-7CC7-CF3A-21A8-91653856C6D0}"/>
          </ac:spMkLst>
        </pc:spChg>
        <pc:spChg chg="add del mod">
          <ac:chgData name="Mrinmoy Dalal" userId="c02b22a9ea9a866e" providerId="LiveId" clId="{A55B48F0-1EDD-40B7-B0FE-BC922C7AA4A1}" dt="2023-01-29T18:41:08.823" v="460"/>
          <ac:spMkLst>
            <pc:docMk/>
            <pc:sldMk cId="2664743580" sldId="257"/>
            <ac:spMk id="28" creationId="{AE91BC93-66CA-8506-2E53-03E3DDA1EE72}"/>
          </ac:spMkLst>
        </pc:spChg>
        <pc:spChg chg="add del mod">
          <ac:chgData name="Mrinmoy Dalal" userId="c02b22a9ea9a866e" providerId="LiveId" clId="{A55B48F0-1EDD-40B7-B0FE-BC922C7AA4A1}" dt="2023-01-29T18:53:37.739" v="674" actId="478"/>
          <ac:spMkLst>
            <pc:docMk/>
            <pc:sldMk cId="2664743580" sldId="257"/>
            <ac:spMk id="29" creationId="{966F279A-7016-D0AD-01B6-7FCAF6D05C46}"/>
          </ac:spMkLst>
        </pc:spChg>
        <pc:spChg chg="add mod topLvl">
          <ac:chgData name="Mrinmoy Dalal" userId="c02b22a9ea9a866e" providerId="LiveId" clId="{A55B48F0-1EDD-40B7-B0FE-BC922C7AA4A1}" dt="2023-01-29T18:56:27.252" v="705" actId="12788"/>
          <ac:spMkLst>
            <pc:docMk/>
            <pc:sldMk cId="2664743580" sldId="257"/>
            <ac:spMk id="31" creationId="{A383CEBC-9A24-F6B6-56F8-DD851A9C6B29}"/>
          </ac:spMkLst>
        </pc:spChg>
        <pc:spChg chg="mod topLvl">
          <ac:chgData name="Mrinmoy Dalal" userId="c02b22a9ea9a866e" providerId="LiveId" clId="{A55B48F0-1EDD-40B7-B0FE-BC922C7AA4A1}" dt="2023-01-29T18:56:27.252" v="705" actId="12788"/>
          <ac:spMkLst>
            <pc:docMk/>
            <pc:sldMk cId="2664743580" sldId="257"/>
            <ac:spMk id="40" creationId="{49C9ECDF-3308-D29F-F67A-3BC8ACAFAD6B}"/>
          </ac:spMkLst>
        </pc:spChg>
        <pc:spChg chg="mod topLvl">
          <ac:chgData name="Mrinmoy Dalal" userId="c02b22a9ea9a866e" providerId="LiveId" clId="{A55B48F0-1EDD-40B7-B0FE-BC922C7AA4A1}" dt="2023-01-29T18:56:27.252" v="705" actId="12788"/>
          <ac:spMkLst>
            <pc:docMk/>
            <pc:sldMk cId="2664743580" sldId="257"/>
            <ac:spMk id="42" creationId="{50A9450F-0D49-436C-74E0-21EAC3ABA4A2}"/>
          </ac:spMkLst>
        </pc:spChg>
        <pc:spChg chg="mod topLvl">
          <ac:chgData name="Mrinmoy Dalal" userId="c02b22a9ea9a866e" providerId="LiveId" clId="{A55B48F0-1EDD-40B7-B0FE-BC922C7AA4A1}" dt="2023-01-29T18:56:27.252" v="705" actId="12788"/>
          <ac:spMkLst>
            <pc:docMk/>
            <pc:sldMk cId="2664743580" sldId="257"/>
            <ac:spMk id="44" creationId="{3EA4AD56-BD0E-6771-4296-09379B0E6476}"/>
          </ac:spMkLst>
        </pc:spChg>
        <pc:spChg chg="mod topLvl">
          <ac:chgData name="Mrinmoy Dalal" userId="c02b22a9ea9a866e" providerId="LiveId" clId="{A55B48F0-1EDD-40B7-B0FE-BC922C7AA4A1}" dt="2023-01-29T18:56:27.252" v="705" actId="12788"/>
          <ac:spMkLst>
            <pc:docMk/>
            <pc:sldMk cId="2664743580" sldId="257"/>
            <ac:spMk id="46" creationId="{34207FF0-2DB0-1755-0EEF-59E7F0D19103}"/>
          </ac:spMkLst>
        </pc:spChg>
        <pc:spChg chg="mod topLvl">
          <ac:chgData name="Mrinmoy Dalal" userId="c02b22a9ea9a866e" providerId="LiveId" clId="{A55B48F0-1EDD-40B7-B0FE-BC922C7AA4A1}" dt="2023-01-29T18:56:27.252" v="705" actId="12788"/>
          <ac:spMkLst>
            <pc:docMk/>
            <pc:sldMk cId="2664743580" sldId="257"/>
            <ac:spMk id="48" creationId="{68CB7992-EFC4-6FD3-93E5-EB918AB9EBA6}"/>
          </ac:spMkLst>
        </pc:spChg>
        <pc:spChg chg="mod topLvl">
          <ac:chgData name="Mrinmoy Dalal" userId="c02b22a9ea9a866e" providerId="LiveId" clId="{A55B48F0-1EDD-40B7-B0FE-BC922C7AA4A1}" dt="2023-01-29T18:56:27.252" v="705" actId="12788"/>
          <ac:spMkLst>
            <pc:docMk/>
            <pc:sldMk cId="2664743580" sldId="257"/>
            <ac:spMk id="50" creationId="{44682E95-3A86-80E9-CEFA-90ED20FD4218}"/>
          </ac:spMkLst>
        </pc:spChg>
        <pc:spChg chg="add mod topLvl">
          <ac:chgData name="Mrinmoy Dalal" userId="c02b22a9ea9a866e" providerId="LiveId" clId="{A55B48F0-1EDD-40B7-B0FE-BC922C7AA4A1}" dt="2023-01-29T18:56:27.252" v="705" actId="12788"/>
          <ac:spMkLst>
            <pc:docMk/>
            <pc:sldMk cId="2664743580" sldId="257"/>
            <ac:spMk id="54" creationId="{E31D89A0-EA18-C45D-80B6-AC685F9BCFE3}"/>
          </ac:spMkLst>
        </pc:spChg>
        <pc:spChg chg="add mod">
          <ac:chgData name="Mrinmoy Dalal" userId="c02b22a9ea9a866e" providerId="LiveId" clId="{A55B48F0-1EDD-40B7-B0FE-BC922C7AA4A1}" dt="2023-01-29T18:55:01.937" v="699" actId="12788"/>
          <ac:spMkLst>
            <pc:docMk/>
            <pc:sldMk cId="2664743580" sldId="257"/>
            <ac:spMk id="57" creationId="{BC64B630-44E3-0393-91D7-5C661FB4373D}"/>
          </ac:spMkLst>
        </pc:spChg>
        <pc:spChg chg="add del mod">
          <ac:chgData name="Mrinmoy Dalal" userId="c02b22a9ea9a866e" providerId="LiveId" clId="{A55B48F0-1EDD-40B7-B0FE-BC922C7AA4A1}" dt="2023-01-29T18:57:28.159" v="716" actId="478"/>
          <ac:spMkLst>
            <pc:docMk/>
            <pc:sldMk cId="2664743580" sldId="257"/>
            <ac:spMk id="60" creationId="{21D3D410-190D-945E-1812-3496DA659AC5}"/>
          </ac:spMkLst>
        </pc:spChg>
        <pc:spChg chg="mod topLvl">
          <ac:chgData name="Mrinmoy Dalal" userId="c02b22a9ea9a866e" providerId="LiveId" clId="{A55B48F0-1EDD-40B7-B0FE-BC922C7AA4A1}" dt="2023-01-29T18:59:50.939" v="808" actId="164"/>
          <ac:spMkLst>
            <pc:docMk/>
            <pc:sldMk cId="2664743580" sldId="257"/>
            <ac:spMk id="62" creationId="{681A8510-C9A3-0896-9E4D-48E09BF31B7D}"/>
          </ac:spMkLst>
        </pc:spChg>
        <pc:spChg chg="mod topLvl">
          <ac:chgData name="Mrinmoy Dalal" userId="c02b22a9ea9a866e" providerId="LiveId" clId="{A55B48F0-1EDD-40B7-B0FE-BC922C7AA4A1}" dt="2023-01-29T18:59:50.939" v="808" actId="164"/>
          <ac:spMkLst>
            <pc:docMk/>
            <pc:sldMk cId="2664743580" sldId="257"/>
            <ac:spMk id="1024" creationId="{3D438047-9C57-0C10-B9CC-9749DE53F99D}"/>
          </ac:spMkLst>
        </pc:spChg>
        <pc:spChg chg="mod">
          <ac:chgData name="Mrinmoy Dalal" userId="c02b22a9ea9a866e" providerId="LiveId" clId="{A55B48F0-1EDD-40B7-B0FE-BC922C7AA4A1}" dt="2023-01-29T18:59:50.246" v="807" actId="465"/>
          <ac:spMkLst>
            <pc:docMk/>
            <pc:sldMk cId="2664743580" sldId="257"/>
            <ac:spMk id="1027" creationId="{9A5CC1B8-29D5-971D-6E44-119A226E75E7}"/>
          </ac:spMkLst>
        </pc:spChg>
        <pc:spChg chg="mod">
          <ac:chgData name="Mrinmoy Dalal" userId="c02b22a9ea9a866e" providerId="LiveId" clId="{A55B48F0-1EDD-40B7-B0FE-BC922C7AA4A1}" dt="2023-01-29T18:59:50.246" v="807" actId="465"/>
          <ac:spMkLst>
            <pc:docMk/>
            <pc:sldMk cId="2664743580" sldId="257"/>
            <ac:spMk id="1029" creationId="{AAD8E95B-CCDA-8FFA-E8FD-07930295FDC3}"/>
          </ac:spMkLst>
        </pc:spChg>
        <pc:spChg chg="mod">
          <ac:chgData name="Mrinmoy Dalal" userId="c02b22a9ea9a866e" providerId="LiveId" clId="{A55B48F0-1EDD-40B7-B0FE-BC922C7AA4A1}" dt="2023-01-29T18:59:50.246" v="807" actId="465"/>
          <ac:spMkLst>
            <pc:docMk/>
            <pc:sldMk cId="2664743580" sldId="257"/>
            <ac:spMk id="1031" creationId="{92F142CA-0159-9107-5358-EE91B39401C6}"/>
          </ac:spMkLst>
        </pc:spChg>
        <pc:spChg chg="mod">
          <ac:chgData name="Mrinmoy Dalal" userId="c02b22a9ea9a866e" providerId="LiveId" clId="{A55B48F0-1EDD-40B7-B0FE-BC922C7AA4A1}" dt="2023-01-29T18:59:50.246" v="807" actId="465"/>
          <ac:spMkLst>
            <pc:docMk/>
            <pc:sldMk cId="2664743580" sldId="257"/>
            <ac:spMk id="1033" creationId="{2D2F4F94-77E5-332F-5C83-C1B26798012B}"/>
          </ac:spMkLst>
        </pc:spChg>
        <pc:spChg chg="mod">
          <ac:chgData name="Mrinmoy Dalal" userId="c02b22a9ea9a866e" providerId="LiveId" clId="{A55B48F0-1EDD-40B7-B0FE-BC922C7AA4A1}" dt="2023-01-29T18:59:50.246" v="807" actId="465"/>
          <ac:spMkLst>
            <pc:docMk/>
            <pc:sldMk cId="2664743580" sldId="257"/>
            <ac:spMk id="1035" creationId="{81C14832-4ED0-55B9-29E6-3FBCC95E7AB0}"/>
          </ac:spMkLst>
        </pc:spChg>
        <pc:spChg chg="mod">
          <ac:chgData name="Mrinmoy Dalal" userId="c02b22a9ea9a866e" providerId="LiveId" clId="{A55B48F0-1EDD-40B7-B0FE-BC922C7AA4A1}" dt="2023-01-29T18:59:50.246" v="807" actId="465"/>
          <ac:spMkLst>
            <pc:docMk/>
            <pc:sldMk cId="2664743580" sldId="257"/>
            <ac:spMk id="1037" creationId="{2EFFBC30-7E93-9378-579E-7D3A258D3C17}"/>
          </ac:spMkLst>
        </pc:spChg>
        <pc:spChg chg="mod">
          <ac:chgData name="Mrinmoy Dalal" userId="c02b22a9ea9a866e" providerId="LiveId" clId="{A55B48F0-1EDD-40B7-B0FE-BC922C7AA4A1}" dt="2023-01-29T18:59:01.491" v="780" actId="12788"/>
          <ac:spMkLst>
            <pc:docMk/>
            <pc:sldMk cId="2664743580" sldId="257"/>
            <ac:spMk id="1040" creationId="{6D20A5EA-A6C2-42BE-7117-9B2267B3575C}"/>
          </ac:spMkLst>
        </pc:spChg>
        <pc:grpChg chg="add del mod">
          <ac:chgData name="Mrinmoy Dalal" userId="c02b22a9ea9a866e" providerId="LiveId" clId="{A55B48F0-1EDD-40B7-B0FE-BC922C7AA4A1}" dt="2023-01-29T18:45:05.699" v="520" actId="165"/>
          <ac:grpSpMkLst>
            <pc:docMk/>
            <pc:sldMk cId="2664743580" sldId="257"/>
            <ac:grpSpMk id="32" creationId="{130E3927-0A05-2EF3-9973-0E776261B376}"/>
          </ac:grpSpMkLst>
        </pc:grpChg>
        <pc:grpChg chg="del mod topLvl">
          <ac:chgData name="Mrinmoy Dalal" userId="c02b22a9ea9a866e" providerId="LiveId" clId="{A55B48F0-1EDD-40B7-B0FE-BC922C7AA4A1}" dt="2023-01-29T18:45:06.863" v="521" actId="165"/>
          <ac:grpSpMkLst>
            <pc:docMk/>
            <pc:sldMk cId="2664743580" sldId="257"/>
            <ac:grpSpMk id="33" creationId="{BD5F0AB9-2FDA-FFC6-C310-8393C07FF919}"/>
          </ac:grpSpMkLst>
        </pc:grpChg>
        <pc:grpChg chg="del mod topLvl">
          <ac:chgData name="Mrinmoy Dalal" userId="c02b22a9ea9a866e" providerId="LiveId" clId="{A55B48F0-1EDD-40B7-B0FE-BC922C7AA4A1}" dt="2023-01-29T18:45:06.863" v="521" actId="165"/>
          <ac:grpSpMkLst>
            <pc:docMk/>
            <pc:sldMk cId="2664743580" sldId="257"/>
            <ac:grpSpMk id="34" creationId="{649ECD0D-A21B-6B25-5C13-F2B7D08BB287}"/>
          </ac:grpSpMkLst>
        </pc:grpChg>
        <pc:grpChg chg="del mod topLvl">
          <ac:chgData name="Mrinmoy Dalal" userId="c02b22a9ea9a866e" providerId="LiveId" clId="{A55B48F0-1EDD-40B7-B0FE-BC922C7AA4A1}" dt="2023-01-29T18:45:06.863" v="521" actId="165"/>
          <ac:grpSpMkLst>
            <pc:docMk/>
            <pc:sldMk cId="2664743580" sldId="257"/>
            <ac:grpSpMk id="35" creationId="{483C973D-C765-498F-32B7-D8AA4432A59F}"/>
          </ac:grpSpMkLst>
        </pc:grpChg>
        <pc:grpChg chg="del mod topLvl">
          <ac:chgData name="Mrinmoy Dalal" userId="c02b22a9ea9a866e" providerId="LiveId" clId="{A55B48F0-1EDD-40B7-B0FE-BC922C7AA4A1}" dt="2023-01-29T18:45:06.863" v="521" actId="165"/>
          <ac:grpSpMkLst>
            <pc:docMk/>
            <pc:sldMk cId="2664743580" sldId="257"/>
            <ac:grpSpMk id="36" creationId="{1E715A07-362D-3259-CAF0-1711062CA149}"/>
          </ac:grpSpMkLst>
        </pc:grpChg>
        <pc:grpChg chg="del mod topLvl">
          <ac:chgData name="Mrinmoy Dalal" userId="c02b22a9ea9a866e" providerId="LiveId" clId="{A55B48F0-1EDD-40B7-B0FE-BC922C7AA4A1}" dt="2023-01-29T18:45:06.863" v="521" actId="165"/>
          <ac:grpSpMkLst>
            <pc:docMk/>
            <pc:sldMk cId="2664743580" sldId="257"/>
            <ac:grpSpMk id="37" creationId="{ACA48788-4DF6-5CC2-59F1-AEFEB74D1CC3}"/>
          </ac:grpSpMkLst>
        </pc:grpChg>
        <pc:grpChg chg="del mod topLvl">
          <ac:chgData name="Mrinmoy Dalal" userId="c02b22a9ea9a866e" providerId="LiveId" clId="{A55B48F0-1EDD-40B7-B0FE-BC922C7AA4A1}" dt="2023-01-29T18:45:06.863" v="521" actId="165"/>
          <ac:grpSpMkLst>
            <pc:docMk/>
            <pc:sldMk cId="2664743580" sldId="257"/>
            <ac:grpSpMk id="38" creationId="{59C68EA4-75D2-233C-1C8C-6F96D04E8F5C}"/>
          </ac:grpSpMkLst>
        </pc:grpChg>
        <pc:grpChg chg="add del mod">
          <ac:chgData name="Mrinmoy Dalal" userId="c02b22a9ea9a866e" providerId="LiveId" clId="{A55B48F0-1EDD-40B7-B0FE-BC922C7AA4A1}" dt="2023-01-29T18:42:23.974" v="482" actId="165"/>
          <ac:grpSpMkLst>
            <pc:docMk/>
            <pc:sldMk cId="2664743580" sldId="257"/>
            <ac:grpSpMk id="52" creationId="{5BD2730A-079A-6C44-235B-08E294E08520}"/>
          </ac:grpSpMkLst>
        </pc:grpChg>
        <pc:grpChg chg="add mod topLvl">
          <ac:chgData name="Mrinmoy Dalal" userId="c02b22a9ea9a866e" providerId="LiveId" clId="{A55B48F0-1EDD-40B7-B0FE-BC922C7AA4A1}" dt="2023-01-29T18:56:27.252" v="705" actId="12788"/>
          <ac:grpSpMkLst>
            <pc:docMk/>
            <pc:sldMk cId="2664743580" sldId="257"/>
            <ac:grpSpMk id="53" creationId="{D72F87E1-D207-554D-78A7-F6256FCA7845}"/>
          </ac:grpSpMkLst>
        </pc:grpChg>
        <pc:grpChg chg="add del mod">
          <ac:chgData name="Mrinmoy Dalal" userId="c02b22a9ea9a866e" providerId="LiveId" clId="{A55B48F0-1EDD-40B7-B0FE-BC922C7AA4A1}" dt="2023-01-29T18:50:38.704" v="616" actId="165"/>
          <ac:grpSpMkLst>
            <pc:docMk/>
            <pc:sldMk cId="2664743580" sldId="257"/>
            <ac:grpSpMk id="55" creationId="{F1BF4400-3031-C8AE-9358-3F4027B64D8F}"/>
          </ac:grpSpMkLst>
        </pc:grpChg>
        <pc:grpChg chg="add del mod">
          <ac:chgData name="Mrinmoy Dalal" userId="c02b22a9ea9a866e" providerId="LiveId" clId="{A55B48F0-1EDD-40B7-B0FE-BC922C7AA4A1}" dt="2023-01-29T18:57:35.699" v="717" actId="21"/>
          <ac:grpSpMkLst>
            <pc:docMk/>
            <pc:sldMk cId="2664743580" sldId="257"/>
            <ac:grpSpMk id="56" creationId="{B1834748-28BD-DB2A-4B67-157461B5E492}"/>
          </ac:grpSpMkLst>
        </pc:grpChg>
        <pc:grpChg chg="add del mod">
          <ac:chgData name="Mrinmoy Dalal" userId="c02b22a9ea9a866e" providerId="LiveId" clId="{A55B48F0-1EDD-40B7-B0FE-BC922C7AA4A1}" dt="2023-01-29T18:57:35.699" v="717" actId="21"/>
          <ac:grpSpMkLst>
            <pc:docMk/>
            <pc:sldMk cId="2664743580" sldId="257"/>
            <ac:grpSpMk id="58" creationId="{11B5F977-4417-DE21-E879-269F3DEABF4E}"/>
          </ac:grpSpMkLst>
        </pc:grpChg>
        <pc:grpChg chg="add del mod">
          <ac:chgData name="Mrinmoy Dalal" userId="c02b22a9ea9a866e" providerId="LiveId" clId="{A55B48F0-1EDD-40B7-B0FE-BC922C7AA4A1}" dt="2023-01-29T18:59:46.695" v="806" actId="165"/>
          <ac:grpSpMkLst>
            <pc:docMk/>
            <pc:sldMk cId="2664743580" sldId="257"/>
            <ac:grpSpMk id="61" creationId="{12D947D3-1915-7205-573F-9D4983F0AD3B}"/>
          </ac:grpSpMkLst>
        </pc:grpChg>
        <pc:grpChg chg="mod topLvl">
          <ac:chgData name="Mrinmoy Dalal" userId="c02b22a9ea9a866e" providerId="LiveId" clId="{A55B48F0-1EDD-40B7-B0FE-BC922C7AA4A1}" dt="2023-01-29T18:59:50.939" v="808" actId="164"/>
          <ac:grpSpMkLst>
            <pc:docMk/>
            <pc:sldMk cId="2664743580" sldId="257"/>
            <ac:grpSpMk id="63" creationId="{E358BE3F-E79B-700F-C767-E1FCA66D85EC}"/>
          </ac:grpSpMkLst>
        </pc:grpChg>
        <pc:grpChg chg="add mod">
          <ac:chgData name="Mrinmoy Dalal" userId="c02b22a9ea9a866e" providerId="LiveId" clId="{A55B48F0-1EDD-40B7-B0FE-BC922C7AA4A1}" dt="2023-01-29T18:59:28.371" v="795" actId="1036"/>
          <ac:grpSpMkLst>
            <pc:docMk/>
            <pc:sldMk cId="2664743580" sldId="257"/>
            <ac:grpSpMk id="1038" creationId="{892D24CC-5171-17CC-39C3-760BDEFF35A4}"/>
          </ac:grpSpMkLst>
        </pc:grpChg>
        <pc:grpChg chg="add mod">
          <ac:chgData name="Mrinmoy Dalal" userId="c02b22a9ea9a866e" providerId="LiveId" clId="{A55B48F0-1EDD-40B7-B0FE-BC922C7AA4A1}" dt="2023-01-29T19:00:00.702" v="810" actId="114"/>
          <ac:grpSpMkLst>
            <pc:docMk/>
            <pc:sldMk cId="2664743580" sldId="257"/>
            <ac:grpSpMk id="1042" creationId="{24D715AA-464A-35A1-8080-D30528C924D7}"/>
          </ac:grpSpMkLst>
        </pc:grpChg>
        <pc:picChg chg="add del mod">
          <ac:chgData name="Mrinmoy Dalal" userId="c02b22a9ea9a866e" providerId="LiveId" clId="{A55B48F0-1EDD-40B7-B0FE-BC922C7AA4A1}" dt="2023-01-29T18:40:16.350" v="457" actId="478"/>
          <ac:picMkLst>
            <pc:docMk/>
            <pc:sldMk cId="2664743580" sldId="257"/>
            <ac:picMk id="6" creationId="{FAAB465C-F702-3FFB-424B-35A033352368}"/>
          </ac:picMkLst>
        </pc:picChg>
        <pc:picChg chg="add del mod">
          <ac:chgData name="Mrinmoy Dalal" userId="c02b22a9ea9a866e" providerId="LiveId" clId="{A55B48F0-1EDD-40B7-B0FE-BC922C7AA4A1}" dt="2023-01-29T18:40:16.350" v="457" actId="478"/>
          <ac:picMkLst>
            <pc:docMk/>
            <pc:sldMk cId="2664743580" sldId="257"/>
            <ac:picMk id="7" creationId="{F0AB2036-9E42-84DB-61FC-0AFC6F0D7F5C}"/>
          </ac:picMkLst>
        </pc:picChg>
        <pc:picChg chg="add del mod">
          <ac:chgData name="Mrinmoy Dalal" userId="c02b22a9ea9a866e" providerId="LiveId" clId="{A55B48F0-1EDD-40B7-B0FE-BC922C7AA4A1}" dt="2023-01-29T18:40:16.350" v="457" actId="478"/>
          <ac:picMkLst>
            <pc:docMk/>
            <pc:sldMk cId="2664743580" sldId="257"/>
            <ac:picMk id="8" creationId="{D62B7D7C-BE68-66B3-5198-B704B5AF2ADA}"/>
          </ac:picMkLst>
        </pc:picChg>
        <pc:picChg chg="add del mod">
          <ac:chgData name="Mrinmoy Dalal" userId="c02b22a9ea9a866e" providerId="LiveId" clId="{A55B48F0-1EDD-40B7-B0FE-BC922C7AA4A1}" dt="2023-01-29T18:40:16.350" v="457" actId="478"/>
          <ac:picMkLst>
            <pc:docMk/>
            <pc:sldMk cId="2664743580" sldId="257"/>
            <ac:picMk id="9" creationId="{72C1493F-56B9-BBAC-4530-17D86F987FCA}"/>
          </ac:picMkLst>
        </pc:picChg>
        <pc:picChg chg="add del mod">
          <ac:chgData name="Mrinmoy Dalal" userId="c02b22a9ea9a866e" providerId="LiveId" clId="{A55B48F0-1EDD-40B7-B0FE-BC922C7AA4A1}" dt="2023-01-29T18:40:16.350" v="457" actId="478"/>
          <ac:picMkLst>
            <pc:docMk/>
            <pc:sldMk cId="2664743580" sldId="257"/>
            <ac:picMk id="10" creationId="{C3786DBF-2DD4-5362-3B48-CE8EC96E2945}"/>
          </ac:picMkLst>
        </pc:picChg>
        <pc:picChg chg="add del mod">
          <ac:chgData name="Mrinmoy Dalal" userId="c02b22a9ea9a866e" providerId="LiveId" clId="{A55B48F0-1EDD-40B7-B0FE-BC922C7AA4A1}" dt="2023-01-29T18:40:16.350" v="457" actId="478"/>
          <ac:picMkLst>
            <pc:docMk/>
            <pc:sldMk cId="2664743580" sldId="257"/>
            <ac:picMk id="11" creationId="{0FA2F6F3-0736-6802-830B-8B41D4D55CDE}"/>
          </ac:picMkLst>
        </pc:picChg>
        <pc:picChg chg="add del mod">
          <ac:chgData name="Mrinmoy Dalal" userId="c02b22a9ea9a866e" providerId="LiveId" clId="{A55B48F0-1EDD-40B7-B0FE-BC922C7AA4A1}" dt="2023-01-29T18:24:31.055" v="128" actId="21"/>
          <ac:picMkLst>
            <pc:docMk/>
            <pc:sldMk cId="2664743580" sldId="257"/>
            <ac:picMk id="26" creationId="{FAAD539B-D4AA-79FA-6270-C051323CA102}"/>
          </ac:picMkLst>
        </pc:picChg>
        <pc:picChg chg="add mod topLvl">
          <ac:chgData name="Mrinmoy Dalal" userId="c02b22a9ea9a866e" providerId="LiveId" clId="{A55B48F0-1EDD-40B7-B0FE-BC922C7AA4A1}" dt="2023-01-29T18:55:01.937" v="699" actId="12788"/>
          <ac:picMkLst>
            <pc:docMk/>
            <pc:sldMk cId="2664743580" sldId="257"/>
            <ac:picMk id="30" creationId="{2EB72415-0DE9-2BF6-6354-425248E2BF52}"/>
          </ac:picMkLst>
        </pc:picChg>
        <pc:picChg chg="mod topLvl">
          <ac:chgData name="Mrinmoy Dalal" userId="c02b22a9ea9a866e" providerId="LiveId" clId="{A55B48F0-1EDD-40B7-B0FE-BC922C7AA4A1}" dt="2023-01-29T18:56:27.252" v="705" actId="12788"/>
          <ac:picMkLst>
            <pc:docMk/>
            <pc:sldMk cId="2664743580" sldId="257"/>
            <ac:picMk id="39" creationId="{C7B8A0D9-B888-E9E2-5785-46E42798701C}"/>
          </ac:picMkLst>
        </pc:picChg>
        <pc:picChg chg="mod topLvl">
          <ac:chgData name="Mrinmoy Dalal" userId="c02b22a9ea9a866e" providerId="LiveId" clId="{A55B48F0-1EDD-40B7-B0FE-BC922C7AA4A1}" dt="2023-01-29T18:56:27.252" v="705" actId="12788"/>
          <ac:picMkLst>
            <pc:docMk/>
            <pc:sldMk cId="2664743580" sldId="257"/>
            <ac:picMk id="41" creationId="{27924229-3A93-89B0-3D8D-04A916A6F99C}"/>
          </ac:picMkLst>
        </pc:picChg>
        <pc:picChg chg="mod topLvl">
          <ac:chgData name="Mrinmoy Dalal" userId="c02b22a9ea9a866e" providerId="LiveId" clId="{A55B48F0-1EDD-40B7-B0FE-BC922C7AA4A1}" dt="2023-01-29T18:56:27.252" v="705" actId="12788"/>
          <ac:picMkLst>
            <pc:docMk/>
            <pc:sldMk cId="2664743580" sldId="257"/>
            <ac:picMk id="43" creationId="{26A3BC96-3B96-A864-6028-6D6A2EFC3185}"/>
          </ac:picMkLst>
        </pc:picChg>
        <pc:picChg chg="mod topLvl">
          <ac:chgData name="Mrinmoy Dalal" userId="c02b22a9ea9a866e" providerId="LiveId" clId="{A55B48F0-1EDD-40B7-B0FE-BC922C7AA4A1}" dt="2023-01-29T18:56:27.252" v="705" actId="12788"/>
          <ac:picMkLst>
            <pc:docMk/>
            <pc:sldMk cId="2664743580" sldId="257"/>
            <ac:picMk id="45" creationId="{080DD71F-48C9-A628-1147-6E149AD3CB8E}"/>
          </ac:picMkLst>
        </pc:picChg>
        <pc:picChg chg="mod topLvl">
          <ac:chgData name="Mrinmoy Dalal" userId="c02b22a9ea9a866e" providerId="LiveId" clId="{A55B48F0-1EDD-40B7-B0FE-BC922C7AA4A1}" dt="2023-01-29T18:56:27.252" v="705" actId="12788"/>
          <ac:picMkLst>
            <pc:docMk/>
            <pc:sldMk cId="2664743580" sldId="257"/>
            <ac:picMk id="47" creationId="{F452B6DA-5E46-A526-8040-558C32FD2839}"/>
          </ac:picMkLst>
        </pc:picChg>
        <pc:picChg chg="mod topLvl">
          <ac:chgData name="Mrinmoy Dalal" userId="c02b22a9ea9a866e" providerId="LiveId" clId="{A55B48F0-1EDD-40B7-B0FE-BC922C7AA4A1}" dt="2023-01-29T18:56:27.252" v="705" actId="12788"/>
          <ac:picMkLst>
            <pc:docMk/>
            <pc:sldMk cId="2664743580" sldId="257"/>
            <ac:picMk id="49" creationId="{30DD0C7A-E545-17E4-4E3B-6E0ECC44EA00}"/>
          </ac:picMkLst>
        </pc:picChg>
        <pc:picChg chg="add del mod topLvl">
          <ac:chgData name="Mrinmoy Dalal" userId="c02b22a9ea9a866e" providerId="LiveId" clId="{A55B48F0-1EDD-40B7-B0FE-BC922C7AA4A1}" dt="2023-01-29T18:56:09.253" v="702" actId="478"/>
          <ac:picMkLst>
            <pc:docMk/>
            <pc:sldMk cId="2664743580" sldId="257"/>
            <ac:picMk id="51" creationId="{4A6861D8-CDDE-30B7-29C6-B6B7C20F7E3C}"/>
          </ac:picMkLst>
        </pc:picChg>
        <pc:picChg chg="add mod">
          <ac:chgData name="Mrinmoy Dalal" userId="c02b22a9ea9a866e" providerId="LiveId" clId="{A55B48F0-1EDD-40B7-B0FE-BC922C7AA4A1}" dt="2023-01-29T18:56:17.509" v="703"/>
          <ac:picMkLst>
            <pc:docMk/>
            <pc:sldMk cId="2664743580" sldId="257"/>
            <ac:picMk id="59" creationId="{6B50599E-BAB6-7749-13D5-7E88116EEECB}"/>
          </ac:picMkLst>
        </pc:picChg>
        <pc:picChg chg="mod">
          <ac:chgData name="Mrinmoy Dalal" userId="c02b22a9ea9a866e" providerId="LiveId" clId="{A55B48F0-1EDD-40B7-B0FE-BC922C7AA4A1}" dt="2023-01-29T18:59:50.246" v="807" actId="465"/>
          <ac:picMkLst>
            <pc:docMk/>
            <pc:sldMk cId="2664743580" sldId="257"/>
            <ac:picMk id="1025" creationId="{B57ED5E4-04BF-6700-2634-726CBBF75CCF}"/>
          </ac:picMkLst>
        </pc:picChg>
        <pc:picChg chg="del mod">
          <ac:chgData name="Mrinmoy Dalal" userId="c02b22a9ea9a866e" providerId="LiveId" clId="{A55B48F0-1EDD-40B7-B0FE-BC922C7AA4A1}" dt="2023-01-29T18:24:29.369" v="126" actId="478"/>
          <ac:picMkLst>
            <pc:docMk/>
            <pc:sldMk cId="2664743580" sldId="257"/>
            <ac:picMk id="1026" creationId="{9B7D3711-CC58-0B3D-2357-AB82A8006EC0}"/>
          </ac:picMkLst>
        </pc:picChg>
        <pc:picChg chg="mod">
          <ac:chgData name="Mrinmoy Dalal" userId="c02b22a9ea9a866e" providerId="LiveId" clId="{A55B48F0-1EDD-40B7-B0FE-BC922C7AA4A1}" dt="2023-01-29T18:59:50.246" v="807" actId="465"/>
          <ac:picMkLst>
            <pc:docMk/>
            <pc:sldMk cId="2664743580" sldId="257"/>
            <ac:picMk id="1028" creationId="{4FFBADCB-163B-0984-D8D8-BF735016128B}"/>
          </ac:picMkLst>
        </pc:picChg>
        <pc:picChg chg="mod">
          <ac:chgData name="Mrinmoy Dalal" userId="c02b22a9ea9a866e" providerId="LiveId" clId="{A55B48F0-1EDD-40B7-B0FE-BC922C7AA4A1}" dt="2023-01-29T18:59:50.246" v="807" actId="465"/>
          <ac:picMkLst>
            <pc:docMk/>
            <pc:sldMk cId="2664743580" sldId="257"/>
            <ac:picMk id="1030" creationId="{C9486F64-1A39-6915-36C5-3F2215EC856D}"/>
          </ac:picMkLst>
        </pc:picChg>
        <pc:picChg chg="mod">
          <ac:chgData name="Mrinmoy Dalal" userId="c02b22a9ea9a866e" providerId="LiveId" clId="{A55B48F0-1EDD-40B7-B0FE-BC922C7AA4A1}" dt="2023-01-29T18:59:50.246" v="807" actId="465"/>
          <ac:picMkLst>
            <pc:docMk/>
            <pc:sldMk cId="2664743580" sldId="257"/>
            <ac:picMk id="1032" creationId="{BAAA675D-CFFF-C9D6-1932-F1D5F91DA292}"/>
          </ac:picMkLst>
        </pc:picChg>
        <pc:picChg chg="mod">
          <ac:chgData name="Mrinmoy Dalal" userId="c02b22a9ea9a866e" providerId="LiveId" clId="{A55B48F0-1EDD-40B7-B0FE-BC922C7AA4A1}" dt="2023-01-29T18:59:50.246" v="807" actId="465"/>
          <ac:picMkLst>
            <pc:docMk/>
            <pc:sldMk cId="2664743580" sldId="257"/>
            <ac:picMk id="1034" creationId="{7420CC0E-C22C-8D5B-EC8D-0FCABBDD0682}"/>
          </ac:picMkLst>
        </pc:picChg>
        <pc:picChg chg="mod">
          <ac:chgData name="Mrinmoy Dalal" userId="c02b22a9ea9a866e" providerId="LiveId" clId="{A55B48F0-1EDD-40B7-B0FE-BC922C7AA4A1}" dt="2023-01-29T18:59:50.246" v="807" actId="465"/>
          <ac:picMkLst>
            <pc:docMk/>
            <pc:sldMk cId="2664743580" sldId="257"/>
            <ac:picMk id="1036" creationId="{9673064E-E172-28C2-69A6-66DEE27C2E76}"/>
          </ac:picMkLst>
        </pc:picChg>
        <pc:picChg chg="mod">
          <ac:chgData name="Mrinmoy Dalal" userId="c02b22a9ea9a866e" providerId="LiveId" clId="{A55B48F0-1EDD-40B7-B0FE-BC922C7AA4A1}" dt="2023-01-29T18:59:16.299" v="789" actId="1036"/>
          <ac:picMkLst>
            <pc:docMk/>
            <pc:sldMk cId="2664743580" sldId="257"/>
            <ac:picMk id="1039" creationId="{7BB64965-ECDA-2C89-B11C-30EE87723757}"/>
          </ac:picMkLst>
        </pc:picChg>
        <pc:picChg chg="add del mod">
          <ac:chgData name="Mrinmoy Dalal" userId="c02b22a9ea9a866e" providerId="LiveId" clId="{A55B48F0-1EDD-40B7-B0FE-BC922C7AA4A1}" dt="2023-01-29T18:58:15.564" v="723" actId="478"/>
          <ac:picMkLst>
            <pc:docMk/>
            <pc:sldMk cId="2664743580" sldId="257"/>
            <ac:picMk id="1041" creationId="{882AD90D-3062-2021-60F1-D72239D26363}"/>
          </ac:picMkLst>
        </pc:picChg>
      </pc:sldChg>
      <pc:sldChg chg="del">
        <pc:chgData name="Mrinmoy Dalal" userId="c02b22a9ea9a866e" providerId="LiveId" clId="{A55B48F0-1EDD-40B7-B0FE-BC922C7AA4A1}" dt="2023-01-29T19:01:46.244" v="812" actId="47"/>
        <pc:sldMkLst>
          <pc:docMk/>
          <pc:sldMk cId="3623823879" sldId="258"/>
        </pc:sldMkLst>
      </pc:sldChg>
      <pc:sldChg chg="addSp delSp modSp add del mod">
        <pc:chgData name="Mrinmoy Dalal" userId="c02b22a9ea9a866e" providerId="LiveId" clId="{A55B48F0-1EDD-40B7-B0FE-BC922C7AA4A1}" dt="2023-01-29T19:01:45.573" v="811" actId="47"/>
        <pc:sldMkLst>
          <pc:docMk/>
          <pc:sldMk cId="2391783270" sldId="267"/>
        </pc:sldMkLst>
        <pc:spChg chg="del">
          <ac:chgData name="Mrinmoy Dalal" userId="c02b22a9ea9a866e" providerId="LiveId" clId="{A55B48F0-1EDD-40B7-B0FE-BC922C7AA4A1}" dt="2023-01-29T17:56:57.163" v="3" actId="478"/>
          <ac:spMkLst>
            <pc:docMk/>
            <pc:sldMk cId="2391783270" sldId="267"/>
            <ac:spMk id="2" creationId="{1C6DAED2-C73D-2443-84E6-FD89A1066655}"/>
          </ac:spMkLst>
        </pc:spChg>
        <pc:spChg chg="del">
          <ac:chgData name="Mrinmoy Dalal" userId="c02b22a9ea9a866e" providerId="LiveId" clId="{A55B48F0-1EDD-40B7-B0FE-BC922C7AA4A1}" dt="2023-01-29T17:56:57.163" v="3" actId="478"/>
          <ac:spMkLst>
            <pc:docMk/>
            <pc:sldMk cId="2391783270" sldId="267"/>
            <ac:spMk id="3" creationId="{4021E30B-3F73-3D4B-B22E-DFCD13F0982C}"/>
          </ac:spMkLst>
        </pc:spChg>
        <pc:spChg chg="add del mod">
          <ac:chgData name="Mrinmoy Dalal" userId="c02b22a9ea9a866e" providerId="LiveId" clId="{A55B48F0-1EDD-40B7-B0FE-BC922C7AA4A1}" dt="2023-01-29T17:57:02.481" v="5" actId="478"/>
          <ac:spMkLst>
            <pc:docMk/>
            <pc:sldMk cId="2391783270" sldId="267"/>
            <ac:spMk id="4" creationId="{524A47AF-4F1A-3730-5745-C050F310E084}"/>
          </ac:spMkLst>
        </pc:spChg>
        <pc:spChg chg="add del mod">
          <ac:chgData name="Mrinmoy Dalal" userId="c02b22a9ea9a866e" providerId="LiveId" clId="{A55B48F0-1EDD-40B7-B0FE-BC922C7AA4A1}" dt="2023-01-29T17:56:59.784" v="4" actId="478"/>
          <ac:spMkLst>
            <pc:docMk/>
            <pc:sldMk cId="2391783270" sldId="267"/>
            <ac:spMk id="5" creationId="{6623DFB8-B388-8650-EA57-7A07110289F0}"/>
          </ac:spMkLst>
        </pc:spChg>
        <pc:spChg chg="add del mod">
          <ac:chgData name="Mrinmoy Dalal" userId="c02b22a9ea9a866e" providerId="LiveId" clId="{A55B48F0-1EDD-40B7-B0FE-BC922C7AA4A1}" dt="2023-01-29T18:36:02.980" v="391" actId="478"/>
          <ac:spMkLst>
            <pc:docMk/>
            <pc:sldMk cId="2391783270" sldId="267"/>
            <ac:spMk id="13" creationId="{387359EE-3703-B300-2845-94992EB4DA72}"/>
          </ac:spMkLst>
        </pc:spChg>
        <pc:spChg chg="add del mod">
          <ac:chgData name="Mrinmoy Dalal" userId="c02b22a9ea9a866e" providerId="LiveId" clId="{A55B48F0-1EDD-40B7-B0FE-BC922C7AA4A1}" dt="2023-01-29T18:36:02.980" v="391" actId="478"/>
          <ac:spMkLst>
            <pc:docMk/>
            <pc:sldMk cId="2391783270" sldId="267"/>
            <ac:spMk id="14" creationId="{D93D2E7F-3EFE-FF5C-FDF2-09995B24BC26}"/>
          </ac:spMkLst>
        </pc:spChg>
        <pc:spChg chg="add del mod">
          <ac:chgData name="Mrinmoy Dalal" userId="c02b22a9ea9a866e" providerId="LiveId" clId="{A55B48F0-1EDD-40B7-B0FE-BC922C7AA4A1}" dt="2023-01-29T18:36:02.980" v="391" actId="478"/>
          <ac:spMkLst>
            <pc:docMk/>
            <pc:sldMk cId="2391783270" sldId="267"/>
            <ac:spMk id="15" creationId="{DA5A957D-7831-3EED-9C87-835527AF62F8}"/>
          </ac:spMkLst>
        </pc:spChg>
        <pc:spChg chg="add del mod">
          <ac:chgData name="Mrinmoy Dalal" userId="c02b22a9ea9a866e" providerId="LiveId" clId="{A55B48F0-1EDD-40B7-B0FE-BC922C7AA4A1}" dt="2023-01-29T18:36:02.980" v="391" actId="478"/>
          <ac:spMkLst>
            <pc:docMk/>
            <pc:sldMk cId="2391783270" sldId="267"/>
            <ac:spMk id="16" creationId="{DAA14FDC-60BA-E6E9-5E5F-AED3FDD8A044}"/>
          </ac:spMkLst>
        </pc:spChg>
        <pc:spChg chg="add del mod">
          <ac:chgData name="Mrinmoy Dalal" userId="c02b22a9ea9a866e" providerId="LiveId" clId="{A55B48F0-1EDD-40B7-B0FE-BC922C7AA4A1}" dt="2023-01-29T18:36:02.980" v="391" actId="478"/>
          <ac:spMkLst>
            <pc:docMk/>
            <pc:sldMk cId="2391783270" sldId="267"/>
            <ac:spMk id="17" creationId="{D1D8558A-C0BE-EDED-9BB4-504B57103CDC}"/>
          </ac:spMkLst>
        </pc:spChg>
        <pc:spChg chg="add del mod">
          <ac:chgData name="Mrinmoy Dalal" userId="c02b22a9ea9a866e" providerId="LiveId" clId="{A55B48F0-1EDD-40B7-B0FE-BC922C7AA4A1}" dt="2023-01-29T18:36:02.980" v="391" actId="478"/>
          <ac:spMkLst>
            <pc:docMk/>
            <pc:sldMk cId="2391783270" sldId="267"/>
            <ac:spMk id="18" creationId="{31A4F582-C92C-D4A1-5E4A-A29E86DE7313}"/>
          </ac:spMkLst>
        </pc:spChg>
        <pc:spChg chg="add mod">
          <ac:chgData name="Mrinmoy Dalal" userId="c02b22a9ea9a866e" providerId="LiveId" clId="{A55B48F0-1EDD-40B7-B0FE-BC922C7AA4A1}" dt="2023-01-29T18:39:58.332" v="455" actId="12788"/>
          <ac:spMkLst>
            <pc:docMk/>
            <pc:sldMk cId="2391783270" sldId="267"/>
            <ac:spMk id="24" creationId="{3D270C1F-9E33-98BD-0E82-D5A027626665}"/>
          </ac:spMkLst>
        </pc:spChg>
        <pc:spChg chg="add del mod">
          <ac:chgData name="Mrinmoy Dalal" userId="c02b22a9ea9a866e" providerId="LiveId" clId="{A55B48F0-1EDD-40B7-B0FE-BC922C7AA4A1}" dt="2023-01-29T18:28:55.720" v="156" actId="478"/>
          <ac:spMkLst>
            <pc:docMk/>
            <pc:sldMk cId="2391783270" sldId="267"/>
            <ac:spMk id="26" creationId="{B0507060-5EC8-83A4-EC6D-0A4B54D119E4}"/>
          </ac:spMkLst>
        </pc:spChg>
        <pc:spChg chg="add mod">
          <ac:chgData name="Mrinmoy Dalal" userId="c02b22a9ea9a866e" providerId="LiveId" clId="{A55B48F0-1EDD-40B7-B0FE-BC922C7AA4A1}" dt="2023-01-29T18:40:09.008" v="456" actId="14100"/>
          <ac:spMkLst>
            <pc:docMk/>
            <pc:sldMk cId="2391783270" sldId="267"/>
            <ac:spMk id="27" creationId="{AFEC899D-558D-77F1-E82D-69469E6E501F}"/>
          </ac:spMkLst>
        </pc:spChg>
        <pc:spChg chg="add mod topLvl">
          <ac:chgData name="Mrinmoy Dalal" userId="c02b22a9ea9a866e" providerId="LiveId" clId="{A55B48F0-1EDD-40B7-B0FE-BC922C7AA4A1}" dt="2023-01-29T18:39:58.332" v="455" actId="12788"/>
          <ac:spMkLst>
            <pc:docMk/>
            <pc:sldMk cId="2391783270" sldId="267"/>
            <ac:spMk id="28" creationId="{8A6ADC3E-6074-7421-109B-DD450EFF2AED}"/>
          </ac:spMkLst>
        </pc:spChg>
        <pc:spChg chg="add mod topLvl">
          <ac:chgData name="Mrinmoy Dalal" userId="c02b22a9ea9a866e" providerId="LiveId" clId="{A55B48F0-1EDD-40B7-B0FE-BC922C7AA4A1}" dt="2023-01-29T18:39:58.332" v="455" actId="12788"/>
          <ac:spMkLst>
            <pc:docMk/>
            <pc:sldMk cId="2391783270" sldId="267"/>
            <ac:spMk id="30" creationId="{A293FF1E-A278-8D59-9457-C8F7F6753CD8}"/>
          </ac:spMkLst>
        </pc:spChg>
        <pc:spChg chg="add mod topLvl">
          <ac:chgData name="Mrinmoy Dalal" userId="c02b22a9ea9a866e" providerId="LiveId" clId="{A55B48F0-1EDD-40B7-B0FE-BC922C7AA4A1}" dt="2023-01-29T18:39:58.332" v="455" actId="12788"/>
          <ac:spMkLst>
            <pc:docMk/>
            <pc:sldMk cId="2391783270" sldId="267"/>
            <ac:spMk id="31" creationId="{31B2FDB5-7933-1D54-5F73-6CF46B8A5B79}"/>
          </ac:spMkLst>
        </pc:spChg>
        <pc:spChg chg="add mod topLvl">
          <ac:chgData name="Mrinmoy Dalal" userId="c02b22a9ea9a866e" providerId="LiveId" clId="{A55B48F0-1EDD-40B7-B0FE-BC922C7AA4A1}" dt="2023-01-29T18:39:58.332" v="455" actId="12788"/>
          <ac:spMkLst>
            <pc:docMk/>
            <pc:sldMk cId="2391783270" sldId="267"/>
            <ac:spMk id="32" creationId="{AE0673DE-6189-7549-7F04-C6AF343E1137}"/>
          </ac:spMkLst>
        </pc:spChg>
        <pc:spChg chg="add mod topLvl">
          <ac:chgData name="Mrinmoy Dalal" userId="c02b22a9ea9a866e" providerId="LiveId" clId="{A55B48F0-1EDD-40B7-B0FE-BC922C7AA4A1}" dt="2023-01-29T18:39:58.332" v="455" actId="12788"/>
          <ac:spMkLst>
            <pc:docMk/>
            <pc:sldMk cId="2391783270" sldId="267"/>
            <ac:spMk id="33" creationId="{6FCCA3E9-F9D0-69FE-0E68-47F8B6DF92DD}"/>
          </ac:spMkLst>
        </pc:spChg>
        <pc:spChg chg="add mod topLvl">
          <ac:chgData name="Mrinmoy Dalal" userId="c02b22a9ea9a866e" providerId="LiveId" clId="{A55B48F0-1EDD-40B7-B0FE-BC922C7AA4A1}" dt="2023-01-29T18:39:58.332" v="455" actId="12788"/>
          <ac:spMkLst>
            <pc:docMk/>
            <pc:sldMk cId="2391783270" sldId="267"/>
            <ac:spMk id="34" creationId="{98CC83E0-DD8D-B7F4-A4FD-D3AF465EAA94}"/>
          </ac:spMkLst>
        </pc:spChg>
        <pc:spChg chg="add del mod">
          <ac:chgData name="Mrinmoy Dalal" userId="c02b22a9ea9a866e" providerId="LiveId" clId="{A55B48F0-1EDD-40B7-B0FE-BC922C7AA4A1}" dt="2023-01-29T18:36:08.750" v="392" actId="478"/>
          <ac:spMkLst>
            <pc:docMk/>
            <pc:sldMk cId="2391783270" sldId="267"/>
            <ac:spMk id="36" creationId="{DE7C271B-5AB3-7994-B997-50B489BD19AD}"/>
          </ac:spMkLst>
        </pc:spChg>
        <pc:grpChg chg="add mod">
          <ac:chgData name="Mrinmoy Dalal" userId="c02b22a9ea9a866e" providerId="LiveId" clId="{A55B48F0-1EDD-40B7-B0FE-BC922C7AA4A1}" dt="2023-01-29T18:33:05.080" v="203" actId="164"/>
          <ac:grpSpMkLst>
            <pc:docMk/>
            <pc:sldMk cId="2391783270" sldId="267"/>
            <ac:grpSpMk id="29" creationId="{91EAC4E2-0114-3FFC-019C-C00F853054B1}"/>
          </ac:grpSpMkLst>
        </pc:grpChg>
        <pc:grpChg chg="add del mod">
          <ac:chgData name="Mrinmoy Dalal" userId="c02b22a9ea9a866e" providerId="LiveId" clId="{A55B48F0-1EDD-40B7-B0FE-BC922C7AA4A1}" dt="2023-01-29T18:38:41.190" v="438" actId="165"/>
          <ac:grpSpMkLst>
            <pc:docMk/>
            <pc:sldMk cId="2391783270" sldId="267"/>
            <ac:grpSpMk id="37" creationId="{30922CA8-F094-CD49-B5B4-CA9D35E7EBCD}"/>
          </ac:grpSpMkLst>
        </pc:grpChg>
        <pc:grpChg chg="add del mod">
          <ac:chgData name="Mrinmoy Dalal" userId="c02b22a9ea9a866e" providerId="LiveId" clId="{A55B48F0-1EDD-40B7-B0FE-BC922C7AA4A1}" dt="2023-01-29T18:38:41.190" v="438" actId="165"/>
          <ac:grpSpMkLst>
            <pc:docMk/>
            <pc:sldMk cId="2391783270" sldId="267"/>
            <ac:grpSpMk id="38" creationId="{D4AD037D-C147-C3F1-637B-393AE003B93A}"/>
          </ac:grpSpMkLst>
        </pc:grpChg>
        <pc:grpChg chg="add del mod">
          <ac:chgData name="Mrinmoy Dalal" userId="c02b22a9ea9a866e" providerId="LiveId" clId="{A55B48F0-1EDD-40B7-B0FE-BC922C7AA4A1}" dt="2023-01-29T18:38:41.190" v="438" actId="165"/>
          <ac:grpSpMkLst>
            <pc:docMk/>
            <pc:sldMk cId="2391783270" sldId="267"/>
            <ac:grpSpMk id="39" creationId="{E438A3B1-CB5A-01CE-D95A-24F38E81459E}"/>
          </ac:grpSpMkLst>
        </pc:grpChg>
        <pc:grpChg chg="add del mod">
          <ac:chgData name="Mrinmoy Dalal" userId="c02b22a9ea9a866e" providerId="LiveId" clId="{A55B48F0-1EDD-40B7-B0FE-BC922C7AA4A1}" dt="2023-01-29T18:38:41.190" v="438" actId="165"/>
          <ac:grpSpMkLst>
            <pc:docMk/>
            <pc:sldMk cId="2391783270" sldId="267"/>
            <ac:grpSpMk id="40" creationId="{F0B01E68-AA1A-6956-086C-420995C9B55E}"/>
          </ac:grpSpMkLst>
        </pc:grpChg>
        <pc:grpChg chg="add del mod">
          <ac:chgData name="Mrinmoy Dalal" userId="c02b22a9ea9a866e" providerId="LiveId" clId="{A55B48F0-1EDD-40B7-B0FE-BC922C7AA4A1}" dt="2023-01-29T18:38:41.190" v="438" actId="165"/>
          <ac:grpSpMkLst>
            <pc:docMk/>
            <pc:sldMk cId="2391783270" sldId="267"/>
            <ac:grpSpMk id="41" creationId="{2EC21B20-9033-7B11-104B-C57DB9712D98}"/>
          </ac:grpSpMkLst>
        </pc:grpChg>
        <pc:grpChg chg="add del mod">
          <ac:chgData name="Mrinmoy Dalal" userId="c02b22a9ea9a866e" providerId="LiveId" clId="{A55B48F0-1EDD-40B7-B0FE-BC922C7AA4A1}" dt="2023-01-29T18:38:41.190" v="438" actId="165"/>
          <ac:grpSpMkLst>
            <pc:docMk/>
            <pc:sldMk cId="2391783270" sldId="267"/>
            <ac:grpSpMk id="42" creationId="{B75EF1CE-3EA2-3068-2A47-B442274FE851}"/>
          </ac:grpSpMkLst>
        </pc:grpChg>
        <pc:grpChg chg="add mod">
          <ac:chgData name="Mrinmoy Dalal" userId="c02b22a9ea9a866e" providerId="LiveId" clId="{A55B48F0-1EDD-40B7-B0FE-BC922C7AA4A1}" dt="2023-01-29T18:39:58.332" v="455" actId="12788"/>
          <ac:grpSpMkLst>
            <pc:docMk/>
            <pc:sldMk cId="2391783270" sldId="267"/>
            <ac:grpSpMk id="43" creationId="{6C50D1DD-17B7-58DA-0188-06E6C100785E}"/>
          </ac:grpSpMkLst>
        </pc:grpChg>
        <pc:grpChg chg="add mod">
          <ac:chgData name="Mrinmoy Dalal" userId="c02b22a9ea9a866e" providerId="LiveId" clId="{A55B48F0-1EDD-40B7-B0FE-BC922C7AA4A1}" dt="2023-01-29T18:39:58.332" v="455" actId="12788"/>
          <ac:grpSpMkLst>
            <pc:docMk/>
            <pc:sldMk cId="2391783270" sldId="267"/>
            <ac:grpSpMk id="44" creationId="{08370650-AC34-78C1-E5C8-B5314E2842D2}"/>
          </ac:grpSpMkLst>
        </pc:grpChg>
        <pc:grpChg chg="add mod">
          <ac:chgData name="Mrinmoy Dalal" userId="c02b22a9ea9a866e" providerId="LiveId" clId="{A55B48F0-1EDD-40B7-B0FE-BC922C7AA4A1}" dt="2023-01-29T18:39:58.332" v="455" actId="12788"/>
          <ac:grpSpMkLst>
            <pc:docMk/>
            <pc:sldMk cId="2391783270" sldId="267"/>
            <ac:grpSpMk id="45" creationId="{C7720067-583C-5A35-A6DA-E1791DFC91BA}"/>
          </ac:grpSpMkLst>
        </pc:grpChg>
        <pc:grpChg chg="add mod">
          <ac:chgData name="Mrinmoy Dalal" userId="c02b22a9ea9a866e" providerId="LiveId" clId="{A55B48F0-1EDD-40B7-B0FE-BC922C7AA4A1}" dt="2023-01-29T18:39:58.332" v="455" actId="12788"/>
          <ac:grpSpMkLst>
            <pc:docMk/>
            <pc:sldMk cId="2391783270" sldId="267"/>
            <ac:grpSpMk id="46" creationId="{25CD4E1F-6914-1AF2-4FBC-745598554CDB}"/>
          </ac:grpSpMkLst>
        </pc:grpChg>
        <pc:grpChg chg="add mod">
          <ac:chgData name="Mrinmoy Dalal" userId="c02b22a9ea9a866e" providerId="LiveId" clId="{A55B48F0-1EDD-40B7-B0FE-BC922C7AA4A1}" dt="2023-01-29T18:39:58.332" v="455" actId="12788"/>
          <ac:grpSpMkLst>
            <pc:docMk/>
            <pc:sldMk cId="2391783270" sldId="267"/>
            <ac:grpSpMk id="47" creationId="{9517D88C-603A-86A4-12BE-3CFCA2C66930}"/>
          </ac:grpSpMkLst>
        </pc:grpChg>
        <pc:grpChg chg="add mod">
          <ac:chgData name="Mrinmoy Dalal" userId="c02b22a9ea9a866e" providerId="LiveId" clId="{A55B48F0-1EDD-40B7-B0FE-BC922C7AA4A1}" dt="2023-01-29T18:39:58.332" v="455" actId="12788"/>
          <ac:grpSpMkLst>
            <pc:docMk/>
            <pc:sldMk cId="2391783270" sldId="267"/>
            <ac:grpSpMk id="48" creationId="{FCCD8E71-E201-3ECF-43E5-A1A9AAFE0F40}"/>
          </ac:grpSpMkLst>
        </pc:grpChg>
        <pc:grpChg chg="add mod">
          <ac:chgData name="Mrinmoy Dalal" userId="c02b22a9ea9a866e" providerId="LiveId" clId="{A55B48F0-1EDD-40B7-B0FE-BC922C7AA4A1}" dt="2023-01-29T18:39:58.332" v="455" actId="12788"/>
          <ac:grpSpMkLst>
            <pc:docMk/>
            <pc:sldMk cId="2391783270" sldId="267"/>
            <ac:grpSpMk id="49" creationId="{1EAE67FA-0D77-D86D-B80A-E8487E79D38D}"/>
          </ac:grpSpMkLst>
        </pc:grpChg>
        <pc:picChg chg="add del mod modCrop">
          <ac:chgData name="Mrinmoy Dalal" userId="c02b22a9ea9a866e" providerId="LiveId" clId="{A55B48F0-1EDD-40B7-B0FE-BC922C7AA4A1}" dt="2023-01-29T18:02:27.121" v="38" actId="21"/>
          <ac:picMkLst>
            <pc:docMk/>
            <pc:sldMk cId="2391783270" sldId="267"/>
            <ac:picMk id="6" creationId="{A3960FD5-46C2-002D-B2B3-752CDEC751AA}"/>
          </ac:picMkLst>
        </pc:picChg>
        <pc:picChg chg="add del mod">
          <ac:chgData name="Mrinmoy Dalal" userId="c02b22a9ea9a866e" providerId="LiveId" clId="{A55B48F0-1EDD-40B7-B0FE-BC922C7AA4A1}" dt="2023-01-29T18:02:27.121" v="38" actId="21"/>
          <ac:picMkLst>
            <pc:docMk/>
            <pc:sldMk cId="2391783270" sldId="267"/>
            <ac:picMk id="7" creationId="{97D28998-DC9B-9EB6-C4F4-D35D7636FEB9}"/>
          </ac:picMkLst>
        </pc:picChg>
        <pc:picChg chg="add del mod">
          <ac:chgData name="Mrinmoy Dalal" userId="c02b22a9ea9a866e" providerId="LiveId" clId="{A55B48F0-1EDD-40B7-B0FE-BC922C7AA4A1}" dt="2023-01-29T18:02:27.121" v="38" actId="21"/>
          <ac:picMkLst>
            <pc:docMk/>
            <pc:sldMk cId="2391783270" sldId="267"/>
            <ac:picMk id="8" creationId="{4446522E-B68D-7B7A-5527-34F6CDF3047E}"/>
          </ac:picMkLst>
        </pc:picChg>
        <pc:picChg chg="add del mod">
          <ac:chgData name="Mrinmoy Dalal" userId="c02b22a9ea9a866e" providerId="LiveId" clId="{A55B48F0-1EDD-40B7-B0FE-BC922C7AA4A1}" dt="2023-01-29T18:02:27.121" v="38" actId="21"/>
          <ac:picMkLst>
            <pc:docMk/>
            <pc:sldMk cId="2391783270" sldId="267"/>
            <ac:picMk id="9" creationId="{363CFE17-5761-732B-5B10-D8CB06F6A793}"/>
          </ac:picMkLst>
        </pc:picChg>
        <pc:picChg chg="add del mod">
          <ac:chgData name="Mrinmoy Dalal" userId="c02b22a9ea9a866e" providerId="LiveId" clId="{A55B48F0-1EDD-40B7-B0FE-BC922C7AA4A1}" dt="2023-01-29T18:02:27.121" v="38" actId="21"/>
          <ac:picMkLst>
            <pc:docMk/>
            <pc:sldMk cId="2391783270" sldId="267"/>
            <ac:picMk id="10" creationId="{1497016E-8C23-96B5-8D8C-FFA018BB5D6B}"/>
          </ac:picMkLst>
        </pc:picChg>
        <pc:picChg chg="add del mod">
          <ac:chgData name="Mrinmoy Dalal" userId="c02b22a9ea9a866e" providerId="LiveId" clId="{A55B48F0-1EDD-40B7-B0FE-BC922C7AA4A1}" dt="2023-01-29T18:02:27.121" v="38" actId="21"/>
          <ac:picMkLst>
            <pc:docMk/>
            <pc:sldMk cId="2391783270" sldId="267"/>
            <ac:picMk id="11" creationId="{66057984-1AD0-5DC1-020F-CFC15ED1A5D2}"/>
          </ac:picMkLst>
        </pc:picChg>
        <pc:picChg chg="add mod topLvl">
          <ac:chgData name="Mrinmoy Dalal" userId="c02b22a9ea9a866e" providerId="LiveId" clId="{A55B48F0-1EDD-40B7-B0FE-BC922C7AA4A1}" dt="2023-01-29T18:39:58.332" v="455" actId="12788"/>
          <ac:picMkLst>
            <pc:docMk/>
            <pc:sldMk cId="2391783270" sldId="267"/>
            <ac:picMk id="12" creationId="{56B46B36-D7C0-8AC8-D1CD-293BFC17B2BB}"/>
          </ac:picMkLst>
        </pc:picChg>
        <pc:picChg chg="add mod topLvl">
          <ac:chgData name="Mrinmoy Dalal" userId="c02b22a9ea9a866e" providerId="LiveId" clId="{A55B48F0-1EDD-40B7-B0FE-BC922C7AA4A1}" dt="2023-01-29T18:39:58.332" v="455" actId="12788"/>
          <ac:picMkLst>
            <pc:docMk/>
            <pc:sldMk cId="2391783270" sldId="267"/>
            <ac:picMk id="19" creationId="{E72011E6-921D-A536-9276-6821CAEFB074}"/>
          </ac:picMkLst>
        </pc:picChg>
        <pc:picChg chg="add mod topLvl">
          <ac:chgData name="Mrinmoy Dalal" userId="c02b22a9ea9a866e" providerId="LiveId" clId="{A55B48F0-1EDD-40B7-B0FE-BC922C7AA4A1}" dt="2023-01-29T18:39:58.332" v="455" actId="12788"/>
          <ac:picMkLst>
            <pc:docMk/>
            <pc:sldMk cId="2391783270" sldId="267"/>
            <ac:picMk id="20" creationId="{BE1AED3A-7838-8A15-9F33-A51161B26EDD}"/>
          </ac:picMkLst>
        </pc:picChg>
        <pc:picChg chg="add mod topLvl">
          <ac:chgData name="Mrinmoy Dalal" userId="c02b22a9ea9a866e" providerId="LiveId" clId="{A55B48F0-1EDD-40B7-B0FE-BC922C7AA4A1}" dt="2023-01-29T18:39:58.332" v="455" actId="12788"/>
          <ac:picMkLst>
            <pc:docMk/>
            <pc:sldMk cId="2391783270" sldId="267"/>
            <ac:picMk id="21" creationId="{E3DED9D2-3F91-3E39-01AF-31FC19A77E24}"/>
          </ac:picMkLst>
        </pc:picChg>
        <pc:picChg chg="add mod topLvl">
          <ac:chgData name="Mrinmoy Dalal" userId="c02b22a9ea9a866e" providerId="LiveId" clId="{A55B48F0-1EDD-40B7-B0FE-BC922C7AA4A1}" dt="2023-01-29T18:39:58.332" v="455" actId="12788"/>
          <ac:picMkLst>
            <pc:docMk/>
            <pc:sldMk cId="2391783270" sldId="267"/>
            <ac:picMk id="22" creationId="{7C6310B6-6FAC-5A8C-C9A6-E6DE729D90C3}"/>
          </ac:picMkLst>
        </pc:picChg>
        <pc:picChg chg="add mod topLvl">
          <ac:chgData name="Mrinmoy Dalal" userId="c02b22a9ea9a866e" providerId="LiveId" clId="{A55B48F0-1EDD-40B7-B0FE-BC922C7AA4A1}" dt="2023-01-29T18:39:58.332" v="455" actId="12788"/>
          <ac:picMkLst>
            <pc:docMk/>
            <pc:sldMk cId="2391783270" sldId="267"/>
            <ac:picMk id="23" creationId="{605E0488-4ACA-216C-3E34-E2EE80ED0812}"/>
          </ac:picMkLst>
        </pc:picChg>
        <pc:picChg chg="add mod">
          <ac:chgData name="Mrinmoy Dalal" userId="c02b22a9ea9a866e" providerId="LiveId" clId="{A55B48F0-1EDD-40B7-B0FE-BC922C7AA4A1}" dt="2023-01-29T18:39:58.332" v="455" actId="12788"/>
          <ac:picMkLst>
            <pc:docMk/>
            <pc:sldMk cId="2391783270" sldId="267"/>
            <ac:picMk id="25" creationId="{49BBB628-3F99-9D31-DBE8-19934A3BBED1}"/>
          </ac:picMkLst>
        </pc:picChg>
        <pc:picChg chg="del">
          <ac:chgData name="Mrinmoy Dalal" userId="c02b22a9ea9a866e" providerId="LiveId" clId="{A55B48F0-1EDD-40B7-B0FE-BC922C7AA4A1}" dt="2023-01-29T17:56:57.163" v="3" actId="478"/>
          <ac:picMkLst>
            <pc:docMk/>
            <pc:sldMk cId="2391783270" sldId="267"/>
            <ac:picMk id="1026" creationId="{9B7D3711-CC58-0B3D-2357-AB82A8006EC0}"/>
          </ac:picMkLst>
        </pc:picChg>
      </pc:sldChg>
      <pc:sldMasterChg chg="addSldLayout modSldLayout">
        <pc:chgData name="Mrinmoy Dalal" userId="c02b22a9ea9a866e" providerId="LiveId" clId="{A55B48F0-1EDD-40B7-B0FE-BC922C7AA4A1}" dt="2023-01-29T18:57:48.553" v="719" actId="478"/>
        <pc:sldMasterMkLst>
          <pc:docMk/>
          <pc:sldMasterMk cId="3595336832" sldId="2147483708"/>
        </pc:sldMasterMkLst>
        <pc:sldLayoutChg chg="addSp delSp modSp add mod modTransition">
          <pc:chgData name="Mrinmoy Dalal" userId="c02b22a9ea9a866e" providerId="LiveId" clId="{A55B48F0-1EDD-40B7-B0FE-BC922C7AA4A1}" dt="2023-01-29T18:57:48.553" v="719" actId="478"/>
          <pc:sldLayoutMkLst>
            <pc:docMk/>
            <pc:sldMasterMk cId="3595336832" sldId="2147483708"/>
            <pc:sldLayoutMk cId="3756957841" sldId="2147483726"/>
          </pc:sldLayoutMkLst>
          <pc:spChg chg="add del">
            <ac:chgData name="Mrinmoy Dalal" userId="c02b22a9ea9a866e" providerId="LiveId" clId="{A55B48F0-1EDD-40B7-B0FE-BC922C7AA4A1}" dt="2023-01-29T18:57:48.553" v="719" actId="478"/>
            <ac:spMkLst>
              <pc:docMk/>
              <pc:sldMasterMk cId="3595336832" sldId="2147483708"/>
              <pc:sldLayoutMk cId="3756957841" sldId="2147483726"/>
              <ac:spMk id="3" creationId="{00000000-0000-0000-0000-000000000000}"/>
            </ac:spMkLst>
          </pc:spChg>
          <pc:spChg chg="del">
            <ac:chgData name="Mrinmoy Dalal" userId="c02b22a9ea9a866e" providerId="LiveId" clId="{A55B48F0-1EDD-40B7-B0FE-BC922C7AA4A1}" dt="2023-01-29T18:04:23.434" v="50" actId="478"/>
            <ac:spMkLst>
              <pc:docMk/>
              <pc:sldMasterMk cId="3595336832" sldId="2147483708"/>
              <pc:sldLayoutMk cId="3756957841" sldId="2147483726"/>
              <ac:spMk id="7" creationId="{00000000-0000-0000-0000-000000000000}"/>
            </ac:spMkLst>
          </pc:spChg>
          <pc:spChg chg="del">
            <ac:chgData name="Mrinmoy Dalal" userId="c02b22a9ea9a866e" providerId="LiveId" clId="{A55B48F0-1EDD-40B7-B0FE-BC922C7AA4A1}" dt="2023-01-29T18:04:23.434" v="50" actId="478"/>
            <ac:spMkLst>
              <pc:docMk/>
              <pc:sldMasterMk cId="3595336832" sldId="2147483708"/>
              <pc:sldLayoutMk cId="3756957841" sldId="2147483726"/>
              <ac:spMk id="9" creationId="{00000000-0000-0000-0000-000000000000}"/>
            </ac:spMkLst>
          </pc:spChg>
          <pc:spChg chg="mod">
            <ac:chgData name="Mrinmoy Dalal" userId="c02b22a9ea9a866e" providerId="LiveId" clId="{A55B48F0-1EDD-40B7-B0FE-BC922C7AA4A1}" dt="2023-01-29T18:04:21.041" v="49" actId="1076"/>
            <ac:spMkLst>
              <pc:docMk/>
              <pc:sldMasterMk cId="3595336832" sldId="2147483708"/>
              <pc:sldLayoutMk cId="3756957841" sldId="2147483726"/>
              <ac:spMk id="20" creationId="{EACB2F0C-1C3D-CD48-AD13-7B5AD683F7C7}"/>
            </ac:spMkLst>
          </pc:spChg>
          <pc:picChg chg="del">
            <ac:chgData name="Mrinmoy Dalal" userId="c02b22a9ea9a866e" providerId="LiveId" clId="{A55B48F0-1EDD-40B7-B0FE-BC922C7AA4A1}" dt="2023-01-29T18:41:41.709" v="464" actId="21"/>
            <ac:picMkLst>
              <pc:docMk/>
              <pc:sldMasterMk cId="3595336832" sldId="2147483708"/>
              <pc:sldLayoutMk cId="3756957841" sldId="2147483726"/>
              <ac:picMk id="4" creationId="{D57FB0EE-F861-97E6-D17E-B61A09AF7098}"/>
            </ac:picMkLst>
          </pc:picChg>
          <pc:cxnChg chg="del">
            <ac:chgData name="Mrinmoy Dalal" userId="c02b22a9ea9a866e" providerId="LiveId" clId="{A55B48F0-1EDD-40B7-B0FE-BC922C7AA4A1}" dt="2023-01-29T18:04:23.434" v="50" actId="478"/>
            <ac:cxnSpMkLst>
              <pc:docMk/>
              <pc:sldMasterMk cId="3595336832" sldId="2147483708"/>
              <pc:sldLayoutMk cId="3756957841" sldId="2147483726"/>
              <ac:cxnSpMk id="33" creationId="{E61121D3-034C-A148-89AD-C240C1E7F6F7}"/>
            </ac:cxnSpMkLst>
          </pc:cxnChg>
        </pc:sldLayoutChg>
      </pc:sldMasterChg>
    </pc:docChg>
  </pc:docChgLst>
  <pc:docChgLst>
    <pc:chgData name="Seetha, Venkatesh" userId="S::vseetha@purdue.edu::be8ab8e5-ed79-44d7-9c46-db743c6f72d2" providerId="AD" clId="Web-{7FFE5A8B-7D42-41BC-BDE7-6C1623376D1B}"/>
    <pc:docChg chg="modSld">
      <pc:chgData name="Seetha, Venkatesh" userId="S::vseetha@purdue.edu::be8ab8e5-ed79-44d7-9c46-db743c6f72d2" providerId="AD" clId="Web-{7FFE5A8B-7D42-41BC-BDE7-6C1623376D1B}" dt="2023-01-29T21:04:46.357" v="2" actId="20577"/>
      <pc:docMkLst>
        <pc:docMk/>
      </pc:docMkLst>
      <pc:sldChg chg="modSp">
        <pc:chgData name="Seetha, Venkatesh" userId="S::vseetha@purdue.edu::be8ab8e5-ed79-44d7-9c46-db743c6f72d2" providerId="AD" clId="Web-{7FFE5A8B-7D42-41BC-BDE7-6C1623376D1B}" dt="2023-01-29T21:04:46.357" v="2" actId="20577"/>
        <pc:sldMkLst>
          <pc:docMk/>
          <pc:sldMk cId="270171151" sldId="274"/>
        </pc:sldMkLst>
        <pc:spChg chg="mod">
          <ac:chgData name="Seetha, Venkatesh" userId="S::vseetha@purdue.edu::be8ab8e5-ed79-44d7-9c46-db743c6f72d2" providerId="AD" clId="Web-{7FFE5A8B-7D42-41BC-BDE7-6C1623376D1B}" dt="2023-01-29T21:04:46.357" v="2" actId="20577"/>
          <ac:spMkLst>
            <pc:docMk/>
            <pc:sldMk cId="270171151" sldId="274"/>
            <ac:spMk id="4" creationId="{B1A27A7A-524A-AC47-9F83-608C48740AC2}"/>
          </ac:spMkLst>
        </pc:spChg>
      </pc:sldChg>
    </pc:docChg>
  </pc:docChgLst>
  <pc:docChgLst>
    <pc:chgData name="Gautam, Sankarsan" userId="S::gautam15@purdue.edu::65d8486a-9107-4e06-a3f5-a0925e65bae0" providerId="AD" clId="Web-{D2859114-9B58-4787-9679-515B3EC3BC5E}"/>
    <pc:docChg chg="modSld">
      <pc:chgData name="Gautam, Sankarsan" userId="S::gautam15@purdue.edu::65d8486a-9107-4e06-a3f5-a0925e65bae0" providerId="AD" clId="Web-{D2859114-9B58-4787-9679-515B3EC3BC5E}" dt="2023-03-23T19:42:32.775" v="629" actId="14100"/>
      <pc:docMkLst>
        <pc:docMk/>
      </pc:docMkLst>
      <pc:sldChg chg="addSp delSp modSp">
        <pc:chgData name="Gautam, Sankarsan" userId="S::gautam15@purdue.edu::65d8486a-9107-4e06-a3f5-a0925e65bae0" providerId="AD" clId="Web-{D2859114-9B58-4787-9679-515B3EC3BC5E}" dt="2023-03-23T19:42:32.775" v="629" actId="14100"/>
        <pc:sldMkLst>
          <pc:docMk/>
          <pc:sldMk cId="3353980414" sldId="301"/>
        </pc:sldMkLst>
        <pc:spChg chg="add mod ord">
          <ac:chgData name="Gautam, Sankarsan" userId="S::gautam15@purdue.edu::65d8486a-9107-4e06-a3f5-a0925e65bae0" providerId="AD" clId="Web-{D2859114-9B58-4787-9679-515B3EC3BC5E}" dt="2023-03-23T18:57:59.272" v="215" actId="14100"/>
          <ac:spMkLst>
            <pc:docMk/>
            <pc:sldMk cId="3353980414" sldId="301"/>
            <ac:spMk id="3" creationId="{C4CB911D-2EC5-946E-C863-9F582E366AF7}"/>
          </ac:spMkLst>
        </pc:spChg>
        <pc:spChg chg="mod">
          <ac:chgData name="Gautam, Sankarsan" userId="S::gautam15@purdue.edu::65d8486a-9107-4e06-a3f5-a0925e65bae0" providerId="AD" clId="Web-{D2859114-9B58-4787-9679-515B3EC3BC5E}" dt="2023-03-23T19:08:53.255" v="445" actId="14100"/>
          <ac:spMkLst>
            <pc:docMk/>
            <pc:sldMk cId="3353980414" sldId="301"/>
            <ac:spMk id="4" creationId="{9713BAE3-8536-79AC-2C82-CCBB915AD4CE}"/>
          </ac:spMkLst>
        </pc:spChg>
        <pc:spChg chg="add del">
          <ac:chgData name="Gautam, Sankarsan" userId="S::gautam15@purdue.edu::65d8486a-9107-4e06-a3f5-a0925e65bae0" providerId="AD" clId="Web-{D2859114-9B58-4787-9679-515B3EC3BC5E}" dt="2023-03-23T18:50:13.555" v="69"/>
          <ac:spMkLst>
            <pc:docMk/>
            <pc:sldMk cId="3353980414" sldId="301"/>
            <ac:spMk id="8" creationId="{FBF780D5-FDC6-80C4-AC50-B0CB184B20E7}"/>
          </ac:spMkLst>
        </pc:spChg>
        <pc:spChg chg="add del">
          <ac:chgData name="Gautam, Sankarsan" userId="S::gautam15@purdue.edu::65d8486a-9107-4e06-a3f5-a0925e65bae0" providerId="AD" clId="Web-{D2859114-9B58-4787-9679-515B3EC3BC5E}" dt="2023-03-23T18:50:22.165" v="71"/>
          <ac:spMkLst>
            <pc:docMk/>
            <pc:sldMk cId="3353980414" sldId="301"/>
            <ac:spMk id="10" creationId="{F05DBACA-783D-4FC1-73D5-3A695D4DAFE0}"/>
          </ac:spMkLst>
        </pc:spChg>
        <pc:spChg chg="mod">
          <ac:chgData name="Gautam, Sankarsan" userId="S::gautam15@purdue.edu::65d8486a-9107-4e06-a3f5-a0925e65bae0" providerId="AD" clId="Web-{D2859114-9B58-4787-9679-515B3EC3BC5E}" dt="2023-03-23T18:42:51.419" v="6" actId="20577"/>
          <ac:spMkLst>
            <pc:docMk/>
            <pc:sldMk cId="3353980414" sldId="301"/>
            <ac:spMk id="11" creationId="{DD802291-66D0-EDDE-B464-D8B3E04DF154}"/>
          </ac:spMkLst>
        </pc:spChg>
        <pc:spChg chg="mod">
          <ac:chgData name="Gautam, Sankarsan" userId="S::gautam15@purdue.edu::65d8486a-9107-4e06-a3f5-a0925e65bae0" providerId="AD" clId="Web-{D2859114-9B58-4787-9679-515B3EC3BC5E}" dt="2023-03-23T18:42:26.340" v="2" actId="20577"/>
          <ac:spMkLst>
            <pc:docMk/>
            <pc:sldMk cId="3353980414" sldId="301"/>
            <ac:spMk id="17" creationId="{9E5F578F-7B1D-B6C7-F506-2A2F29C3967C}"/>
          </ac:spMkLst>
        </pc:spChg>
        <pc:spChg chg="add mod">
          <ac:chgData name="Gautam, Sankarsan" userId="S::gautam15@purdue.edu::65d8486a-9107-4e06-a3f5-a0925e65bae0" providerId="AD" clId="Web-{D2859114-9B58-4787-9679-515B3EC3BC5E}" dt="2023-03-23T18:54:55.906" v="170" actId="20577"/>
          <ac:spMkLst>
            <pc:docMk/>
            <pc:sldMk cId="3353980414" sldId="301"/>
            <ac:spMk id="20" creationId="{4BF7ACB7-E1B1-D47E-883E-5F6339BC8534}"/>
          </ac:spMkLst>
        </pc:spChg>
        <pc:spChg chg="del">
          <ac:chgData name="Gautam, Sankarsan" userId="S::gautam15@purdue.edu::65d8486a-9107-4e06-a3f5-a0925e65bae0" providerId="AD" clId="Web-{D2859114-9B58-4787-9679-515B3EC3BC5E}" dt="2023-03-23T18:53:48.685" v="153"/>
          <ac:spMkLst>
            <pc:docMk/>
            <pc:sldMk cId="3353980414" sldId="301"/>
            <ac:spMk id="27" creationId="{2D459AA7-8EF0-5E84-D290-2DA155C3262D}"/>
          </ac:spMkLst>
        </pc:spChg>
        <pc:spChg chg="add mod">
          <ac:chgData name="Gautam, Sankarsan" userId="S::gautam15@purdue.edu::65d8486a-9107-4e06-a3f5-a0925e65bae0" providerId="AD" clId="Web-{D2859114-9B58-4787-9679-515B3EC3BC5E}" dt="2023-03-23T19:41:43.805" v="626" actId="1076"/>
          <ac:spMkLst>
            <pc:docMk/>
            <pc:sldMk cId="3353980414" sldId="301"/>
            <ac:spMk id="28" creationId="{AE50285A-5BEF-BE5B-8AF4-F279504B9E90}"/>
          </ac:spMkLst>
        </pc:spChg>
        <pc:spChg chg="add mod">
          <ac:chgData name="Gautam, Sankarsan" userId="S::gautam15@purdue.edu::65d8486a-9107-4e06-a3f5-a0925e65bae0" providerId="AD" clId="Web-{D2859114-9B58-4787-9679-515B3EC3BC5E}" dt="2023-03-23T19:28:39.629" v="605" actId="14100"/>
          <ac:spMkLst>
            <pc:docMk/>
            <pc:sldMk cId="3353980414" sldId="301"/>
            <ac:spMk id="29" creationId="{D7C3BDE8-F0CF-5B28-958F-B5E91C085B30}"/>
          </ac:spMkLst>
        </pc:spChg>
        <pc:spChg chg="add mod">
          <ac:chgData name="Gautam, Sankarsan" userId="S::gautam15@purdue.edu::65d8486a-9107-4e06-a3f5-a0925e65bae0" providerId="AD" clId="Web-{D2859114-9B58-4787-9679-515B3EC3BC5E}" dt="2023-03-23T19:25:20.139" v="574" actId="1076"/>
          <ac:spMkLst>
            <pc:docMk/>
            <pc:sldMk cId="3353980414" sldId="301"/>
            <ac:spMk id="30" creationId="{072FD209-B4D6-722F-F8F7-B6472C93C575}"/>
          </ac:spMkLst>
        </pc:spChg>
        <pc:spChg chg="add mod">
          <ac:chgData name="Gautam, Sankarsan" userId="S::gautam15@purdue.edu::65d8486a-9107-4e06-a3f5-a0925e65bae0" providerId="AD" clId="Web-{D2859114-9B58-4787-9679-515B3EC3BC5E}" dt="2023-03-23T19:31:10.867" v="625" actId="20577"/>
          <ac:spMkLst>
            <pc:docMk/>
            <pc:sldMk cId="3353980414" sldId="301"/>
            <ac:spMk id="31" creationId="{CE68AE23-2E53-A4A7-CF17-D5D0B55A8F06}"/>
          </ac:spMkLst>
        </pc:spChg>
        <pc:spChg chg="add mod">
          <ac:chgData name="Gautam, Sankarsan" userId="S::gautam15@purdue.edu::65d8486a-9107-4e06-a3f5-a0925e65bae0" providerId="AD" clId="Web-{D2859114-9B58-4787-9679-515B3EC3BC5E}" dt="2023-03-23T19:25:32.234" v="578" actId="1076"/>
          <ac:spMkLst>
            <pc:docMk/>
            <pc:sldMk cId="3353980414" sldId="301"/>
            <ac:spMk id="32" creationId="{5128E382-5475-9F44-AB35-7B74E94EEF79}"/>
          </ac:spMkLst>
        </pc:spChg>
        <pc:spChg chg="add del mod">
          <ac:chgData name="Gautam, Sankarsan" userId="S::gautam15@purdue.edu::65d8486a-9107-4e06-a3f5-a0925e65bae0" providerId="AD" clId="Web-{D2859114-9B58-4787-9679-515B3EC3BC5E}" dt="2023-03-23T18:57:21.675" v="212"/>
          <ac:spMkLst>
            <pc:docMk/>
            <pc:sldMk cId="3353980414" sldId="301"/>
            <ac:spMk id="33" creationId="{DA7AB128-1001-DFE6-EC78-0703B50BD205}"/>
          </ac:spMkLst>
        </pc:spChg>
        <pc:spChg chg="mod">
          <ac:chgData name="Gautam, Sankarsan" userId="S::gautam15@purdue.edu::65d8486a-9107-4e06-a3f5-a0925e65bae0" providerId="AD" clId="Web-{D2859114-9B58-4787-9679-515B3EC3BC5E}" dt="2023-03-23T18:49:09.631" v="61" actId="14100"/>
          <ac:spMkLst>
            <pc:docMk/>
            <pc:sldMk cId="3353980414" sldId="301"/>
            <ac:spMk id="35" creationId="{8D73FEF8-A622-AF1A-F18D-9E11CB7455B5}"/>
          </ac:spMkLst>
        </pc:spChg>
        <pc:spChg chg="del mod">
          <ac:chgData name="Gautam, Sankarsan" userId="S::gautam15@purdue.edu::65d8486a-9107-4e06-a3f5-a0925e65bae0" providerId="AD" clId="Web-{D2859114-9B58-4787-9679-515B3EC3BC5E}" dt="2023-03-23T18:45:10.469" v="11"/>
          <ac:spMkLst>
            <pc:docMk/>
            <pc:sldMk cId="3353980414" sldId="301"/>
            <ac:spMk id="36" creationId="{17572776-BF5D-9EB5-12A0-D21308CEFAF6}"/>
          </ac:spMkLst>
        </pc:spChg>
        <pc:spChg chg="add del mod">
          <ac:chgData name="Gautam, Sankarsan" userId="S::gautam15@purdue.edu::65d8486a-9107-4e06-a3f5-a0925e65bae0" providerId="AD" clId="Web-{D2859114-9B58-4787-9679-515B3EC3BC5E}" dt="2023-03-23T19:19:03.208" v="479"/>
          <ac:spMkLst>
            <pc:docMk/>
            <pc:sldMk cId="3353980414" sldId="301"/>
            <ac:spMk id="37" creationId="{8338CC8A-69BF-ACB1-1BD3-C46C56111645}"/>
          </ac:spMkLst>
        </pc:spChg>
        <pc:spChg chg="mod">
          <ac:chgData name="Gautam, Sankarsan" userId="S::gautam15@purdue.edu::65d8486a-9107-4e06-a3f5-a0925e65bae0" providerId="AD" clId="Web-{D2859114-9B58-4787-9679-515B3EC3BC5E}" dt="2023-03-23T18:58:43.271" v="236" actId="1076"/>
          <ac:spMkLst>
            <pc:docMk/>
            <pc:sldMk cId="3353980414" sldId="301"/>
            <ac:spMk id="38" creationId="{739447AF-E259-D627-216F-72005072E739}"/>
          </ac:spMkLst>
        </pc:spChg>
        <pc:spChg chg="mod">
          <ac:chgData name="Gautam, Sankarsan" userId="S::gautam15@purdue.edu::65d8486a-9107-4e06-a3f5-a0925e65bae0" providerId="AD" clId="Web-{D2859114-9B58-4787-9679-515B3EC3BC5E}" dt="2023-03-23T18:58:43.318" v="237" actId="1076"/>
          <ac:spMkLst>
            <pc:docMk/>
            <pc:sldMk cId="3353980414" sldId="301"/>
            <ac:spMk id="39" creationId="{7CE676E9-5E3B-D54B-ECD5-9D1E9984E760}"/>
          </ac:spMkLst>
        </pc:spChg>
        <pc:spChg chg="del">
          <ac:chgData name="Gautam, Sankarsan" userId="S::gautam15@purdue.edu::65d8486a-9107-4e06-a3f5-a0925e65bae0" providerId="AD" clId="Web-{D2859114-9B58-4787-9679-515B3EC3BC5E}" dt="2023-03-23T18:56:18.611" v="187"/>
          <ac:spMkLst>
            <pc:docMk/>
            <pc:sldMk cId="3353980414" sldId="301"/>
            <ac:spMk id="40" creationId="{0F9DCD4F-830D-EA98-C3DC-71D39C24AFBF}"/>
          </ac:spMkLst>
        </pc:spChg>
        <pc:spChg chg="mod">
          <ac:chgData name="Gautam, Sankarsan" userId="S::gautam15@purdue.edu::65d8486a-9107-4e06-a3f5-a0925e65bae0" providerId="AD" clId="Web-{D2859114-9B58-4787-9679-515B3EC3BC5E}" dt="2023-03-23T18:58:43.380" v="238" actId="1076"/>
          <ac:spMkLst>
            <pc:docMk/>
            <pc:sldMk cId="3353980414" sldId="301"/>
            <ac:spMk id="42" creationId="{1B911077-C848-FDAD-2E3F-E73E5F74CC21}"/>
          </ac:spMkLst>
        </pc:spChg>
        <pc:spChg chg="mod">
          <ac:chgData name="Gautam, Sankarsan" userId="S::gautam15@purdue.edu::65d8486a-9107-4e06-a3f5-a0925e65bae0" providerId="AD" clId="Web-{D2859114-9B58-4787-9679-515B3EC3BC5E}" dt="2023-03-23T18:58:47.896" v="242" actId="1076"/>
          <ac:spMkLst>
            <pc:docMk/>
            <pc:sldMk cId="3353980414" sldId="301"/>
            <ac:spMk id="43" creationId="{6034B30D-2888-F27D-0186-5EAB94C62FD4}"/>
          </ac:spMkLst>
        </pc:spChg>
        <pc:spChg chg="mod">
          <ac:chgData name="Gautam, Sankarsan" userId="S::gautam15@purdue.edu::65d8486a-9107-4e06-a3f5-a0925e65bae0" providerId="AD" clId="Web-{D2859114-9B58-4787-9679-515B3EC3BC5E}" dt="2023-03-23T18:58:43.474" v="239" actId="1076"/>
          <ac:spMkLst>
            <pc:docMk/>
            <pc:sldMk cId="3353980414" sldId="301"/>
            <ac:spMk id="44" creationId="{6CFE0E65-135E-C450-3D47-9D02F1789FF9}"/>
          </ac:spMkLst>
        </pc:spChg>
        <pc:spChg chg="del mod">
          <ac:chgData name="Gautam, Sankarsan" userId="S::gautam15@purdue.edu::65d8486a-9107-4e06-a3f5-a0925e65bae0" providerId="AD" clId="Web-{D2859114-9B58-4787-9679-515B3EC3BC5E}" dt="2023-03-23T18:49:16.804" v="62"/>
          <ac:spMkLst>
            <pc:docMk/>
            <pc:sldMk cId="3353980414" sldId="301"/>
            <ac:spMk id="45" creationId="{D07239BA-6811-899E-CB4C-FA4410F82BFC}"/>
          </ac:spMkLst>
        </pc:spChg>
        <pc:spChg chg="add mod">
          <ac:chgData name="Gautam, Sankarsan" userId="S::gautam15@purdue.edu::65d8486a-9107-4e06-a3f5-a0925e65bae0" providerId="AD" clId="Web-{D2859114-9B58-4787-9679-515B3EC3BC5E}" dt="2023-03-23T19:28:33.879" v="604" actId="1076"/>
          <ac:spMkLst>
            <pc:docMk/>
            <pc:sldMk cId="3353980414" sldId="301"/>
            <ac:spMk id="46" creationId="{A1F2952C-4486-7C62-B8F3-1EB911C9BDF0}"/>
          </ac:spMkLst>
        </pc:spChg>
        <pc:spChg chg="add del">
          <ac:chgData name="Gautam, Sankarsan" userId="S::gautam15@purdue.edu::65d8486a-9107-4e06-a3f5-a0925e65bae0" providerId="AD" clId="Web-{D2859114-9B58-4787-9679-515B3EC3BC5E}" dt="2023-03-23T18:58:17.270" v="233"/>
          <ac:spMkLst>
            <pc:docMk/>
            <pc:sldMk cId="3353980414" sldId="301"/>
            <ac:spMk id="49" creationId="{E190555E-B0D2-2B97-6624-948A4E95C8F1}"/>
          </ac:spMkLst>
        </pc:spChg>
        <pc:spChg chg="add del">
          <ac:chgData name="Gautam, Sankarsan" userId="S::gautam15@purdue.edu::65d8486a-9107-4e06-a3f5-a0925e65bae0" providerId="AD" clId="Web-{D2859114-9B58-4787-9679-515B3EC3BC5E}" dt="2023-03-23T18:58:17.270" v="232"/>
          <ac:spMkLst>
            <pc:docMk/>
            <pc:sldMk cId="3353980414" sldId="301"/>
            <ac:spMk id="50" creationId="{1D4F6ED4-52F8-0FC9-C94B-06153B15C697}"/>
          </ac:spMkLst>
        </pc:spChg>
        <pc:spChg chg="add del">
          <ac:chgData name="Gautam, Sankarsan" userId="S::gautam15@purdue.edu::65d8486a-9107-4e06-a3f5-a0925e65bae0" providerId="AD" clId="Web-{D2859114-9B58-4787-9679-515B3EC3BC5E}" dt="2023-03-23T18:58:17.270" v="231"/>
          <ac:spMkLst>
            <pc:docMk/>
            <pc:sldMk cId="3353980414" sldId="301"/>
            <ac:spMk id="51" creationId="{A748132F-C914-CA5C-84EB-4AB0D39A6892}"/>
          </ac:spMkLst>
        </pc:spChg>
        <pc:spChg chg="add del">
          <ac:chgData name="Gautam, Sankarsan" userId="S::gautam15@purdue.edu::65d8486a-9107-4e06-a3f5-a0925e65bae0" providerId="AD" clId="Web-{D2859114-9B58-4787-9679-515B3EC3BC5E}" dt="2023-03-23T18:58:17.270" v="230"/>
          <ac:spMkLst>
            <pc:docMk/>
            <pc:sldMk cId="3353980414" sldId="301"/>
            <ac:spMk id="52" creationId="{78B5E8C6-7CA2-86F9-646B-D013BC3EB254}"/>
          </ac:spMkLst>
        </pc:spChg>
        <pc:spChg chg="add del">
          <ac:chgData name="Gautam, Sankarsan" userId="S::gautam15@purdue.edu::65d8486a-9107-4e06-a3f5-a0925e65bae0" providerId="AD" clId="Web-{D2859114-9B58-4787-9679-515B3EC3BC5E}" dt="2023-03-23T18:58:17.270" v="229"/>
          <ac:spMkLst>
            <pc:docMk/>
            <pc:sldMk cId="3353980414" sldId="301"/>
            <ac:spMk id="53" creationId="{E20C4687-168E-799E-F058-20EC946E9858}"/>
          </ac:spMkLst>
        </pc:spChg>
        <pc:spChg chg="add del">
          <ac:chgData name="Gautam, Sankarsan" userId="S::gautam15@purdue.edu::65d8486a-9107-4e06-a3f5-a0925e65bae0" providerId="AD" clId="Web-{D2859114-9B58-4787-9679-515B3EC3BC5E}" dt="2023-03-23T18:58:17.270" v="228"/>
          <ac:spMkLst>
            <pc:docMk/>
            <pc:sldMk cId="3353980414" sldId="301"/>
            <ac:spMk id="54" creationId="{923E1671-1F3A-E993-3CB4-CE5ECFA939C5}"/>
          </ac:spMkLst>
        </pc:spChg>
        <pc:spChg chg="add del">
          <ac:chgData name="Gautam, Sankarsan" userId="S::gautam15@purdue.edu::65d8486a-9107-4e06-a3f5-a0925e65bae0" providerId="AD" clId="Web-{D2859114-9B58-4787-9679-515B3EC3BC5E}" dt="2023-03-23T18:58:17.270" v="226"/>
          <ac:spMkLst>
            <pc:docMk/>
            <pc:sldMk cId="3353980414" sldId="301"/>
            <ac:spMk id="56" creationId="{7C673CD6-2FC4-B068-0B01-3542CA0F5417}"/>
          </ac:spMkLst>
        </pc:spChg>
        <pc:spChg chg="add mod">
          <ac:chgData name="Gautam, Sankarsan" userId="S::gautam15@purdue.edu::65d8486a-9107-4e06-a3f5-a0925e65bae0" providerId="AD" clId="Web-{D2859114-9B58-4787-9679-515B3EC3BC5E}" dt="2023-03-23T19:02:59.512" v="320" actId="20577"/>
          <ac:spMkLst>
            <pc:docMk/>
            <pc:sldMk cId="3353980414" sldId="301"/>
            <ac:spMk id="57" creationId="{A5645076-FF43-F4E8-A8C9-0CCB6141F5EA}"/>
          </ac:spMkLst>
        </pc:spChg>
        <pc:spChg chg="add del mod">
          <ac:chgData name="Gautam, Sankarsan" userId="S::gautam15@purdue.edu::65d8486a-9107-4e06-a3f5-a0925e65bae0" providerId="AD" clId="Web-{D2859114-9B58-4787-9679-515B3EC3BC5E}" dt="2023-03-23T19:21:09.742" v="517"/>
          <ac:spMkLst>
            <pc:docMk/>
            <pc:sldMk cId="3353980414" sldId="301"/>
            <ac:spMk id="58" creationId="{EBD620D0-273E-9EDB-A2DF-5AC1949F63E6}"/>
          </ac:spMkLst>
        </pc:spChg>
        <pc:spChg chg="add mod">
          <ac:chgData name="Gautam, Sankarsan" userId="S::gautam15@purdue.edu::65d8486a-9107-4e06-a3f5-a0925e65bae0" providerId="AD" clId="Web-{D2859114-9B58-4787-9679-515B3EC3BC5E}" dt="2023-03-23T19:27:36.268" v="595" actId="1076"/>
          <ac:spMkLst>
            <pc:docMk/>
            <pc:sldMk cId="3353980414" sldId="301"/>
            <ac:spMk id="59" creationId="{EA99D10F-226D-D7A6-B0EB-83A2E6AA173A}"/>
          </ac:spMkLst>
        </pc:spChg>
        <pc:spChg chg="add del">
          <ac:chgData name="Gautam, Sankarsan" userId="S::gautam15@purdue.edu::65d8486a-9107-4e06-a3f5-a0925e65bae0" providerId="AD" clId="Web-{D2859114-9B58-4787-9679-515B3EC3BC5E}" dt="2023-03-23T19:22:59.589" v="548"/>
          <ac:spMkLst>
            <pc:docMk/>
            <pc:sldMk cId="3353980414" sldId="301"/>
            <ac:spMk id="60" creationId="{5D50698C-AEF9-82D6-9D27-55F7C9E7A9AA}"/>
          </ac:spMkLst>
        </pc:spChg>
        <pc:spChg chg="add mod">
          <ac:chgData name="Gautam, Sankarsan" userId="S::gautam15@purdue.edu::65d8486a-9107-4e06-a3f5-a0925e65bae0" providerId="AD" clId="Web-{D2859114-9B58-4787-9679-515B3EC3BC5E}" dt="2023-03-23T19:30:54.210" v="624" actId="20577"/>
          <ac:spMkLst>
            <pc:docMk/>
            <pc:sldMk cId="3353980414" sldId="301"/>
            <ac:spMk id="61" creationId="{A2F9EE12-F131-72C3-919E-B2B3CAF46C3E}"/>
          </ac:spMkLst>
        </pc:spChg>
        <pc:spChg chg="add mod">
          <ac:chgData name="Gautam, Sankarsan" userId="S::gautam15@purdue.edu::65d8486a-9107-4e06-a3f5-a0925e65bae0" providerId="AD" clId="Web-{D2859114-9B58-4787-9679-515B3EC3BC5E}" dt="2023-03-23T19:29:06.911" v="617" actId="20577"/>
          <ac:spMkLst>
            <pc:docMk/>
            <pc:sldMk cId="3353980414" sldId="301"/>
            <ac:spMk id="62" creationId="{3D72C530-6C45-46C2-1F0D-A26D250D180B}"/>
          </ac:spMkLst>
        </pc:spChg>
        <pc:spChg chg="add mod">
          <ac:chgData name="Gautam, Sankarsan" userId="S::gautam15@purdue.edu::65d8486a-9107-4e06-a3f5-a0925e65bae0" providerId="AD" clId="Web-{D2859114-9B58-4787-9679-515B3EC3BC5E}" dt="2023-03-23T19:25:13.592" v="573" actId="1076"/>
          <ac:spMkLst>
            <pc:docMk/>
            <pc:sldMk cId="3353980414" sldId="301"/>
            <ac:spMk id="63" creationId="{A15DE73F-1259-4C3C-2D09-FF8C36FDCDA1}"/>
          </ac:spMkLst>
        </pc:spChg>
        <pc:spChg chg="add mod">
          <ac:chgData name="Gautam, Sankarsan" userId="S::gautam15@purdue.edu::65d8486a-9107-4e06-a3f5-a0925e65bae0" providerId="AD" clId="Web-{D2859114-9B58-4787-9679-515B3EC3BC5E}" dt="2023-03-23T19:25:29.562" v="577" actId="1076"/>
          <ac:spMkLst>
            <pc:docMk/>
            <pc:sldMk cId="3353980414" sldId="301"/>
            <ac:spMk id="64" creationId="{975EFF33-BD5C-11EB-C516-A2BE5DEFB5FC}"/>
          </ac:spMkLst>
        </pc:spChg>
        <pc:spChg chg="add del mod">
          <ac:chgData name="Gautam, Sankarsan" userId="S::gautam15@purdue.edu::65d8486a-9107-4e06-a3f5-a0925e65bae0" providerId="AD" clId="Web-{D2859114-9B58-4787-9679-515B3EC3BC5E}" dt="2023-03-23T19:26:37.766" v="587"/>
          <ac:spMkLst>
            <pc:docMk/>
            <pc:sldMk cId="3353980414" sldId="301"/>
            <ac:spMk id="65" creationId="{0BA57E30-A3A1-DDE1-AE97-6C7F4160501E}"/>
          </ac:spMkLst>
        </pc:spChg>
        <pc:spChg chg="add del">
          <ac:chgData name="Gautam, Sankarsan" userId="S::gautam15@purdue.edu::65d8486a-9107-4e06-a3f5-a0925e65bae0" providerId="AD" clId="Web-{D2859114-9B58-4787-9679-515B3EC3BC5E}" dt="2023-03-23T19:26:33.641" v="585"/>
          <ac:spMkLst>
            <pc:docMk/>
            <pc:sldMk cId="3353980414" sldId="301"/>
            <ac:spMk id="66" creationId="{D425BE12-EDF0-8F45-CCE9-74878CDAD72C}"/>
          </ac:spMkLst>
        </pc:spChg>
        <pc:spChg chg="add mod">
          <ac:chgData name="Gautam, Sankarsan" userId="S::gautam15@purdue.edu::65d8486a-9107-4e06-a3f5-a0925e65bae0" providerId="AD" clId="Web-{D2859114-9B58-4787-9679-515B3EC3BC5E}" dt="2023-03-23T19:27:10.611" v="594" actId="14100"/>
          <ac:spMkLst>
            <pc:docMk/>
            <pc:sldMk cId="3353980414" sldId="301"/>
            <ac:spMk id="67" creationId="{010586BC-42A8-3E1B-B6CB-2A9834515319}"/>
          </ac:spMkLst>
        </pc:spChg>
        <pc:spChg chg="add mod">
          <ac:chgData name="Gautam, Sankarsan" userId="S::gautam15@purdue.edu::65d8486a-9107-4e06-a3f5-a0925e65bae0" providerId="AD" clId="Web-{D2859114-9B58-4787-9679-515B3EC3BC5E}" dt="2023-03-23T19:28:18.972" v="602" actId="688"/>
          <ac:spMkLst>
            <pc:docMk/>
            <pc:sldMk cId="3353980414" sldId="301"/>
            <ac:spMk id="68" creationId="{AC7FCD07-12F1-B1C9-338F-96B000CD3059}"/>
          </ac:spMkLst>
        </pc:spChg>
        <pc:spChg chg="add mod">
          <ac:chgData name="Gautam, Sankarsan" userId="S::gautam15@purdue.edu::65d8486a-9107-4e06-a3f5-a0925e65bae0" providerId="AD" clId="Web-{D2859114-9B58-4787-9679-515B3EC3BC5E}" dt="2023-03-23T19:28:12.909" v="601" actId="688"/>
          <ac:spMkLst>
            <pc:docMk/>
            <pc:sldMk cId="3353980414" sldId="301"/>
            <ac:spMk id="69" creationId="{B8015FAE-CDC1-BEBD-F16D-60E569B7B8EF}"/>
          </ac:spMkLst>
        </pc:spChg>
        <pc:grpChg chg="add mod">
          <ac:chgData name="Gautam, Sankarsan" userId="S::gautam15@purdue.edu::65d8486a-9107-4e06-a3f5-a0925e65bae0" providerId="AD" clId="Web-{D2859114-9B58-4787-9679-515B3EC3BC5E}" dt="2023-03-23T19:30:05.631" v="620" actId="14100"/>
          <ac:grpSpMkLst>
            <pc:docMk/>
            <pc:sldMk cId="3353980414" sldId="301"/>
            <ac:grpSpMk id="70" creationId="{732E2A3F-4518-63AA-96F4-CA2D65680923}"/>
          </ac:grpSpMkLst>
        </pc:grpChg>
        <pc:grpChg chg="add mod">
          <ac:chgData name="Gautam, Sankarsan" userId="S::gautam15@purdue.edu::65d8486a-9107-4e06-a3f5-a0925e65bae0" providerId="AD" clId="Web-{D2859114-9B58-4787-9679-515B3EC3BC5E}" dt="2023-03-23T19:42:32.775" v="629" actId="14100"/>
          <ac:grpSpMkLst>
            <pc:docMk/>
            <pc:sldMk cId="3353980414" sldId="301"/>
            <ac:grpSpMk id="71" creationId="{419FB054-044A-C2D8-DA8C-237F6BBF4943}"/>
          </ac:grpSpMkLst>
        </pc:grpChg>
        <pc:cxnChg chg="add mod">
          <ac:chgData name="Gautam, Sankarsan" userId="S::gautam15@purdue.edu::65d8486a-9107-4e06-a3f5-a0925e65bae0" providerId="AD" clId="Web-{D2859114-9B58-4787-9679-515B3EC3BC5E}" dt="2023-03-23T18:54:29.702" v="163" actId="1076"/>
          <ac:cxnSpMkLst>
            <pc:docMk/>
            <pc:sldMk cId="3353980414" sldId="301"/>
            <ac:cxnSpMk id="7" creationId="{CFEB3828-AE68-19C1-1C46-602E00819558}"/>
          </ac:cxnSpMkLst>
        </pc:cxnChg>
        <pc:cxnChg chg="add del mod">
          <ac:chgData name="Gautam, Sankarsan" userId="S::gautam15@purdue.edu::65d8486a-9107-4e06-a3f5-a0925e65bae0" providerId="AD" clId="Web-{D2859114-9B58-4787-9679-515B3EC3BC5E}" dt="2023-03-23T18:57:40.488" v="213"/>
          <ac:cxnSpMkLst>
            <pc:docMk/>
            <pc:sldMk cId="3353980414" sldId="301"/>
            <ac:cxnSpMk id="41" creationId="{D7266C4C-6977-EB8E-0A2D-4B321F5C5655}"/>
          </ac:cxnSpMkLst>
        </pc:cxnChg>
        <pc:cxnChg chg="add del mod">
          <ac:chgData name="Gautam, Sankarsan" userId="S::gautam15@purdue.edu::65d8486a-9107-4e06-a3f5-a0925e65bae0" providerId="AD" clId="Web-{D2859114-9B58-4787-9679-515B3EC3BC5E}" dt="2023-03-23T18:58:17.270" v="227"/>
          <ac:cxnSpMkLst>
            <pc:docMk/>
            <pc:sldMk cId="3353980414" sldId="301"/>
            <ac:cxnSpMk id="55" creationId="{0128B988-06E3-18AD-3EF3-8B3524D28BA7}"/>
          </ac:cxnSpMkLst>
        </pc:cxnChg>
      </pc:sldChg>
    </pc:docChg>
  </pc:docChgLst>
  <pc:docChgLst>
    <pc:chgData name="Seetha, Venkatesh" userId="S::vseetha@purdue.edu::be8ab8e5-ed79-44d7-9c46-db743c6f72d2" providerId="AD" clId="Web-{5850CB00-51B8-46FD-A465-7C26D0E13878}"/>
    <pc:docChg chg="modSld">
      <pc:chgData name="Seetha, Venkatesh" userId="S::vseetha@purdue.edu::be8ab8e5-ed79-44d7-9c46-db743c6f72d2" providerId="AD" clId="Web-{5850CB00-51B8-46FD-A465-7C26D0E13878}" dt="2023-01-29T19:50:17.380" v="25" actId="1076"/>
      <pc:docMkLst>
        <pc:docMk/>
      </pc:docMkLst>
      <pc:sldChg chg="addSp delSp modSp">
        <pc:chgData name="Seetha, Venkatesh" userId="S::vseetha@purdue.edu::be8ab8e5-ed79-44d7-9c46-db743c6f72d2" providerId="AD" clId="Web-{5850CB00-51B8-46FD-A465-7C26D0E13878}" dt="2023-01-29T19:50:17.380" v="25" actId="1076"/>
        <pc:sldMkLst>
          <pc:docMk/>
          <pc:sldMk cId="4189213010" sldId="271"/>
        </pc:sldMkLst>
        <pc:picChg chg="add del mod">
          <ac:chgData name="Seetha, Venkatesh" userId="S::vseetha@purdue.edu::be8ab8e5-ed79-44d7-9c46-db743c6f72d2" providerId="AD" clId="Web-{5850CB00-51B8-46FD-A465-7C26D0E13878}" dt="2023-01-29T19:48:18.769" v="5"/>
          <ac:picMkLst>
            <pc:docMk/>
            <pc:sldMk cId="4189213010" sldId="271"/>
            <ac:picMk id="3" creationId="{95F5AC21-8CC0-A543-FF22-67D78B74B339}"/>
          </ac:picMkLst>
        </pc:picChg>
        <pc:picChg chg="add del mod">
          <ac:chgData name="Seetha, Venkatesh" userId="S::vseetha@purdue.edu::be8ab8e5-ed79-44d7-9c46-db743c6f72d2" providerId="AD" clId="Web-{5850CB00-51B8-46FD-A465-7C26D0E13878}" dt="2023-01-29T19:48:30.019" v="10"/>
          <ac:picMkLst>
            <pc:docMk/>
            <pc:sldMk cId="4189213010" sldId="271"/>
            <ac:picMk id="4" creationId="{513343BE-D70A-D981-EA34-DFB4EE012EC2}"/>
          </ac:picMkLst>
        </pc:picChg>
        <pc:picChg chg="add del mod">
          <ac:chgData name="Seetha, Venkatesh" userId="S::vseetha@purdue.edu::be8ab8e5-ed79-44d7-9c46-db743c6f72d2" providerId="AD" clId="Web-{5850CB00-51B8-46FD-A465-7C26D0E13878}" dt="2023-01-29T19:49:33.176" v="15"/>
          <ac:picMkLst>
            <pc:docMk/>
            <pc:sldMk cId="4189213010" sldId="271"/>
            <ac:picMk id="7" creationId="{2C031421-AB47-8091-BA1F-EB713B8B5A8D}"/>
          </ac:picMkLst>
        </pc:picChg>
        <pc:picChg chg="add del mod">
          <ac:chgData name="Seetha, Venkatesh" userId="S::vseetha@purdue.edu::be8ab8e5-ed79-44d7-9c46-db743c6f72d2" providerId="AD" clId="Web-{5850CB00-51B8-46FD-A465-7C26D0E13878}" dt="2023-01-29T19:50:06.146" v="21"/>
          <ac:picMkLst>
            <pc:docMk/>
            <pc:sldMk cId="4189213010" sldId="271"/>
            <ac:picMk id="8" creationId="{2A78142D-97BE-7A67-AC7E-45A55EAF60B7}"/>
          </ac:picMkLst>
        </pc:picChg>
        <pc:picChg chg="add mod">
          <ac:chgData name="Seetha, Venkatesh" userId="S::vseetha@purdue.edu::be8ab8e5-ed79-44d7-9c46-db743c6f72d2" providerId="AD" clId="Web-{5850CB00-51B8-46FD-A465-7C26D0E13878}" dt="2023-01-29T19:50:17.380" v="25" actId="1076"/>
          <ac:picMkLst>
            <pc:docMk/>
            <pc:sldMk cId="4189213010" sldId="271"/>
            <ac:picMk id="9" creationId="{6FC233FB-0EB6-B29D-747E-8644137B883A}"/>
          </ac:picMkLst>
        </pc:picChg>
      </pc:sldChg>
    </pc:docChg>
  </pc:docChgLst>
  <pc:docChgLst>
    <pc:chgData name="Amal Tom" userId="e27c6777-e05a-4787-8ad9-75876a50e286" providerId="ADAL" clId="{FB85F9F0-1AC1-3A42-B1BB-9A982FC31311}"/>
    <pc:docChg chg="undo custSel addSld delSld modSld sldOrd modSection">
      <pc:chgData name="Amal Tom" userId="e27c6777-e05a-4787-8ad9-75876a50e286" providerId="ADAL" clId="{FB85F9F0-1AC1-3A42-B1BB-9A982FC31311}" dt="2023-01-29T22:44:41.116" v="2784" actId="313"/>
      <pc:docMkLst>
        <pc:docMk/>
      </pc:docMkLst>
      <pc:sldChg chg="modSp">
        <pc:chgData name="Amal Tom" userId="e27c6777-e05a-4787-8ad9-75876a50e286" providerId="ADAL" clId="{FB85F9F0-1AC1-3A42-B1BB-9A982FC31311}" dt="2023-01-29T21:05:09.165" v="178" actId="931"/>
        <pc:sldMkLst>
          <pc:docMk/>
          <pc:sldMk cId="1663141839" sldId="264"/>
        </pc:sldMkLst>
        <pc:graphicFrameChg chg="mod">
          <ac:chgData name="Amal Tom" userId="e27c6777-e05a-4787-8ad9-75876a50e286" providerId="ADAL" clId="{FB85F9F0-1AC1-3A42-B1BB-9A982FC31311}" dt="2023-01-29T21:05:09.165" v="178" actId="931"/>
          <ac:graphicFrameMkLst>
            <pc:docMk/>
            <pc:sldMk cId="1663141839" sldId="264"/>
            <ac:graphicFrameMk id="3" creationId="{04D30249-3A5A-5F13-F2A6-B3E3C03FEF2E}"/>
          </ac:graphicFrameMkLst>
        </pc:graphicFrameChg>
      </pc:sldChg>
      <pc:sldChg chg="addSp delSp modSp mod">
        <pc:chgData name="Amal Tom" userId="e27c6777-e05a-4787-8ad9-75876a50e286" providerId="ADAL" clId="{FB85F9F0-1AC1-3A42-B1BB-9A982FC31311}" dt="2023-01-29T22:44:41.116" v="2784" actId="313"/>
        <pc:sldMkLst>
          <pc:docMk/>
          <pc:sldMk cId="2510052347" sldId="266"/>
        </pc:sldMkLst>
        <pc:spChg chg="add del">
          <ac:chgData name="Amal Tom" userId="e27c6777-e05a-4787-8ad9-75876a50e286" providerId="ADAL" clId="{FB85F9F0-1AC1-3A42-B1BB-9A982FC31311}" dt="2023-01-29T21:35:55.890" v="742" actId="478"/>
          <ac:spMkLst>
            <pc:docMk/>
            <pc:sldMk cId="2510052347" sldId="266"/>
            <ac:spMk id="3" creationId="{465650A9-8569-9D4A-86C0-6A9846CD4E59}"/>
          </ac:spMkLst>
        </pc:spChg>
        <pc:spChg chg="add mod">
          <ac:chgData name="Amal Tom" userId="e27c6777-e05a-4787-8ad9-75876a50e286" providerId="ADAL" clId="{FB85F9F0-1AC1-3A42-B1BB-9A982FC31311}" dt="2023-01-29T22:44:41.116" v="2784" actId="313"/>
          <ac:spMkLst>
            <pc:docMk/>
            <pc:sldMk cId="2510052347" sldId="266"/>
            <ac:spMk id="4" creationId="{79FAEB30-B7EE-F746-B0D7-C70B6B2E9A1C}"/>
          </ac:spMkLst>
        </pc:spChg>
      </pc:sldChg>
      <pc:sldChg chg="modSp">
        <pc:chgData name="Amal Tom" userId="e27c6777-e05a-4787-8ad9-75876a50e286" providerId="ADAL" clId="{FB85F9F0-1AC1-3A42-B1BB-9A982FC31311}" dt="2023-01-29T21:00:36.429" v="167" actId="931"/>
        <pc:sldMkLst>
          <pc:docMk/>
          <pc:sldMk cId="3632085606" sldId="269"/>
        </pc:sldMkLst>
        <pc:picChg chg="mod">
          <ac:chgData name="Amal Tom" userId="e27c6777-e05a-4787-8ad9-75876a50e286" providerId="ADAL" clId="{FB85F9F0-1AC1-3A42-B1BB-9A982FC31311}" dt="2023-01-29T21:00:36.429" v="167" actId="931"/>
          <ac:picMkLst>
            <pc:docMk/>
            <pc:sldMk cId="3632085606" sldId="269"/>
            <ac:picMk id="90" creationId="{16F69D2C-A5A4-55E8-094B-F1C9B3003020}"/>
          </ac:picMkLst>
        </pc:picChg>
      </pc:sldChg>
      <pc:sldChg chg="addSp delSp modSp add mod ord">
        <pc:chgData name="Amal Tom" userId="e27c6777-e05a-4787-8ad9-75876a50e286" providerId="ADAL" clId="{FB85F9F0-1AC1-3A42-B1BB-9A982FC31311}" dt="2023-01-29T21:23:56.863" v="738" actId="20578"/>
        <pc:sldMkLst>
          <pc:docMk/>
          <pc:sldMk cId="2047839664" sldId="273"/>
        </pc:sldMkLst>
        <pc:spChg chg="del">
          <ac:chgData name="Amal Tom" userId="e27c6777-e05a-4787-8ad9-75876a50e286" providerId="ADAL" clId="{FB85F9F0-1AC1-3A42-B1BB-9A982FC31311}" dt="2023-01-29T21:19:06.277" v="639" actId="478"/>
          <ac:spMkLst>
            <pc:docMk/>
            <pc:sldMk cId="2047839664" sldId="273"/>
            <ac:spMk id="3" creationId="{EA576097-8DFA-8A21-4E91-41A44651A660}"/>
          </ac:spMkLst>
        </pc:spChg>
        <pc:spChg chg="add mod">
          <ac:chgData name="Amal Tom" userId="e27c6777-e05a-4787-8ad9-75876a50e286" providerId="ADAL" clId="{FB85F9F0-1AC1-3A42-B1BB-9A982FC31311}" dt="2023-01-29T21:21:58.745" v="736" actId="14100"/>
          <ac:spMkLst>
            <pc:docMk/>
            <pc:sldMk cId="2047839664" sldId="273"/>
            <ac:spMk id="4" creationId="{26E038A9-E2AB-0242-B6CF-767BF7A83F9F}"/>
          </ac:spMkLst>
        </pc:spChg>
        <pc:spChg chg="add mod">
          <ac:chgData name="Amal Tom" userId="e27c6777-e05a-4787-8ad9-75876a50e286" providerId="ADAL" clId="{FB85F9F0-1AC1-3A42-B1BB-9A982FC31311}" dt="2023-01-29T21:21:58.338" v="735" actId="1076"/>
          <ac:spMkLst>
            <pc:docMk/>
            <pc:sldMk cId="2047839664" sldId="273"/>
            <ac:spMk id="7" creationId="{49C300FD-C96B-EA49-83C5-B5C0F6FBEC73}"/>
          </ac:spMkLst>
        </pc:spChg>
        <pc:spChg chg="add mod">
          <ac:chgData name="Amal Tom" userId="e27c6777-e05a-4787-8ad9-75876a50e286" providerId="ADAL" clId="{FB85F9F0-1AC1-3A42-B1BB-9A982FC31311}" dt="2023-01-29T21:19:33.116" v="697" actId="1036"/>
          <ac:spMkLst>
            <pc:docMk/>
            <pc:sldMk cId="2047839664" sldId="273"/>
            <ac:spMk id="8" creationId="{B7AAC2C9-C764-844B-B9E0-6F45AC2BAC27}"/>
          </ac:spMkLst>
        </pc:spChg>
        <pc:spChg chg="add mod">
          <ac:chgData name="Amal Tom" userId="e27c6777-e05a-4787-8ad9-75876a50e286" providerId="ADAL" clId="{FB85F9F0-1AC1-3A42-B1BB-9A982FC31311}" dt="2023-01-29T21:21:57.526" v="733" actId="14100"/>
          <ac:spMkLst>
            <pc:docMk/>
            <pc:sldMk cId="2047839664" sldId="273"/>
            <ac:spMk id="9" creationId="{C5EB6054-5042-6A45-BB1F-ABFDE3206FB0}"/>
          </ac:spMkLst>
        </pc:spChg>
        <pc:spChg chg="add mod">
          <ac:chgData name="Amal Tom" userId="e27c6777-e05a-4787-8ad9-75876a50e286" providerId="ADAL" clId="{FB85F9F0-1AC1-3A42-B1BB-9A982FC31311}" dt="2023-01-29T21:20:26.313" v="722" actId="207"/>
          <ac:spMkLst>
            <pc:docMk/>
            <pc:sldMk cId="2047839664" sldId="273"/>
            <ac:spMk id="10" creationId="{93815BB7-D6F9-3844-B886-7C9055506B85}"/>
          </ac:spMkLst>
        </pc:spChg>
        <pc:spChg chg="add mod">
          <ac:chgData name="Amal Tom" userId="e27c6777-e05a-4787-8ad9-75876a50e286" providerId="ADAL" clId="{FB85F9F0-1AC1-3A42-B1BB-9A982FC31311}" dt="2023-01-29T21:19:33.116" v="697" actId="1036"/>
          <ac:spMkLst>
            <pc:docMk/>
            <pc:sldMk cId="2047839664" sldId="273"/>
            <ac:spMk id="11" creationId="{A2F0EF91-247E-5F45-AFA0-0CA106367ED4}"/>
          </ac:spMkLst>
        </pc:spChg>
        <pc:spChg chg="add mod">
          <ac:chgData name="Amal Tom" userId="e27c6777-e05a-4787-8ad9-75876a50e286" providerId="ADAL" clId="{FB85F9F0-1AC1-3A42-B1BB-9A982FC31311}" dt="2023-01-29T21:20:35.836" v="724" actId="207"/>
          <ac:spMkLst>
            <pc:docMk/>
            <pc:sldMk cId="2047839664" sldId="273"/>
            <ac:spMk id="12" creationId="{812C5DA8-2FD2-1044-83F4-B393330132EA}"/>
          </ac:spMkLst>
        </pc:spChg>
        <pc:spChg chg="add mod">
          <ac:chgData name="Amal Tom" userId="e27c6777-e05a-4787-8ad9-75876a50e286" providerId="ADAL" clId="{FB85F9F0-1AC1-3A42-B1BB-9A982FC31311}" dt="2023-01-29T21:19:33.116" v="697" actId="1036"/>
          <ac:spMkLst>
            <pc:docMk/>
            <pc:sldMk cId="2047839664" sldId="273"/>
            <ac:spMk id="13" creationId="{27CA7601-121F-524B-813C-A30B5EDBB0CE}"/>
          </ac:spMkLst>
        </pc:spChg>
        <pc:spChg chg="add mod">
          <ac:chgData name="Amal Tom" userId="e27c6777-e05a-4787-8ad9-75876a50e286" providerId="ADAL" clId="{FB85F9F0-1AC1-3A42-B1BB-9A982FC31311}" dt="2023-01-29T21:19:33.116" v="697" actId="1036"/>
          <ac:spMkLst>
            <pc:docMk/>
            <pc:sldMk cId="2047839664" sldId="273"/>
            <ac:spMk id="14" creationId="{6681D3F8-54C9-2741-B9A9-CB022F2FE2E6}"/>
          </ac:spMkLst>
        </pc:spChg>
        <pc:spChg chg="add mod">
          <ac:chgData name="Amal Tom" userId="e27c6777-e05a-4787-8ad9-75876a50e286" providerId="ADAL" clId="{FB85F9F0-1AC1-3A42-B1BB-9A982FC31311}" dt="2023-01-29T21:20:42.303" v="725" actId="207"/>
          <ac:spMkLst>
            <pc:docMk/>
            <pc:sldMk cId="2047839664" sldId="273"/>
            <ac:spMk id="15" creationId="{E5ADCD1B-1B5D-7C46-A64A-BF3EA2123952}"/>
          </ac:spMkLst>
        </pc:spChg>
        <pc:spChg chg="add mod">
          <ac:chgData name="Amal Tom" userId="e27c6777-e05a-4787-8ad9-75876a50e286" providerId="ADAL" clId="{FB85F9F0-1AC1-3A42-B1BB-9A982FC31311}" dt="2023-01-29T21:19:46.554" v="719" actId="1038"/>
          <ac:spMkLst>
            <pc:docMk/>
            <pc:sldMk cId="2047839664" sldId="273"/>
            <ac:spMk id="16" creationId="{961C8C66-AB26-FF40-AA34-11C69906FE57}"/>
          </ac:spMkLst>
        </pc:spChg>
        <pc:spChg chg="add mod">
          <ac:chgData name="Amal Tom" userId="e27c6777-e05a-4787-8ad9-75876a50e286" providerId="ADAL" clId="{FB85F9F0-1AC1-3A42-B1BB-9A982FC31311}" dt="2023-01-29T21:19:46.554" v="719" actId="1038"/>
          <ac:spMkLst>
            <pc:docMk/>
            <pc:sldMk cId="2047839664" sldId="273"/>
            <ac:spMk id="17" creationId="{CBB00770-685F-6948-9B81-37E4250AA70D}"/>
          </ac:spMkLst>
        </pc:spChg>
        <pc:spChg chg="add mod">
          <ac:chgData name="Amal Tom" userId="e27c6777-e05a-4787-8ad9-75876a50e286" providerId="ADAL" clId="{FB85F9F0-1AC1-3A42-B1BB-9A982FC31311}" dt="2023-01-29T21:20:46.738" v="726" actId="207"/>
          <ac:spMkLst>
            <pc:docMk/>
            <pc:sldMk cId="2047839664" sldId="273"/>
            <ac:spMk id="18" creationId="{E0F4491A-E460-D34A-87C2-6302369396E5}"/>
          </ac:spMkLst>
        </pc:spChg>
        <pc:spChg chg="add mod">
          <ac:chgData name="Amal Tom" userId="e27c6777-e05a-4787-8ad9-75876a50e286" providerId="ADAL" clId="{FB85F9F0-1AC1-3A42-B1BB-9A982FC31311}" dt="2023-01-29T21:19:46.554" v="719" actId="1038"/>
          <ac:spMkLst>
            <pc:docMk/>
            <pc:sldMk cId="2047839664" sldId="273"/>
            <ac:spMk id="19" creationId="{9961EFF4-7A2C-6E4D-B997-7E1CD1D459B5}"/>
          </ac:spMkLst>
        </pc:spChg>
        <pc:spChg chg="add mod">
          <ac:chgData name="Amal Tom" userId="e27c6777-e05a-4787-8ad9-75876a50e286" providerId="ADAL" clId="{FB85F9F0-1AC1-3A42-B1BB-9A982FC31311}" dt="2023-01-29T21:19:46.554" v="719" actId="1038"/>
          <ac:spMkLst>
            <pc:docMk/>
            <pc:sldMk cId="2047839664" sldId="273"/>
            <ac:spMk id="20" creationId="{D9FD2142-922F-B64F-BD92-42E5EE74868E}"/>
          </ac:spMkLst>
        </pc:spChg>
        <pc:picChg chg="del">
          <ac:chgData name="Amal Tom" userId="e27c6777-e05a-4787-8ad9-75876a50e286" providerId="ADAL" clId="{FB85F9F0-1AC1-3A42-B1BB-9A982FC31311}" dt="2023-01-29T20:38:23.928" v="1" actId="478"/>
          <ac:picMkLst>
            <pc:docMk/>
            <pc:sldMk cId="2047839664" sldId="273"/>
            <ac:picMk id="9" creationId="{6FC233FB-0EB6-B29D-747E-8644137B883A}"/>
          </ac:picMkLst>
        </pc:picChg>
      </pc:sldChg>
      <pc:sldChg chg="addSp modSp mod">
        <pc:chgData name="Amal Tom" userId="e27c6777-e05a-4787-8ad9-75876a50e286" providerId="ADAL" clId="{FB85F9F0-1AC1-3A42-B1BB-9A982FC31311}" dt="2023-01-29T22:44:27.196" v="2783" actId="1038"/>
        <pc:sldMkLst>
          <pc:docMk/>
          <pc:sldMk cId="270171151" sldId="274"/>
        </pc:sldMkLst>
        <pc:spChg chg="mod">
          <ac:chgData name="Amal Tom" userId="e27c6777-e05a-4787-8ad9-75876a50e286" providerId="ADAL" clId="{FB85F9F0-1AC1-3A42-B1BB-9A982FC31311}" dt="2023-01-29T22:44:27.196" v="2783" actId="1038"/>
          <ac:spMkLst>
            <pc:docMk/>
            <pc:sldMk cId="270171151" sldId="274"/>
            <ac:spMk id="3" creationId="{EC1AD2F1-B937-C794-A3C8-A78A9430C30F}"/>
          </ac:spMkLst>
        </pc:spChg>
        <pc:spChg chg="mod">
          <ac:chgData name="Amal Tom" userId="e27c6777-e05a-4787-8ad9-75876a50e286" providerId="ADAL" clId="{FB85F9F0-1AC1-3A42-B1BB-9A982FC31311}" dt="2023-01-29T22:44:27.196" v="2783" actId="1038"/>
          <ac:spMkLst>
            <pc:docMk/>
            <pc:sldMk cId="270171151" sldId="274"/>
            <ac:spMk id="4" creationId="{B1A27A7A-524A-AC47-9F83-608C48740AC2}"/>
          </ac:spMkLst>
        </pc:spChg>
        <pc:spChg chg="add mod">
          <ac:chgData name="Amal Tom" userId="e27c6777-e05a-4787-8ad9-75876a50e286" providerId="ADAL" clId="{FB85F9F0-1AC1-3A42-B1BB-9A982FC31311}" dt="2023-01-29T22:44:27.196" v="2783" actId="1038"/>
          <ac:spMkLst>
            <pc:docMk/>
            <pc:sldMk cId="270171151" sldId="274"/>
            <ac:spMk id="7" creationId="{35750CDB-BFDE-6C47-AA38-08D52970D02C}"/>
          </ac:spMkLst>
        </pc:spChg>
        <pc:spChg chg="add mod">
          <ac:chgData name="Amal Tom" userId="e27c6777-e05a-4787-8ad9-75876a50e286" providerId="ADAL" clId="{FB85F9F0-1AC1-3A42-B1BB-9A982FC31311}" dt="2023-01-29T22:44:27.196" v="2783" actId="1038"/>
          <ac:spMkLst>
            <pc:docMk/>
            <pc:sldMk cId="270171151" sldId="274"/>
            <ac:spMk id="8" creationId="{A8B24FB5-9FE6-7549-AB89-76E626A36264}"/>
          </ac:spMkLst>
        </pc:spChg>
      </pc:sldChg>
      <pc:sldChg chg="addSp delSp modSp add mod">
        <pc:chgData name="Amal Tom" userId="e27c6777-e05a-4787-8ad9-75876a50e286" providerId="ADAL" clId="{FB85F9F0-1AC1-3A42-B1BB-9A982FC31311}" dt="2023-01-29T22:33:07.590" v="2396" actId="20577"/>
        <pc:sldMkLst>
          <pc:docMk/>
          <pc:sldMk cId="1663883787" sldId="275"/>
        </pc:sldMkLst>
        <pc:spChg chg="mod">
          <ac:chgData name="Amal Tom" userId="e27c6777-e05a-4787-8ad9-75876a50e286" providerId="ADAL" clId="{FB85F9F0-1AC1-3A42-B1BB-9A982FC31311}" dt="2023-01-29T20:47:55.093" v="87" actId="20577"/>
          <ac:spMkLst>
            <pc:docMk/>
            <pc:sldMk cId="1663883787" sldId="275"/>
            <ac:spMk id="2" creationId="{157B785B-7419-6444-8F7C-456DADFC9CDE}"/>
          </ac:spMkLst>
        </pc:spChg>
        <pc:spChg chg="mod">
          <ac:chgData name="Amal Tom" userId="e27c6777-e05a-4787-8ad9-75876a50e286" providerId="ADAL" clId="{FB85F9F0-1AC1-3A42-B1BB-9A982FC31311}" dt="2023-01-29T22:33:07.590" v="2396" actId="20577"/>
          <ac:spMkLst>
            <pc:docMk/>
            <pc:sldMk cId="1663883787" sldId="275"/>
            <ac:spMk id="3" creationId="{431D7A1B-DBA8-22B8-6230-F8CC8619C0A8}"/>
          </ac:spMkLst>
        </pc:spChg>
        <pc:spChg chg="mod">
          <ac:chgData name="Amal Tom" userId="e27c6777-e05a-4787-8ad9-75876a50e286" providerId="ADAL" clId="{FB85F9F0-1AC1-3A42-B1BB-9A982FC31311}" dt="2023-01-29T22:32:31.899" v="2377" actId="1076"/>
          <ac:spMkLst>
            <pc:docMk/>
            <pc:sldMk cId="1663883787" sldId="275"/>
            <ac:spMk id="7" creationId="{30AF51C9-1BE7-B4A0-1B80-255B9CFF8A1A}"/>
          </ac:spMkLst>
        </pc:spChg>
        <pc:picChg chg="add mod">
          <ac:chgData name="Amal Tom" userId="e27c6777-e05a-4787-8ad9-75876a50e286" providerId="ADAL" clId="{FB85F9F0-1AC1-3A42-B1BB-9A982FC31311}" dt="2023-01-29T22:22:09.355" v="2229" actId="1036"/>
          <ac:picMkLst>
            <pc:docMk/>
            <pc:sldMk cId="1663883787" sldId="275"/>
            <ac:picMk id="4" creationId="{B49046A3-3938-2148-B61F-B5A54FCA2A64}"/>
          </ac:picMkLst>
        </pc:picChg>
        <pc:picChg chg="add mod">
          <ac:chgData name="Amal Tom" userId="e27c6777-e05a-4787-8ad9-75876a50e286" providerId="ADAL" clId="{FB85F9F0-1AC1-3A42-B1BB-9A982FC31311}" dt="2023-01-29T22:22:16.356" v="2249" actId="1036"/>
          <ac:picMkLst>
            <pc:docMk/>
            <pc:sldMk cId="1663883787" sldId="275"/>
            <ac:picMk id="8" creationId="{94407B37-3BD2-7741-86A6-21BE03744067}"/>
          </ac:picMkLst>
        </pc:picChg>
        <pc:picChg chg="del">
          <ac:chgData name="Amal Tom" userId="e27c6777-e05a-4787-8ad9-75876a50e286" providerId="ADAL" clId="{FB85F9F0-1AC1-3A42-B1BB-9A982FC31311}" dt="2023-01-29T20:42:53.787" v="3" actId="478"/>
          <ac:picMkLst>
            <pc:docMk/>
            <pc:sldMk cId="1663883787" sldId="275"/>
            <ac:picMk id="9" creationId="{6FC233FB-0EB6-B29D-747E-8644137B883A}"/>
          </ac:picMkLst>
        </pc:picChg>
      </pc:sldChg>
      <pc:sldChg chg="addSp delSp modSp add mod">
        <pc:chgData name="Amal Tom" userId="e27c6777-e05a-4787-8ad9-75876a50e286" providerId="ADAL" clId="{FB85F9F0-1AC1-3A42-B1BB-9A982FC31311}" dt="2023-01-29T22:35:39.308" v="2463" actId="1076"/>
        <pc:sldMkLst>
          <pc:docMk/>
          <pc:sldMk cId="1893904032" sldId="276"/>
        </pc:sldMkLst>
        <pc:spChg chg="mod">
          <ac:chgData name="Amal Tom" userId="e27c6777-e05a-4787-8ad9-75876a50e286" providerId="ADAL" clId="{FB85F9F0-1AC1-3A42-B1BB-9A982FC31311}" dt="2023-01-29T20:48:10.687" v="103" actId="20577"/>
          <ac:spMkLst>
            <pc:docMk/>
            <pc:sldMk cId="1893904032" sldId="276"/>
            <ac:spMk id="2" creationId="{157B785B-7419-6444-8F7C-456DADFC9CDE}"/>
          </ac:spMkLst>
        </pc:spChg>
        <pc:spChg chg="del">
          <ac:chgData name="Amal Tom" userId="e27c6777-e05a-4787-8ad9-75876a50e286" providerId="ADAL" clId="{FB85F9F0-1AC1-3A42-B1BB-9A982FC31311}" dt="2023-01-29T22:33:27.095" v="2397" actId="21"/>
          <ac:spMkLst>
            <pc:docMk/>
            <pc:sldMk cId="1893904032" sldId="276"/>
            <ac:spMk id="3" creationId="{30E5DD65-C42C-A9BD-B7D1-D7B74C4766CB}"/>
          </ac:spMkLst>
        </pc:spChg>
        <pc:spChg chg="mod">
          <ac:chgData name="Amal Tom" userId="e27c6777-e05a-4787-8ad9-75876a50e286" providerId="ADAL" clId="{FB85F9F0-1AC1-3A42-B1BB-9A982FC31311}" dt="2023-01-29T22:35:24.416" v="2460" actId="1076"/>
          <ac:spMkLst>
            <pc:docMk/>
            <pc:sldMk cId="1893904032" sldId="276"/>
            <ac:spMk id="4" creationId="{93D16173-C6B0-81C5-DB8A-771E2B8B39E1}"/>
          </ac:spMkLst>
        </pc:spChg>
        <pc:spChg chg="add del mod">
          <ac:chgData name="Amal Tom" userId="e27c6777-e05a-4787-8ad9-75876a50e286" providerId="ADAL" clId="{FB85F9F0-1AC1-3A42-B1BB-9A982FC31311}" dt="2023-01-29T20:48:24.648" v="127"/>
          <ac:spMkLst>
            <pc:docMk/>
            <pc:sldMk cId="1893904032" sldId="276"/>
            <ac:spMk id="14" creationId="{900494E4-40D1-B441-9069-C8A00124042B}"/>
          </ac:spMkLst>
        </pc:spChg>
        <pc:spChg chg="add mod">
          <ac:chgData name="Amal Tom" userId="e27c6777-e05a-4787-8ad9-75876a50e286" providerId="ADAL" clId="{FB85F9F0-1AC1-3A42-B1BB-9A982FC31311}" dt="2023-01-29T22:35:39.308" v="2463" actId="1076"/>
          <ac:spMkLst>
            <pc:docMk/>
            <pc:sldMk cId="1893904032" sldId="276"/>
            <ac:spMk id="15" creationId="{B05B190E-7A52-CD49-8D46-29DEC5CAC1E2}"/>
          </ac:spMkLst>
        </pc:spChg>
        <pc:picChg chg="add del mod">
          <ac:chgData name="Amal Tom" userId="e27c6777-e05a-4787-8ad9-75876a50e286" providerId="ADAL" clId="{FB85F9F0-1AC1-3A42-B1BB-9A982FC31311}" dt="2023-01-29T20:44:39.050" v="30" actId="478"/>
          <ac:picMkLst>
            <pc:docMk/>
            <pc:sldMk cId="1893904032" sldId="276"/>
            <ac:picMk id="4" creationId="{846A123F-EE3A-AB4D-BC26-D6A1D3B8EB85}"/>
          </ac:picMkLst>
        </pc:picChg>
        <pc:picChg chg="add del mod">
          <ac:chgData name="Amal Tom" userId="e27c6777-e05a-4787-8ad9-75876a50e286" providerId="ADAL" clId="{FB85F9F0-1AC1-3A42-B1BB-9A982FC31311}" dt="2023-01-29T20:44:39.050" v="30" actId="478"/>
          <ac:picMkLst>
            <pc:docMk/>
            <pc:sldMk cId="1893904032" sldId="276"/>
            <ac:picMk id="8" creationId="{A5BAAF32-01EF-944D-9CAD-B78721C5CA9D}"/>
          </ac:picMkLst>
        </pc:picChg>
        <pc:picChg chg="del">
          <ac:chgData name="Amal Tom" userId="e27c6777-e05a-4787-8ad9-75876a50e286" providerId="ADAL" clId="{FB85F9F0-1AC1-3A42-B1BB-9A982FC31311}" dt="2023-01-29T20:42:59.847" v="5" actId="478"/>
          <ac:picMkLst>
            <pc:docMk/>
            <pc:sldMk cId="1893904032" sldId="276"/>
            <ac:picMk id="9" creationId="{6FC233FB-0EB6-B29D-747E-8644137B883A}"/>
          </ac:picMkLst>
        </pc:picChg>
        <pc:picChg chg="add mod">
          <ac:chgData name="Amal Tom" userId="e27c6777-e05a-4787-8ad9-75876a50e286" providerId="ADAL" clId="{FB85F9F0-1AC1-3A42-B1BB-9A982FC31311}" dt="2023-01-29T22:33:34.331" v="2411" actId="1035"/>
          <ac:picMkLst>
            <pc:docMk/>
            <pc:sldMk cId="1893904032" sldId="276"/>
            <ac:picMk id="11" creationId="{81355160-E0A9-094A-9626-162DFD801B92}"/>
          </ac:picMkLst>
        </pc:picChg>
        <pc:picChg chg="add mod">
          <ac:chgData name="Amal Tom" userId="e27c6777-e05a-4787-8ad9-75876a50e286" providerId="ADAL" clId="{FB85F9F0-1AC1-3A42-B1BB-9A982FC31311}" dt="2023-01-29T22:33:42.780" v="2434" actId="1036"/>
          <ac:picMkLst>
            <pc:docMk/>
            <pc:sldMk cId="1893904032" sldId="276"/>
            <ac:picMk id="13" creationId="{EB2C84D6-4C28-1A4E-9C01-BD5959FFA665}"/>
          </ac:picMkLst>
        </pc:picChg>
      </pc:sldChg>
      <pc:sldChg chg="addSp delSp modSp add mod">
        <pc:chgData name="Amal Tom" userId="e27c6777-e05a-4787-8ad9-75876a50e286" providerId="ADAL" clId="{FB85F9F0-1AC1-3A42-B1BB-9A982FC31311}" dt="2023-01-29T22:37:22.333" v="2495" actId="1076"/>
        <pc:sldMkLst>
          <pc:docMk/>
          <pc:sldMk cId="3199015012" sldId="277"/>
        </pc:sldMkLst>
        <pc:spChg chg="mod">
          <ac:chgData name="Amal Tom" userId="e27c6777-e05a-4787-8ad9-75876a50e286" providerId="ADAL" clId="{FB85F9F0-1AC1-3A42-B1BB-9A982FC31311}" dt="2023-01-29T20:48:23.372" v="125" actId="20577"/>
          <ac:spMkLst>
            <pc:docMk/>
            <pc:sldMk cId="3199015012" sldId="277"/>
            <ac:spMk id="2" creationId="{157B785B-7419-6444-8F7C-456DADFC9CDE}"/>
          </ac:spMkLst>
        </pc:spChg>
        <pc:spChg chg="mod">
          <ac:chgData name="Amal Tom" userId="e27c6777-e05a-4787-8ad9-75876a50e286" providerId="ADAL" clId="{FB85F9F0-1AC1-3A42-B1BB-9A982FC31311}" dt="2023-01-29T22:37:22.333" v="2495" actId="1076"/>
          <ac:spMkLst>
            <pc:docMk/>
            <pc:sldMk cId="3199015012" sldId="277"/>
            <ac:spMk id="3" creationId="{FDF40F31-F704-C2B0-04A2-3D5E9E4A5DA4}"/>
          </ac:spMkLst>
        </pc:spChg>
        <pc:spChg chg="mod">
          <ac:chgData name="Amal Tom" userId="e27c6777-e05a-4787-8ad9-75876a50e286" providerId="ADAL" clId="{FB85F9F0-1AC1-3A42-B1BB-9A982FC31311}" dt="2023-01-29T22:36:55.425" v="2490" actId="122"/>
          <ac:spMkLst>
            <pc:docMk/>
            <pc:sldMk cId="3199015012" sldId="277"/>
            <ac:spMk id="7" creationId="{881203B5-3FC5-9AEF-456D-BA18A2A92505}"/>
          </ac:spMkLst>
        </pc:spChg>
        <pc:spChg chg="add del mod">
          <ac:chgData name="Amal Tom" userId="e27c6777-e05a-4787-8ad9-75876a50e286" providerId="ADAL" clId="{FB85F9F0-1AC1-3A42-B1BB-9A982FC31311}" dt="2023-01-29T20:48:26.146" v="129"/>
          <ac:spMkLst>
            <pc:docMk/>
            <pc:sldMk cId="3199015012" sldId="277"/>
            <ac:spMk id="9" creationId="{9E66800E-A321-BB4D-BE31-C4A1FC7EB319}"/>
          </ac:spMkLst>
        </pc:spChg>
        <pc:spChg chg="add del">
          <ac:chgData name="Amal Tom" userId="e27c6777-e05a-4787-8ad9-75876a50e286" providerId="ADAL" clId="{FB85F9F0-1AC1-3A42-B1BB-9A982FC31311}" dt="2023-01-29T21:00:05.213" v="131" actId="22"/>
          <ac:spMkLst>
            <pc:docMk/>
            <pc:sldMk cId="3199015012" sldId="277"/>
            <ac:spMk id="14" creationId="{B6E5A5A6-6022-5540-85C6-D275C2E19B6E}"/>
          </ac:spMkLst>
        </pc:spChg>
        <pc:picChg chg="add mod">
          <ac:chgData name="Amal Tom" userId="e27c6777-e05a-4787-8ad9-75876a50e286" providerId="ADAL" clId="{FB85F9F0-1AC1-3A42-B1BB-9A982FC31311}" dt="2023-01-29T22:36:36.078" v="2487" actId="1035"/>
          <ac:picMkLst>
            <pc:docMk/>
            <pc:sldMk cId="3199015012" sldId="277"/>
            <ac:picMk id="4" creationId="{1CD8AB31-21DB-8747-AD3F-8B7D4BFF208A}"/>
          </ac:picMkLst>
        </pc:picChg>
        <pc:picChg chg="add mod">
          <ac:chgData name="Amal Tom" userId="e27c6777-e05a-4787-8ad9-75876a50e286" providerId="ADAL" clId="{FB85F9F0-1AC1-3A42-B1BB-9A982FC31311}" dt="2023-01-29T22:36:36.078" v="2487" actId="1035"/>
          <ac:picMkLst>
            <pc:docMk/>
            <pc:sldMk cId="3199015012" sldId="277"/>
            <ac:picMk id="8" creationId="{C708DC6E-DAB1-BB47-A29A-6C41B9AAA87F}"/>
          </ac:picMkLst>
        </pc:picChg>
        <pc:picChg chg="del">
          <ac:chgData name="Amal Tom" userId="e27c6777-e05a-4787-8ad9-75876a50e286" providerId="ADAL" clId="{FB85F9F0-1AC1-3A42-B1BB-9A982FC31311}" dt="2023-01-29T20:46:26.752" v="52" actId="478"/>
          <ac:picMkLst>
            <pc:docMk/>
            <pc:sldMk cId="3199015012" sldId="277"/>
            <ac:picMk id="11" creationId="{81355160-E0A9-094A-9626-162DFD801B92}"/>
          </ac:picMkLst>
        </pc:picChg>
        <pc:picChg chg="del">
          <ac:chgData name="Amal Tom" userId="e27c6777-e05a-4787-8ad9-75876a50e286" providerId="ADAL" clId="{FB85F9F0-1AC1-3A42-B1BB-9A982FC31311}" dt="2023-01-29T20:46:27.957" v="53" actId="478"/>
          <ac:picMkLst>
            <pc:docMk/>
            <pc:sldMk cId="3199015012" sldId="277"/>
            <ac:picMk id="13" creationId="{EB2C84D6-4C28-1A4E-9C01-BD5959FFA665}"/>
          </ac:picMkLst>
        </pc:picChg>
      </pc:sldChg>
      <pc:sldChg chg="addSp delSp modSp add mod">
        <pc:chgData name="Amal Tom" userId="e27c6777-e05a-4787-8ad9-75876a50e286" providerId="ADAL" clId="{FB85F9F0-1AC1-3A42-B1BB-9A982FC31311}" dt="2023-01-29T22:39:24.388" v="2578" actId="1076"/>
        <pc:sldMkLst>
          <pc:docMk/>
          <pc:sldMk cId="3499539464" sldId="278"/>
        </pc:sldMkLst>
        <pc:spChg chg="mod">
          <ac:chgData name="Amal Tom" userId="e27c6777-e05a-4787-8ad9-75876a50e286" providerId="ADAL" clId="{FB85F9F0-1AC1-3A42-B1BB-9A982FC31311}" dt="2023-01-29T21:00:25.900" v="164" actId="14100"/>
          <ac:spMkLst>
            <pc:docMk/>
            <pc:sldMk cId="3499539464" sldId="278"/>
            <ac:spMk id="2" creationId="{157B785B-7419-6444-8F7C-456DADFC9CDE}"/>
          </ac:spMkLst>
        </pc:spChg>
        <pc:spChg chg="mod">
          <ac:chgData name="Amal Tom" userId="e27c6777-e05a-4787-8ad9-75876a50e286" providerId="ADAL" clId="{FB85F9F0-1AC1-3A42-B1BB-9A982FC31311}" dt="2023-01-29T22:39:24.388" v="2578" actId="1076"/>
          <ac:spMkLst>
            <pc:docMk/>
            <pc:sldMk cId="3499539464" sldId="278"/>
            <ac:spMk id="4" creationId="{CE087AF0-8FA4-C7E7-0EB1-98677DD94012}"/>
          </ac:spMkLst>
        </pc:spChg>
        <pc:picChg chg="del">
          <ac:chgData name="Amal Tom" userId="e27c6777-e05a-4787-8ad9-75876a50e286" providerId="ADAL" clId="{FB85F9F0-1AC1-3A42-B1BB-9A982FC31311}" dt="2023-01-29T21:00:27.793" v="165" actId="478"/>
          <ac:picMkLst>
            <pc:docMk/>
            <pc:sldMk cId="3499539464" sldId="278"/>
            <ac:picMk id="4" creationId="{1CD8AB31-21DB-8747-AD3F-8B7D4BFF208A}"/>
          </ac:picMkLst>
        </pc:picChg>
        <pc:picChg chg="add mod">
          <ac:chgData name="Amal Tom" userId="e27c6777-e05a-4787-8ad9-75876a50e286" providerId="ADAL" clId="{FB85F9F0-1AC1-3A42-B1BB-9A982FC31311}" dt="2023-01-29T22:37:39.738" v="2513" actId="1035"/>
          <ac:picMkLst>
            <pc:docMk/>
            <pc:sldMk cId="3499539464" sldId="278"/>
            <ac:picMk id="7" creationId="{30EE86C8-A318-5F42-8D6E-63B4B87E4FB9}"/>
          </ac:picMkLst>
        </pc:picChg>
        <pc:picChg chg="del">
          <ac:chgData name="Amal Tom" userId="e27c6777-e05a-4787-8ad9-75876a50e286" providerId="ADAL" clId="{FB85F9F0-1AC1-3A42-B1BB-9A982FC31311}" dt="2023-01-29T21:00:28.802" v="166" actId="478"/>
          <ac:picMkLst>
            <pc:docMk/>
            <pc:sldMk cId="3499539464" sldId="278"/>
            <ac:picMk id="8" creationId="{C708DC6E-DAB1-BB47-A29A-6C41B9AAA87F}"/>
          </ac:picMkLst>
        </pc:picChg>
        <pc:picChg chg="add mod">
          <ac:chgData name="Amal Tom" userId="e27c6777-e05a-4787-8ad9-75876a50e286" providerId="ADAL" clId="{FB85F9F0-1AC1-3A42-B1BB-9A982FC31311}" dt="2023-01-29T22:37:39.738" v="2513" actId="1035"/>
          <ac:picMkLst>
            <pc:docMk/>
            <pc:sldMk cId="3499539464" sldId="278"/>
            <ac:picMk id="10" creationId="{FC9C7985-37B3-0C42-A326-B3113544A28F}"/>
          </ac:picMkLst>
        </pc:picChg>
      </pc:sldChg>
      <pc:sldChg chg="new del">
        <pc:chgData name="Amal Tom" userId="e27c6777-e05a-4787-8ad9-75876a50e286" providerId="ADAL" clId="{FB85F9F0-1AC1-3A42-B1BB-9A982FC31311}" dt="2023-01-29T21:35:10.300" v="740" actId="2696"/>
        <pc:sldMkLst>
          <pc:docMk/>
          <pc:sldMk cId="1330532749" sldId="279"/>
        </pc:sldMkLst>
      </pc:sldChg>
    </pc:docChg>
  </pc:docChgLst>
  <pc:docChgLst>
    <pc:chgData name="Amal Tom" userId="e27c6777-e05a-4787-8ad9-75876a50e286" providerId="ADAL" clId="{AECEF47A-45C2-AC48-AB3F-76C3F33678A1}"/>
    <pc:docChg chg="modSld">
      <pc:chgData name="Amal Tom" userId="e27c6777-e05a-4787-8ad9-75876a50e286" providerId="ADAL" clId="{AECEF47A-45C2-AC48-AB3F-76C3F33678A1}" dt="2023-03-23T20:00:18.343" v="220" actId="20577"/>
      <pc:docMkLst>
        <pc:docMk/>
      </pc:docMkLst>
      <pc:sldChg chg="modSp mod">
        <pc:chgData name="Amal Tom" userId="e27c6777-e05a-4787-8ad9-75876a50e286" providerId="ADAL" clId="{AECEF47A-45C2-AC48-AB3F-76C3F33678A1}" dt="2023-03-23T20:00:18.343" v="220" actId="20577"/>
        <pc:sldMkLst>
          <pc:docMk/>
          <pc:sldMk cId="3754803508" sldId="305"/>
        </pc:sldMkLst>
        <pc:spChg chg="mod">
          <ac:chgData name="Amal Tom" userId="e27c6777-e05a-4787-8ad9-75876a50e286" providerId="ADAL" clId="{AECEF47A-45C2-AC48-AB3F-76C3F33678A1}" dt="2023-03-23T20:00:18.343" v="220" actId="20577"/>
          <ac:spMkLst>
            <pc:docMk/>
            <pc:sldMk cId="3754803508" sldId="305"/>
            <ac:spMk id="8" creationId="{F3CF8D0E-4636-F21F-5884-BD9E35416817}"/>
          </ac:spMkLst>
        </pc:spChg>
      </pc:sldChg>
      <pc:sldChg chg="modSp mod">
        <pc:chgData name="Amal Tom" userId="e27c6777-e05a-4787-8ad9-75876a50e286" providerId="ADAL" clId="{AECEF47A-45C2-AC48-AB3F-76C3F33678A1}" dt="2023-03-23T19:58:20.799" v="193" actId="20577"/>
        <pc:sldMkLst>
          <pc:docMk/>
          <pc:sldMk cId="3224112894" sldId="309"/>
        </pc:sldMkLst>
        <pc:spChg chg="mod">
          <ac:chgData name="Amal Tom" userId="e27c6777-e05a-4787-8ad9-75876a50e286" providerId="ADAL" clId="{AECEF47A-45C2-AC48-AB3F-76C3F33678A1}" dt="2023-03-23T19:58:20.799" v="193" actId="20577"/>
          <ac:spMkLst>
            <pc:docMk/>
            <pc:sldMk cId="3224112894" sldId="309"/>
            <ac:spMk id="148" creationId="{4DE8AC2C-DA48-D910-7A17-6C94656B6656}"/>
          </ac:spMkLst>
        </pc:spChg>
        <pc:graphicFrameChg chg="mod modGraphic">
          <ac:chgData name="Amal Tom" userId="e27c6777-e05a-4787-8ad9-75876a50e286" providerId="ADAL" clId="{AECEF47A-45C2-AC48-AB3F-76C3F33678A1}" dt="2023-03-23T19:26:22.683" v="181" actId="20577"/>
          <ac:graphicFrameMkLst>
            <pc:docMk/>
            <pc:sldMk cId="3224112894" sldId="309"/>
            <ac:graphicFrameMk id="181" creationId="{6FDBC6FC-0E2C-8FDA-5981-BDCDF75ABAAD}"/>
          </ac:graphicFrameMkLst>
        </pc:graphicFrameChg>
      </pc:sldChg>
    </pc:docChg>
  </pc:docChgLst>
  <pc:docChgLst>
    <pc:chgData name="Gautam, Sankarsan" userId="S::gautam15@purdue.edu::65d8486a-9107-4e06-a3f5-a0925e65bae0" providerId="AD" clId="Web-{A34A4B39-689C-4CCC-93FB-A5599A0F7235}"/>
    <pc:docChg chg="modSld">
      <pc:chgData name="Gautam, Sankarsan" userId="S::gautam15@purdue.edu::65d8486a-9107-4e06-a3f5-a0925e65bae0" providerId="AD" clId="Web-{A34A4B39-689C-4CCC-93FB-A5599A0F7235}" dt="2023-02-05T21:16:36.668" v="414" actId="20577"/>
      <pc:docMkLst>
        <pc:docMk/>
      </pc:docMkLst>
      <pc:sldChg chg="addSp delSp modSp">
        <pc:chgData name="Gautam, Sankarsan" userId="S::gautam15@purdue.edu::65d8486a-9107-4e06-a3f5-a0925e65bae0" providerId="AD" clId="Web-{A34A4B39-689C-4CCC-93FB-A5599A0F7235}" dt="2023-02-05T21:16:36.668" v="414" actId="20577"/>
        <pc:sldMkLst>
          <pc:docMk/>
          <pc:sldMk cId="4191635363" sldId="283"/>
        </pc:sldMkLst>
        <pc:spChg chg="mod">
          <ac:chgData name="Gautam, Sankarsan" userId="S::gautam15@purdue.edu::65d8486a-9107-4e06-a3f5-a0925e65bae0" providerId="AD" clId="Web-{A34A4B39-689C-4CCC-93FB-A5599A0F7235}" dt="2023-02-05T21:12:09.568" v="306" actId="1076"/>
          <ac:spMkLst>
            <pc:docMk/>
            <pc:sldMk cId="4191635363" sldId="283"/>
            <ac:spMk id="3" creationId="{6B31226F-82D9-BDDC-E51C-0B2E6FA1BF09}"/>
          </ac:spMkLst>
        </pc:spChg>
        <pc:spChg chg="mod">
          <ac:chgData name="Gautam, Sankarsan" userId="S::gautam15@purdue.edu::65d8486a-9107-4e06-a3f5-a0925e65bae0" providerId="AD" clId="Web-{A34A4B39-689C-4CCC-93FB-A5599A0F7235}" dt="2023-02-05T21:16:36.668" v="414" actId="20577"/>
          <ac:spMkLst>
            <pc:docMk/>
            <pc:sldMk cId="4191635363" sldId="283"/>
            <ac:spMk id="9" creationId="{C52D6DED-28B1-BB18-3328-49E693D034DA}"/>
          </ac:spMkLst>
        </pc:spChg>
        <pc:spChg chg="del">
          <ac:chgData name="Gautam, Sankarsan" userId="S::gautam15@purdue.edu::65d8486a-9107-4e06-a3f5-a0925e65bae0" providerId="AD" clId="Web-{A34A4B39-689C-4CCC-93FB-A5599A0F7235}" dt="2023-02-05T21:12:19.302" v="307"/>
          <ac:spMkLst>
            <pc:docMk/>
            <pc:sldMk cId="4191635363" sldId="283"/>
            <ac:spMk id="13" creationId="{174CA01D-DED3-BE52-7D5F-FBBE1E19D534}"/>
          </ac:spMkLst>
        </pc:spChg>
        <pc:spChg chg="mod">
          <ac:chgData name="Gautam, Sankarsan" userId="S::gautam15@purdue.edu::65d8486a-9107-4e06-a3f5-a0925e65bae0" providerId="AD" clId="Web-{A34A4B39-689C-4CCC-93FB-A5599A0F7235}" dt="2023-02-05T21:11:49.958" v="305" actId="14100"/>
          <ac:spMkLst>
            <pc:docMk/>
            <pc:sldMk cId="4191635363" sldId="283"/>
            <ac:spMk id="41" creationId="{E9D83A94-872B-0DF6-983F-889D7A88920A}"/>
          </ac:spMkLst>
        </pc:spChg>
        <pc:spChg chg="mod">
          <ac:chgData name="Gautam, Sankarsan" userId="S::gautam15@purdue.edu::65d8486a-9107-4e06-a3f5-a0925e65bae0" providerId="AD" clId="Web-{A34A4B39-689C-4CCC-93FB-A5599A0F7235}" dt="2023-02-05T21:11:29.348" v="293" actId="20577"/>
          <ac:spMkLst>
            <pc:docMk/>
            <pc:sldMk cId="4191635363" sldId="283"/>
            <ac:spMk id="42" creationId="{8DAA2CBE-E3BD-BF31-2432-2E48483D71D3}"/>
          </ac:spMkLst>
        </pc:spChg>
        <pc:spChg chg="mod">
          <ac:chgData name="Gautam, Sankarsan" userId="S::gautam15@purdue.edu::65d8486a-9107-4e06-a3f5-a0925e65bae0" providerId="AD" clId="Web-{A34A4B39-689C-4CCC-93FB-A5599A0F7235}" dt="2023-02-05T21:09:44.877" v="222" actId="20577"/>
          <ac:spMkLst>
            <pc:docMk/>
            <pc:sldMk cId="4191635363" sldId="283"/>
            <ac:spMk id="44" creationId="{D3FF2DDA-1F4B-90CA-4B80-3881296EC3EA}"/>
          </ac:spMkLst>
        </pc:spChg>
        <pc:spChg chg="add mod">
          <ac:chgData name="Gautam, Sankarsan" userId="S::gautam15@purdue.edu::65d8486a-9107-4e06-a3f5-a0925e65bae0" providerId="AD" clId="Web-{A34A4B39-689C-4CCC-93FB-A5599A0F7235}" dt="2023-02-05T21:12:57.741" v="312" actId="14100"/>
          <ac:spMkLst>
            <pc:docMk/>
            <pc:sldMk cId="4191635363" sldId="283"/>
            <ac:spMk id="48" creationId="{B1166860-FAEA-CF31-932A-EE24DE1DB395}"/>
          </ac:spMkLst>
        </pc:spChg>
        <pc:spChg chg="add mod">
          <ac:chgData name="Gautam, Sankarsan" userId="S::gautam15@purdue.edu::65d8486a-9107-4e06-a3f5-a0925e65bae0" providerId="AD" clId="Web-{A34A4B39-689C-4CCC-93FB-A5599A0F7235}" dt="2023-02-05T21:13:23.023" v="333" actId="20577"/>
          <ac:spMkLst>
            <pc:docMk/>
            <pc:sldMk cId="4191635363" sldId="283"/>
            <ac:spMk id="51" creationId="{ED3AB0D1-DD54-28A7-48B9-2490E02F3FF1}"/>
          </ac:spMkLst>
        </pc:spChg>
        <pc:spChg chg="add mod">
          <ac:chgData name="Gautam, Sankarsan" userId="S::gautam15@purdue.edu::65d8486a-9107-4e06-a3f5-a0925e65bae0" providerId="AD" clId="Web-{A34A4B39-689C-4CCC-93FB-A5599A0F7235}" dt="2023-02-05T21:14:14.368" v="363" actId="20577"/>
          <ac:spMkLst>
            <pc:docMk/>
            <pc:sldMk cId="4191635363" sldId="283"/>
            <ac:spMk id="53" creationId="{B063231F-F888-0BE8-1293-1DC3FAF91CEB}"/>
          </ac:spMkLst>
        </pc:spChg>
        <pc:cxnChg chg="mod">
          <ac:chgData name="Gautam, Sankarsan" userId="S::gautam15@purdue.edu::65d8486a-9107-4e06-a3f5-a0925e65bae0" providerId="AD" clId="Web-{A34A4B39-689C-4CCC-93FB-A5599A0F7235}" dt="2023-02-05T21:12:40.162" v="310" actId="14100"/>
          <ac:cxnSpMkLst>
            <pc:docMk/>
            <pc:sldMk cId="4191635363" sldId="283"/>
            <ac:cxnSpMk id="14" creationId="{596D0174-0401-4C3A-B2E3-D9EE9E859905}"/>
          </ac:cxnSpMkLst>
        </pc:cxnChg>
        <pc:cxnChg chg="mod">
          <ac:chgData name="Gautam, Sankarsan" userId="S::gautam15@purdue.edu::65d8486a-9107-4e06-a3f5-a0925e65bae0" providerId="AD" clId="Web-{A34A4B39-689C-4CCC-93FB-A5599A0F7235}" dt="2023-02-05T21:12:19.302" v="307"/>
          <ac:cxnSpMkLst>
            <pc:docMk/>
            <pc:sldMk cId="4191635363" sldId="283"/>
            <ac:cxnSpMk id="19" creationId="{8FFB8DD5-7D91-C022-1F00-FAB6D9EE4178}"/>
          </ac:cxnSpMkLst>
        </pc:cxnChg>
        <pc:cxnChg chg="mod">
          <ac:chgData name="Gautam, Sankarsan" userId="S::gautam15@purdue.edu::65d8486a-9107-4e06-a3f5-a0925e65bae0" providerId="AD" clId="Web-{A34A4B39-689C-4CCC-93FB-A5599A0F7235}" dt="2023-02-05T21:12:19.302" v="307"/>
          <ac:cxnSpMkLst>
            <pc:docMk/>
            <pc:sldMk cId="4191635363" sldId="283"/>
            <ac:cxnSpMk id="20" creationId="{94FD032B-BF35-1663-BF95-1CB8E077EBA0}"/>
          </ac:cxnSpMkLst>
        </pc:cxnChg>
        <pc:cxnChg chg="mod">
          <ac:chgData name="Gautam, Sankarsan" userId="S::gautam15@purdue.edu::65d8486a-9107-4e06-a3f5-a0925e65bae0" providerId="AD" clId="Web-{A34A4B39-689C-4CCC-93FB-A5599A0F7235}" dt="2023-02-05T21:12:19.302" v="307"/>
          <ac:cxnSpMkLst>
            <pc:docMk/>
            <pc:sldMk cId="4191635363" sldId="283"/>
            <ac:cxnSpMk id="21" creationId="{28DC2556-30A8-DFF1-1456-60B56495728E}"/>
          </ac:cxnSpMkLst>
        </pc:cxnChg>
      </pc:sldChg>
    </pc:docChg>
  </pc:docChgLst>
  <pc:docChgLst>
    <pc:chgData name="Gautam, Sankarsan" userId="S::gautam15@purdue.edu::65d8486a-9107-4e06-a3f5-a0925e65bae0" providerId="AD" clId="Web-{A705CC05-EF7B-47AA-B209-9DB554EA1B28}"/>
    <pc:docChg chg="modSld">
      <pc:chgData name="Gautam, Sankarsan" userId="S::gautam15@purdue.edu::65d8486a-9107-4e06-a3f5-a0925e65bae0" providerId="AD" clId="Web-{A705CC05-EF7B-47AA-B209-9DB554EA1B28}" dt="2023-02-05T22:16:28.020" v="130"/>
      <pc:docMkLst>
        <pc:docMk/>
      </pc:docMkLst>
      <pc:sldChg chg="addSp delSp modSp">
        <pc:chgData name="Gautam, Sankarsan" userId="S::gautam15@purdue.edu::65d8486a-9107-4e06-a3f5-a0925e65bae0" providerId="AD" clId="Web-{A705CC05-EF7B-47AA-B209-9DB554EA1B28}" dt="2023-02-05T22:16:28.020" v="130"/>
        <pc:sldMkLst>
          <pc:docMk/>
          <pc:sldMk cId="4191635363" sldId="283"/>
        </pc:sldMkLst>
        <pc:spChg chg="del">
          <ac:chgData name="Gautam, Sankarsan" userId="S::gautam15@purdue.edu::65d8486a-9107-4e06-a3f5-a0925e65bae0" providerId="AD" clId="Web-{A705CC05-EF7B-47AA-B209-9DB554EA1B28}" dt="2023-02-05T22:16:28.020" v="130"/>
          <ac:spMkLst>
            <pc:docMk/>
            <pc:sldMk cId="4191635363" sldId="283"/>
            <ac:spMk id="3" creationId="{6B31226F-82D9-BDDC-E51C-0B2E6FA1BF09}"/>
          </ac:spMkLst>
        </pc:spChg>
        <pc:spChg chg="mod">
          <ac:chgData name="Gautam, Sankarsan" userId="S::gautam15@purdue.edu::65d8486a-9107-4e06-a3f5-a0925e65bae0" providerId="AD" clId="Web-{A705CC05-EF7B-47AA-B209-9DB554EA1B28}" dt="2023-02-05T22:11:18.387" v="54" actId="20577"/>
          <ac:spMkLst>
            <pc:docMk/>
            <pc:sldMk cId="4191635363" sldId="283"/>
            <ac:spMk id="4" creationId="{13E13D5F-1BA9-DB22-4177-61CDAEA0F5B8}"/>
          </ac:spMkLst>
        </pc:spChg>
        <pc:spChg chg="mod">
          <ac:chgData name="Gautam, Sankarsan" userId="S::gautam15@purdue.edu::65d8486a-9107-4e06-a3f5-a0925e65bae0" providerId="AD" clId="Web-{A705CC05-EF7B-47AA-B209-9DB554EA1B28}" dt="2023-02-05T22:10:35.730" v="23" actId="20577"/>
          <ac:spMkLst>
            <pc:docMk/>
            <pc:sldMk cId="4191635363" sldId="283"/>
            <ac:spMk id="9" creationId="{C52D6DED-28B1-BB18-3328-49E693D034DA}"/>
          </ac:spMkLst>
        </pc:spChg>
        <pc:spChg chg="mod">
          <ac:chgData name="Gautam, Sankarsan" userId="S::gautam15@purdue.edu::65d8486a-9107-4e06-a3f5-a0925e65bae0" providerId="AD" clId="Web-{A705CC05-EF7B-47AA-B209-9DB554EA1B28}" dt="2023-02-05T22:15:48.847" v="129" actId="20577"/>
          <ac:spMkLst>
            <pc:docMk/>
            <pc:sldMk cId="4191635363" sldId="283"/>
            <ac:spMk id="15" creationId="{8BB6A043-66C2-3819-A79A-114F7B2D829B}"/>
          </ac:spMkLst>
        </pc:spChg>
        <pc:spChg chg="mod">
          <ac:chgData name="Gautam, Sankarsan" userId="S::gautam15@purdue.edu::65d8486a-9107-4e06-a3f5-a0925e65bae0" providerId="AD" clId="Web-{A705CC05-EF7B-47AA-B209-9DB554EA1B28}" dt="2023-02-05T22:14:18.189" v="105" actId="1076"/>
          <ac:spMkLst>
            <pc:docMk/>
            <pc:sldMk cId="4191635363" sldId="283"/>
            <ac:spMk id="16" creationId="{DB9C0A23-634A-7534-C6AC-4097F486D51B}"/>
          </ac:spMkLst>
        </pc:spChg>
        <pc:spChg chg="del mod">
          <ac:chgData name="Gautam, Sankarsan" userId="S::gautam15@purdue.edu::65d8486a-9107-4e06-a3f5-a0925e65bae0" providerId="AD" clId="Web-{A705CC05-EF7B-47AA-B209-9DB554EA1B28}" dt="2023-02-05T22:13:28.453" v="92"/>
          <ac:spMkLst>
            <pc:docMk/>
            <pc:sldMk cId="4191635363" sldId="283"/>
            <ac:spMk id="17" creationId="{D28BD42D-66D1-2E3A-0F62-C68C9E8D7ECD}"/>
          </ac:spMkLst>
        </pc:spChg>
        <pc:spChg chg="del">
          <ac:chgData name="Gautam, Sankarsan" userId="S::gautam15@purdue.edu::65d8486a-9107-4e06-a3f5-a0925e65bae0" providerId="AD" clId="Web-{A705CC05-EF7B-47AA-B209-9DB554EA1B28}" dt="2023-02-05T22:13:32" v="93"/>
          <ac:spMkLst>
            <pc:docMk/>
            <pc:sldMk cId="4191635363" sldId="283"/>
            <ac:spMk id="18" creationId="{850EC1A7-F0B6-7A7B-66FE-A09E5280A3E9}"/>
          </ac:spMkLst>
        </pc:spChg>
        <pc:spChg chg="add del mod">
          <ac:chgData name="Gautam, Sankarsan" userId="S::gautam15@purdue.edu::65d8486a-9107-4e06-a3f5-a0925e65bae0" providerId="AD" clId="Web-{A705CC05-EF7B-47AA-B209-9DB554EA1B28}" dt="2023-02-05T22:14:57.877" v="111" actId="14100"/>
          <ac:spMkLst>
            <pc:docMk/>
            <pc:sldMk cId="4191635363" sldId="283"/>
            <ac:spMk id="45" creationId="{7AD5C00C-112B-AF34-97A3-9452FD64F8BC}"/>
          </ac:spMkLst>
        </pc:spChg>
        <pc:spChg chg="add mod">
          <ac:chgData name="Gautam, Sankarsan" userId="S::gautam15@purdue.edu::65d8486a-9107-4e06-a3f5-a0925e65bae0" providerId="AD" clId="Web-{A705CC05-EF7B-47AA-B209-9DB554EA1B28}" dt="2023-02-05T22:14:22.454" v="106" actId="1076"/>
          <ac:spMkLst>
            <pc:docMk/>
            <pc:sldMk cId="4191635363" sldId="283"/>
            <ac:spMk id="52" creationId="{0281DAC1-17F9-F909-3E11-B91027451347}"/>
          </ac:spMkLst>
        </pc:spChg>
        <pc:spChg chg="add mod">
          <ac:chgData name="Gautam, Sankarsan" userId="S::gautam15@purdue.edu::65d8486a-9107-4e06-a3f5-a0925e65bae0" providerId="AD" clId="Web-{A705CC05-EF7B-47AA-B209-9DB554EA1B28}" dt="2023-02-05T22:13:54.876" v="99" actId="20577"/>
          <ac:spMkLst>
            <pc:docMk/>
            <pc:sldMk cId="4191635363" sldId="283"/>
            <ac:spMk id="54" creationId="{9FCA23F0-4C5D-F024-5BA3-EB3B82C38090}"/>
          </ac:spMkLst>
        </pc:spChg>
        <pc:grpChg chg="mod">
          <ac:chgData name="Gautam, Sankarsan" userId="S::gautam15@purdue.edu::65d8486a-9107-4e06-a3f5-a0925e65bae0" providerId="AD" clId="Web-{A705CC05-EF7B-47AA-B209-9DB554EA1B28}" dt="2023-02-05T22:14:03.313" v="102" actId="1076"/>
          <ac:grpSpMkLst>
            <pc:docMk/>
            <pc:sldMk cId="4191635363" sldId="283"/>
            <ac:grpSpMk id="92" creationId="{86670944-49FA-2DEF-2158-4CFF67A53F2E}"/>
          </ac:grpSpMkLst>
        </pc:grpChg>
        <pc:cxnChg chg="mod">
          <ac:chgData name="Gautam, Sankarsan" userId="S::gautam15@purdue.edu::65d8486a-9107-4e06-a3f5-a0925e65bae0" providerId="AD" clId="Web-{A705CC05-EF7B-47AA-B209-9DB554EA1B28}" dt="2023-02-05T22:14:18.189" v="105" actId="1076"/>
          <ac:cxnSpMkLst>
            <pc:docMk/>
            <pc:sldMk cId="4191635363" sldId="283"/>
            <ac:cxnSpMk id="19" creationId="{8FFB8DD5-7D91-C022-1F00-FAB6D9EE4178}"/>
          </ac:cxnSpMkLst>
        </pc:cxnChg>
        <pc:cxnChg chg="mod">
          <ac:chgData name="Gautam, Sankarsan" userId="S::gautam15@purdue.edu::65d8486a-9107-4e06-a3f5-a0925e65bae0" providerId="AD" clId="Web-{A705CC05-EF7B-47AA-B209-9DB554EA1B28}" dt="2023-02-05T22:13:28.453" v="92"/>
          <ac:cxnSpMkLst>
            <pc:docMk/>
            <pc:sldMk cId="4191635363" sldId="283"/>
            <ac:cxnSpMk id="20" creationId="{94FD032B-BF35-1663-BF95-1CB8E077EBA0}"/>
          </ac:cxnSpMkLst>
        </pc:cxnChg>
        <pc:cxnChg chg="mod">
          <ac:chgData name="Gautam, Sankarsan" userId="S::gautam15@purdue.edu::65d8486a-9107-4e06-a3f5-a0925e65bae0" providerId="AD" clId="Web-{A705CC05-EF7B-47AA-B209-9DB554EA1B28}" dt="2023-02-05T22:13:32" v="93"/>
          <ac:cxnSpMkLst>
            <pc:docMk/>
            <pc:sldMk cId="4191635363" sldId="283"/>
            <ac:cxnSpMk id="21" creationId="{28DC2556-30A8-DFF1-1456-60B56495728E}"/>
          </ac:cxnSpMkLst>
        </pc:cxnChg>
        <pc:cxnChg chg="mod">
          <ac:chgData name="Gautam, Sankarsan" userId="S::gautam15@purdue.edu::65d8486a-9107-4e06-a3f5-a0925e65bae0" providerId="AD" clId="Web-{A705CC05-EF7B-47AA-B209-9DB554EA1B28}" dt="2023-02-05T22:15:31.925" v="125" actId="14100"/>
          <ac:cxnSpMkLst>
            <pc:docMk/>
            <pc:sldMk cId="4191635363" sldId="283"/>
            <ac:cxnSpMk id="22" creationId="{53EB0C76-2564-3726-181F-66DEFAB871C4}"/>
          </ac:cxnSpMkLst>
        </pc:cxnChg>
        <pc:cxnChg chg="mod">
          <ac:chgData name="Gautam, Sankarsan" userId="S::gautam15@purdue.edu::65d8486a-9107-4e06-a3f5-a0925e65bae0" providerId="AD" clId="Web-{A705CC05-EF7B-47AA-B209-9DB554EA1B28}" dt="2023-02-05T22:15:31.925" v="125" actId="14100"/>
          <ac:cxnSpMkLst>
            <pc:docMk/>
            <pc:sldMk cId="4191635363" sldId="283"/>
            <ac:cxnSpMk id="23" creationId="{826448F2-795F-8A26-4EE6-5F2CE5ED1679}"/>
          </ac:cxnSpMkLst>
        </pc:cxnChg>
        <pc:cxnChg chg="mod">
          <ac:chgData name="Gautam, Sankarsan" userId="S::gautam15@purdue.edu::65d8486a-9107-4e06-a3f5-a0925e65bae0" providerId="AD" clId="Web-{A705CC05-EF7B-47AA-B209-9DB554EA1B28}" dt="2023-02-05T22:15:31.925" v="125" actId="14100"/>
          <ac:cxnSpMkLst>
            <pc:docMk/>
            <pc:sldMk cId="4191635363" sldId="283"/>
            <ac:cxnSpMk id="24" creationId="{2D37CF17-9220-5F8A-3997-8AB92E186A56}"/>
          </ac:cxnSpMkLst>
        </pc:cxnChg>
        <pc:cxnChg chg="mod">
          <ac:chgData name="Gautam, Sankarsan" userId="S::gautam15@purdue.edu::65d8486a-9107-4e06-a3f5-a0925e65bae0" providerId="AD" clId="Web-{A705CC05-EF7B-47AA-B209-9DB554EA1B28}" dt="2023-02-05T22:15:31.925" v="125" actId="14100"/>
          <ac:cxnSpMkLst>
            <pc:docMk/>
            <pc:sldMk cId="4191635363" sldId="283"/>
            <ac:cxnSpMk id="25" creationId="{104FBCD6-14E6-F954-FA6D-0804615C64DB}"/>
          </ac:cxnSpMkLst>
        </pc:cxnChg>
      </pc:sldChg>
    </pc:docChg>
  </pc:docChgLst>
  <pc:docChgLst>
    <pc:chgData name="Gautam, Sankarsan" userId="S::gautam15@purdue.edu::65d8486a-9107-4e06-a3f5-a0925e65bae0" providerId="AD" clId="Web-{8D606A63-21DB-4393-9642-968A2893CDB9}"/>
    <pc:docChg chg="modSld">
      <pc:chgData name="Gautam, Sankarsan" userId="S::gautam15@purdue.edu::65d8486a-9107-4e06-a3f5-a0925e65bae0" providerId="AD" clId="Web-{8D606A63-21DB-4393-9642-968A2893CDB9}" dt="2023-03-30T16:11:42.231" v="0" actId="20577"/>
      <pc:docMkLst>
        <pc:docMk/>
      </pc:docMkLst>
      <pc:sldChg chg="modSp">
        <pc:chgData name="Gautam, Sankarsan" userId="S::gautam15@purdue.edu::65d8486a-9107-4e06-a3f5-a0925e65bae0" providerId="AD" clId="Web-{8D606A63-21DB-4393-9642-968A2893CDB9}" dt="2023-03-30T16:11:42.231" v="0" actId="20577"/>
        <pc:sldMkLst>
          <pc:docMk/>
          <pc:sldMk cId="3353980414" sldId="301"/>
        </pc:sldMkLst>
        <pc:spChg chg="mod">
          <ac:chgData name="Gautam, Sankarsan" userId="S::gautam15@purdue.edu::65d8486a-9107-4e06-a3f5-a0925e65bae0" providerId="AD" clId="Web-{8D606A63-21DB-4393-9642-968A2893CDB9}" dt="2023-03-30T16:11:42.231" v="0" actId="20577"/>
          <ac:spMkLst>
            <pc:docMk/>
            <pc:sldMk cId="3353980414" sldId="301"/>
            <ac:spMk id="113" creationId="{AE3F4070-78BD-6872-3EE8-9A299E906A4B}"/>
          </ac:spMkLst>
        </pc:spChg>
      </pc:sldChg>
    </pc:docChg>
  </pc:docChgLst>
  <pc:docChgLst>
    <pc:chgData name="Gautam, Sankarsan" userId="S::gautam15@purdue.edu::65d8486a-9107-4e06-a3f5-a0925e65bae0" providerId="AD" clId="Web-{6C62DBF5-A130-4C6C-8E5E-B429F24D1354}"/>
    <pc:docChg chg="modSld">
      <pc:chgData name="Gautam, Sankarsan" userId="S::gautam15@purdue.edu::65d8486a-9107-4e06-a3f5-a0925e65bae0" providerId="AD" clId="Web-{6C62DBF5-A130-4C6C-8E5E-B429F24D1354}" dt="2023-01-31T18:25:54.288" v="61" actId="20577"/>
      <pc:docMkLst>
        <pc:docMk/>
      </pc:docMkLst>
      <pc:sldChg chg="modSp">
        <pc:chgData name="Gautam, Sankarsan" userId="S::gautam15@purdue.edu::65d8486a-9107-4e06-a3f5-a0925e65bae0" providerId="AD" clId="Web-{6C62DBF5-A130-4C6C-8E5E-B429F24D1354}" dt="2023-01-31T18:23:04.502" v="28" actId="20577"/>
        <pc:sldMkLst>
          <pc:docMk/>
          <pc:sldMk cId="1303933459" sldId="281"/>
        </pc:sldMkLst>
        <pc:spChg chg="mod">
          <ac:chgData name="Gautam, Sankarsan" userId="S::gautam15@purdue.edu::65d8486a-9107-4e06-a3f5-a0925e65bae0" providerId="AD" clId="Web-{6C62DBF5-A130-4C6C-8E5E-B429F24D1354}" dt="2023-01-31T18:23:04.502" v="28" actId="20577"/>
          <ac:spMkLst>
            <pc:docMk/>
            <pc:sldMk cId="1303933459" sldId="281"/>
            <ac:spMk id="7" creationId="{E69AE6C6-4801-C6EB-84E4-B639A3571CBA}"/>
          </ac:spMkLst>
        </pc:spChg>
      </pc:sldChg>
      <pc:sldChg chg="modSp">
        <pc:chgData name="Gautam, Sankarsan" userId="S::gautam15@purdue.edu::65d8486a-9107-4e06-a3f5-a0925e65bae0" providerId="AD" clId="Web-{6C62DBF5-A130-4C6C-8E5E-B429F24D1354}" dt="2023-01-31T18:25:54.288" v="61" actId="20577"/>
        <pc:sldMkLst>
          <pc:docMk/>
          <pc:sldMk cId="1742789690" sldId="282"/>
        </pc:sldMkLst>
        <pc:spChg chg="mod">
          <ac:chgData name="Gautam, Sankarsan" userId="S::gautam15@purdue.edu::65d8486a-9107-4e06-a3f5-a0925e65bae0" providerId="AD" clId="Web-{6C62DBF5-A130-4C6C-8E5E-B429F24D1354}" dt="2023-01-31T18:25:54.288" v="61" actId="20577"/>
          <ac:spMkLst>
            <pc:docMk/>
            <pc:sldMk cId="1742789690" sldId="282"/>
            <ac:spMk id="9" creationId="{946AD505-77D5-9CAA-4633-D5B613AEC243}"/>
          </ac:spMkLst>
        </pc:spChg>
      </pc:sldChg>
    </pc:docChg>
  </pc:docChgLst>
  <pc:docChgLst>
    <pc:chgData name="Dalal, Mrinmoy" userId="397ff971-e778-44ea-ba08-c45f4dea36a7" providerId="ADAL" clId="{F1A5DAEF-1E81-4F3A-83A6-8CEA41B2EB38}"/>
    <pc:docChg chg="undo custSel mod addSld modSld modMainMaster modSection">
      <pc:chgData name="Dalal, Mrinmoy" userId="397ff971-e778-44ea-ba08-c45f4dea36a7" providerId="ADAL" clId="{F1A5DAEF-1E81-4F3A-83A6-8CEA41B2EB38}" dt="2023-03-27T20:14:40.048" v="280"/>
      <pc:docMkLst>
        <pc:docMk/>
      </pc:docMkLst>
      <pc:sldChg chg="addSp delSp modSp mod">
        <pc:chgData name="Dalal, Mrinmoy" userId="397ff971-e778-44ea-ba08-c45f4dea36a7" providerId="ADAL" clId="{F1A5DAEF-1E81-4F3A-83A6-8CEA41B2EB38}" dt="2023-03-27T19:04:44.020" v="11" actId="465"/>
        <pc:sldMkLst>
          <pc:docMk/>
          <pc:sldMk cId="2215213868" sldId="263"/>
        </pc:sldMkLst>
        <pc:spChg chg="mod">
          <ac:chgData name="Dalal, Mrinmoy" userId="397ff971-e778-44ea-ba08-c45f4dea36a7" providerId="ADAL" clId="{F1A5DAEF-1E81-4F3A-83A6-8CEA41B2EB38}" dt="2023-03-27T19:04:05.692" v="4"/>
          <ac:spMkLst>
            <pc:docMk/>
            <pc:sldMk cId="2215213868" sldId="263"/>
            <ac:spMk id="17" creationId="{037E385C-36B6-0958-5AF7-ABB2D6216B57}"/>
          </ac:spMkLst>
        </pc:spChg>
        <pc:spChg chg="mod">
          <ac:chgData name="Dalal, Mrinmoy" userId="397ff971-e778-44ea-ba08-c45f4dea36a7" providerId="ADAL" clId="{F1A5DAEF-1E81-4F3A-83A6-8CEA41B2EB38}" dt="2023-03-27T19:04:05.692" v="4"/>
          <ac:spMkLst>
            <pc:docMk/>
            <pc:sldMk cId="2215213868" sldId="263"/>
            <ac:spMk id="18" creationId="{36DB6B74-EF36-1828-7FD8-46A1F7538696}"/>
          </ac:spMkLst>
        </pc:spChg>
        <pc:spChg chg="mod">
          <ac:chgData name="Dalal, Mrinmoy" userId="397ff971-e778-44ea-ba08-c45f4dea36a7" providerId="ADAL" clId="{F1A5DAEF-1E81-4F3A-83A6-8CEA41B2EB38}" dt="2023-03-27T19:04:05.692" v="4"/>
          <ac:spMkLst>
            <pc:docMk/>
            <pc:sldMk cId="2215213868" sldId="263"/>
            <ac:spMk id="19" creationId="{348492E6-52F5-A17A-B4F7-1C550562FE62}"/>
          </ac:spMkLst>
        </pc:spChg>
        <pc:spChg chg="mod">
          <ac:chgData name="Dalal, Mrinmoy" userId="397ff971-e778-44ea-ba08-c45f4dea36a7" providerId="ADAL" clId="{F1A5DAEF-1E81-4F3A-83A6-8CEA41B2EB38}" dt="2023-03-27T19:04:05.692" v="4"/>
          <ac:spMkLst>
            <pc:docMk/>
            <pc:sldMk cId="2215213868" sldId="263"/>
            <ac:spMk id="20" creationId="{41DD21C5-D6E5-313B-ACED-392D2F511846}"/>
          </ac:spMkLst>
        </pc:spChg>
        <pc:spChg chg="mod">
          <ac:chgData name="Dalal, Mrinmoy" userId="397ff971-e778-44ea-ba08-c45f4dea36a7" providerId="ADAL" clId="{F1A5DAEF-1E81-4F3A-83A6-8CEA41B2EB38}" dt="2023-03-27T19:04:05.692" v="4"/>
          <ac:spMkLst>
            <pc:docMk/>
            <pc:sldMk cId="2215213868" sldId="263"/>
            <ac:spMk id="21" creationId="{CB946F3B-E49B-AD58-82F8-E9A16F124E48}"/>
          </ac:spMkLst>
        </pc:spChg>
        <pc:spChg chg="mod">
          <ac:chgData name="Dalal, Mrinmoy" userId="397ff971-e778-44ea-ba08-c45f4dea36a7" providerId="ADAL" clId="{F1A5DAEF-1E81-4F3A-83A6-8CEA41B2EB38}" dt="2023-03-27T19:04:41.538" v="10" actId="552"/>
          <ac:spMkLst>
            <pc:docMk/>
            <pc:sldMk cId="2215213868" sldId="263"/>
            <ac:spMk id="48" creationId="{830B704A-3E49-E275-8F3B-2AF482A00DF2}"/>
          </ac:spMkLst>
        </pc:spChg>
        <pc:spChg chg="mod">
          <ac:chgData name="Dalal, Mrinmoy" userId="397ff971-e778-44ea-ba08-c45f4dea36a7" providerId="ADAL" clId="{F1A5DAEF-1E81-4F3A-83A6-8CEA41B2EB38}" dt="2023-03-27T19:04:44.020" v="11" actId="465"/>
          <ac:spMkLst>
            <pc:docMk/>
            <pc:sldMk cId="2215213868" sldId="263"/>
            <ac:spMk id="50" creationId="{ABF4D605-9408-1F6D-DE04-B1BD7398AFF5}"/>
          </ac:spMkLst>
        </pc:spChg>
        <pc:spChg chg="mod">
          <ac:chgData name="Dalal, Mrinmoy" userId="397ff971-e778-44ea-ba08-c45f4dea36a7" providerId="ADAL" clId="{F1A5DAEF-1E81-4F3A-83A6-8CEA41B2EB38}" dt="2023-03-27T19:04:44.020" v="11" actId="465"/>
          <ac:spMkLst>
            <pc:docMk/>
            <pc:sldMk cId="2215213868" sldId="263"/>
            <ac:spMk id="51" creationId="{64068676-58A9-FD13-96F0-74E7659B12ED}"/>
          </ac:spMkLst>
        </pc:spChg>
        <pc:spChg chg="mod">
          <ac:chgData name="Dalal, Mrinmoy" userId="397ff971-e778-44ea-ba08-c45f4dea36a7" providerId="ADAL" clId="{F1A5DAEF-1E81-4F3A-83A6-8CEA41B2EB38}" dt="2023-03-27T19:04:44.020" v="11" actId="465"/>
          <ac:spMkLst>
            <pc:docMk/>
            <pc:sldMk cId="2215213868" sldId="263"/>
            <ac:spMk id="52" creationId="{9DE37833-CE1F-ACA6-9B47-F22DAE71447A}"/>
          </ac:spMkLst>
        </pc:spChg>
        <pc:spChg chg="mod">
          <ac:chgData name="Dalal, Mrinmoy" userId="397ff971-e778-44ea-ba08-c45f4dea36a7" providerId="ADAL" clId="{F1A5DAEF-1E81-4F3A-83A6-8CEA41B2EB38}" dt="2023-03-27T19:04:41.538" v="10" actId="552"/>
          <ac:spMkLst>
            <pc:docMk/>
            <pc:sldMk cId="2215213868" sldId="263"/>
            <ac:spMk id="53" creationId="{F034DCED-91A3-1D9C-6135-49C70BCC169D}"/>
          </ac:spMkLst>
        </pc:spChg>
        <pc:grpChg chg="add mod">
          <ac:chgData name="Dalal, Mrinmoy" userId="397ff971-e778-44ea-ba08-c45f4dea36a7" providerId="ADAL" clId="{F1A5DAEF-1E81-4F3A-83A6-8CEA41B2EB38}" dt="2023-03-27T19:04:11.035" v="5" actId="1076"/>
          <ac:grpSpMkLst>
            <pc:docMk/>
            <pc:sldMk cId="2215213868" sldId="263"/>
            <ac:grpSpMk id="3" creationId="{738AA6A1-6252-AB55-7E67-F19881DC062D}"/>
          </ac:grpSpMkLst>
        </pc:grpChg>
        <pc:grpChg chg="mod modVis">
          <ac:chgData name="Dalal, Mrinmoy" userId="397ff971-e778-44ea-ba08-c45f4dea36a7" providerId="ADAL" clId="{F1A5DAEF-1E81-4F3A-83A6-8CEA41B2EB38}" dt="2023-03-27T19:03:55.105" v="2" actId="14429"/>
          <ac:grpSpMkLst>
            <pc:docMk/>
            <pc:sldMk cId="2215213868" sldId="263"/>
            <ac:grpSpMk id="49" creationId="{077377F0-6A75-EEC9-ACAF-455D3964E83B}"/>
          </ac:grpSpMkLst>
        </pc:grpChg>
        <pc:picChg chg="del">
          <ac:chgData name="Dalal, Mrinmoy" userId="397ff971-e778-44ea-ba08-c45f4dea36a7" providerId="ADAL" clId="{F1A5DAEF-1E81-4F3A-83A6-8CEA41B2EB38}" dt="2023-03-27T19:03:58.843" v="3" actId="478"/>
          <ac:picMkLst>
            <pc:docMk/>
            <pc:sldMk cId="2215213868" sldId="263"/>
            <ac:picMk id="7" creationId="{89DF3803-174B-91CC-38F6-0B6ABF340171}"/>
          </ac:picMkLst>
        </pc:picChg>
        <pc:picChg chg="del">
          <ac:chgData name="Dalal, Mrinmoy" userId="397ff971-e778-44ea-ba08-c45f4dea36a7" providerId="ADAL" clId="{F1A5DAEF-1E81-4F3A-83A6-8CEA41B2EB38}" dt="2023-03-27T19:03:58.843" v="3" actId="478"/>
          <ac:picMkLst>
            <pc:docMk/>
            <pc:sldMk cId="2215213868" sldId="263"/>
            <ac:picMk id="8" creationId="{8DDE1E86-0F26-298D-5BCC-696370E94477}"/>
          </ac:picMkLst>
        </pc:picChg>
        <pc:picChg chg="del">
          <ac:chgData name="Dalal, Mrinmoy" userId="397ff971-e778-44ea-ba08-c45f4dea36a7" providerId="ADAL" clId="{F1A5DAEF-1E81-4F3A-83A6-8CEA41B2EB38}" dt="2023-03-27T19:03:58.843" v="3" actId="478"/>
          <ac:picMkLst>
            <pc:docMk/>
            <pc:sldMk cId="2215213868" sldId="263"/>
            <ac:picMk id="9" creationId="{47F7CA03-3E6F-E3E4-2CB6-A027873D6165}"/>
          </ac:picMkLst>
        </pc:picChg>
        <pc:picChg chg="del">
          <ac:chgData name="Dalal, Mrinmoy" userId="397ff971-e778-44ea-ba08-c45f4dea36a7" providerId="ADAL" clId="{F1A5DAEF-1E81-4F3A-83A6-8CEA41B2EB38}" dt="2023-03-27T19:03:58.843" v="3" actId="478"/>
          <ac:picMkLst>
            <pc:docMk/>
            <pc:sldMk cId="2215213868" sldId="263"/>
            <ac:picMk id="10" creationId="{29AEA706-0BB8-60D8-071F-F12B29AF6668}"/>
          </ac:picMkLst>
        </pc:picChg>
        <pc:picChg chg="del">
          <ac:chgData name="Dalal, Mrinmoy" userId="397ff971-e778-44ea-ba08-c45f4dea36a7" providerId="ADAL" clId="{F1A5DAEF-1E81-4F3A-83A6-8CEA41B2EB38}" dt="2023-03-27T19:03:58.843" v="3" actId="478"/>
          <ac:picMkLst>
            <pc:docMk/>
            <pc:sldMk cId="2215213868" sldId="263"/>
            <ac:picMk id="68" creationId="{E24C5585-FDC4-F2FE-37BD-2A53D5781220}"/>
          </ac:picMkLst>
        </pc:picChg>
        <pc:cxnChg chg="mod">
          <ac:chgData name="Dalal, Mrinmoy" userId="397ff971-e778-44ea-ba08-c45f4dea36a7" providerId="ADAL" clId="{F1A5DAEF-1E81-4F3A-83A6-8CEA41B2EB38}" dt="2023-03-27T19:04:05.692" v="4"/>
          <ac:cxnSpMkLst>
            <pc:docMk/>
            <pc:sldMk cId="2215213868" sldId="263"/>
            <ac:cxnSpMk id="4" creationId="{F1E858F3-C70F-4C52-97E8-6438484DA6B4}"/>
          </ac:cxnSpMkLst>
        </pc:cxnChg>
      </pc:sldChg>
      <pc:sldChg chg="addSp modSp mod">
        <pc:chgData name="Dalal, Mrinmoy" userId="397ff971-e778-44ea-ba08-c45f4dea36a7" providerId="ADAL" clId="{F1A5DAEF-1E81-4F3A-83A6-8CEA41B2EB38}" dt="2023-03-27T19:09:24.303" v="77" actId="1036"/>
        <pc:sldMkLst>
          <pc:docMk/>
          <pc:sldMk cId="197447308" sldId="298"/>
        </pc:sldMkLst>
        <pc:spChg chg="add mod">
          <ac:chgData name="Dalal, Mrinmoy" userId="397ff971-e778-44ea-ba08-c45f4dea36a7" providerId="ADAL" clId="{F1A5DAEF-1E81-4F3A-83A6-8CEA41B2EB38}" dt="2023-03-27T19:09:24.303" v="77" actId="1036"/>
          <ac:spMkLst>
            <pc:docMk/>
            <pc:sldMk cId="197447308" sldId="298"/>
            <ac:spMk id="3" creationId="{0C401848-F1E9-87DA-48E7-CD8B4CCB8DA9}"/>
          </ac:spMkLst>
        </pc:spChg>
        <pc:spChg chg="mod">
          <ac:chgData name="Dalal, Mrinmoy" userId="397ff971-e778-44ea-ba08-c45f4dea36a7" providerId="ADAL" clId="{F1A5DAEF-1E81-4F3A-83A6-8CEA41B2EB38}" dt="2023-03-27T19:09:24.303" v="77" actId="1036"/>
          <ac:spMkLst>
            <pc:docMk/>
            <pc:sldMk cId="197447308" sldId="298"/>
            <ac:spMk id="39" creationId="{ACA0D938-8F17-933B-CA2A-CA1C60541E5E}"/>
          </ac:spMkLst>
        </pc:spChg>
        <pc:spChg chg="mod">
          <ac:chgData name="Dalal, Mrinmoy" userId="397ff971-e778-44ea-ba08-c45f4dea36a7" providerId="ADAL" clId="{F1A5DAEF-1E81-4F3A-83A6-8CEA41B2EB38}" dt="2023-03-27T19:09:24.303" v="77" actId="1036"/>
          <ac:spMkLst>
            <pc:docMk/>
            <pc:sldMk cId="197447308" sldId="298"/>
            <ac:spMk id="48" creationId="{7B59D977-88D1-EF89-1ED3-6A872EB5488A}"/>
          </ac:spMkLst>
        </pc:spChg>
        <pc:spChg chg="mod">
          <ac:chgData name="Dalal, Mrinmoy" userId="397ff971-e778-44ea-ba08-c45f4dea36a7" providerId="ADAL" clId="{F1A5DAEF-1E81-4F3A-83A6-8CEA41B2EB38}" dt="2023-03-27T19:09:24.303" v="77" actId="1036"/>
          <ac:spMkLst>
            <pc:docMk/>
            <pc:sldMk cId="197447308" sldId="298"/>
            <ac:spMk id="51" creationId="{8BFF8154-07A8-0F23-6487-89AEDE0525CA}"/>
          </ac:spMkLst>
        </pc:spChg>
        <pc:spChg chg="mod">
          <ac:chgData name="Dalal, Mrinmoy" userId="397ff971-e778-44ea-ba08-c45f4dea36a7" providerId="ADAL" clId="{F1A5DAEF-1E81-4F3A-83A6-8CEA41B2EB38}" dt="2023-03-27T19:09:24.303" v="77" actId="1036"/>
          <ac:spMkLst>
            <pc:docMk/>
            <pc:sldMk cId="197447308" sldId="298"/>
            <ac:spMk id="52" creationId="{61439271-A594-C88D-1F52-AB738997B90C}"/>
          </ac:spMkLst>
        </pc:spChg>
        <pc:spChg chg="mod">
          <ac:chgData name="Dalal, Mrinmoy" userId="397ff971-e778-44ea-ba08-c45f4dea36a7" providerId="ADAL" clId="{F1A5DAEF-1E81-4F3A-83A6-8CEA41B2EB38}" dt="2023-03-27T19:09:24.303" v="77" actId="1036"/>
          <ac:spMkLst>
            <pc:docMk/>
            <pc:sldMk cId="197447308" sldId="298"/>
            <ac:spMk id="53" creationId="{7235B15E-7ECC-0550-40C6-EC7553844006}"/>
          </ac:spMkLst>
        </pc:spChg>
        <pc:spChg chg="mod">
          <ac:chgData name="Dalal, Mrinmoy" userId="397ff971-e778-44ea-ba08-c45f4dea36a7" providerId="ADAL" clId="{F1A5DAEF-1E81-4F3A-83A6-8CEA41B2EB38}" dt="2023-03-27T19:09:24.303" v="77" actId="1036"/>
          <ac:spMkLst>
            <pc:docMk/>
            <pc:sldMk cId="197447308" sldId="298"/>
            <ac:spMk id="54" creationId="{4BA7F3BD-6973-D19B-212D-4E5E9846C591}"/>
          </ac:spMkLst>
        </pc:spChg>
        <pc:spChg chg="mod">
          <ac:chgData name="Dalal, Mrinmoy" userId="397ff971-e778-44ea-ba08-c45f4dea36a7" providerId="ADAL" clId="{F1A5DAEF-1E81-4F3A-83A6-8CEA41B2EB38}" dt="2023-03-27T19:09:24.303" v="77" actId="1036"/>
          <ac:spMkLst>
            <pc:docMk/>
            <pc:sldMk cId="197447308" sldId="298"/>
            <ac:spMk id="55" creationId="{0C9C83E3-6E41-58E9-3F3C-861A72E64136}"/>
          </ac:spMkLst>
        </pc:spChg>
        <pc:spChg chg="mod">
          <ac:chgData name="Dalal, Mrinmoy" userId="397ff971-e778-44ea-ba08-c45f4dea36a7" providerId="ADAL" clId="{F1A5DAEF-1E81-4F3A-83A6-8CEA41B2EB38}" dt="2023-03-27T19:09:24.303" v="77" actId="1036"/>
          <ac:spMkLst>
            <pc:docMk/>
            <pc:sldMk cId="197447308" sldId="298"/>
            <ac:spMk id="56" creationId="{0DEDB01C-0B5C-BDE2-DDE2-976E4AF42F66}"/>
          </ac:spMkLst>
        </pc:spChg>
        <pc:spChg chg="mod">
          <ac:chgData name="Dalal, Mrinmoy" userId="397ff971-e778-44ea-ba08-c45f4dea36a7" providerId="ADAL" clId="{F1A5DAEF-1E81-4F3A-83A6-8CEA41B2EB38}" dt="2023-03-27T19:09:24.303" v="77" actId="1036"/>
          <ac:spMkLst>
            <pc:docMk/>
            <pc:sldMk cId="197447308" sldId="298"/>
            <ac:spMk id="57" creationId="{FA26D345-C9C1-64FA-E6C9-7FC035F93738}"/>
          </ac:spMkLst>
        </pc:spChg>
        <pc:spChg chg="mod">
          <ac:chgData name="Dalal, Mrinmoy" userId="397ff971-e778-44ea-ba08-c45f4dea36a7" providerId="ADAL" clId="{F1A5DAEF-1E81-4F3A-83A6-8CEA41B2EB38}" dt="2023-03-27T19:09:24.303" v="77" actId="1036"/>
          <ac:spMkLst>
            <pc:docMk/>
            <pc:sldMk cId="197447308" sldId="298"/>
            <ac:spMk id="58" creationId="{CE631107-969F-ABC1-8C02-AF19E0346F28}"/>
          </ac:spMkLst>
        </pc:spChg>
        <pc:spChg chg="mod">
          <ac:chgData name="Dalal, Mrinmoy" userId="397ff971-e778-44ea-ba08-c45f4dea36a7" providerId="ADAL" clId="{F1A5DAEF-1E81-4F3A-83A6-8CEA41B2EB38}" dt="2023-03-27T19:09:24.303" v="77" actId="1036"/>
          <ac:spMkLst>
            <pc:docMk/>
            <pc:sldMk cId="197447308" sldId="298"/>
            <ac:spMk id="59" creationId="{F11FA7AB-77C7-CC01-E40B-84B245E2992F}"/>
          </ac:spMkLst>
        </pc:spChg>
        <pc:spChg chg="mod">
          <ac:chgData name="Dalal, Mrinmoy" userId="397ff971-e778-44ea-ba08-c45f4dea36a7" providerId="ADAL" clId="{F1A5DAEF-1E81-4F3A-83A6-8CEA41B2EB38}" dt="2023-03-27T19:09:24.303" v="77" actId="1036"/>
          <ac:spMkLst>
            <pc:docMk/>
            <pc:sldMk cId="197447308" sldId="298"/>
            <ac:spMk id="60" creationId="{B14D3FD5-7FF1-7367-3554-284C951502AD}"/>
          </ac:spMkLst>
        </pc:spChg>
        <pc:spChg chg="mod">
          <ac:chgData name="Dalal, Mrinmoy" userId="397ff971-e778-44ea-ba08-c45f4dea36a7" providerId="ADAL" clId="{F1A5DAEF-1E81-4F3A-83A6-8CEA41B2EB38}" dt="2023-03-27T19:09:24.303" v="77" actId="1036"/>
          <ac:spMkLst>
            <pc:docMk/>
            <pc:sldMk cId="197447308" sldId="298"/>
            <ac:spMk id="104" creationId="{77F17040-7519-F03B-48E0-50E0FBD6E8DC}"/>
          </ac:spMkLst>
        </pc:spChg>
        <pc:grpChg chg="mod">
          <ac:chgData name="Dalal, Mrinmoy" userId="397ff971-e778-44ea-ba08-c45f4dea36a7" providerId="ADAL" clId="{F1A5DAEF-1E81-4F3A-83A6-8CEA41B2EB38}" dt="2023-03-27T19:09:24.303" v="77" actId="1036"/>
          <ac:grpSpMkLst>
            <pc:docMk/>
            <pc:sldMk cId="197447308" sldId="298"/>
            <ac:grpSpMk id="15" creationId="{6A892549-1774-AB3C-83CE-7689159AD94F}"/>
          </ac:grpSpMkLst>
        </pc:grpChg>
        <pc:grpChg chg="mod">
          <ac:chgData name="Dalal, Mrinmoy" userId="397ff971-e778-44ea-ba08-c45f4dea36a7" providerId="ADAL" clId="{F1A5DAEF-1E81-4F3A-83A6-8CEA41B2EB38}" dt="2023-03-27T19:09:24.303" v="77" actId="1036"/>
          <ac:grpSpMkLst>
            <pc:docMk/>
            <pc:sldMk cId="197447308" sldId="298"/>
            <ac:grpSpMk id="16" creationId="{188DE065-701C-F41E-D06F-5C0099FEBE84}"/>
          </ac:grpSpMkLst>
        </pc:grpChg>
        <pc:grpChg chg="mod">
          <ac:chgData name="Dalal, Mrinmoy" userId="397ff971-e778-44ea-ba08-c45f4dea36a7" providerId="ADAL" clId="{F1A5DAEF-1E81-4F3A-83A6-8CEA41B2EB38}" dt="2023-03-27T19:09:24.303" v="77" actId="1036"/>
          <ac:grpSpMkLst>
            <pc:docMk/>
            <pc:sldMk cId="197447308" sldId="298"/>
            <ac:grpSpMk id="38" creationId="{98AE8D41-C69A-03DB-FA8B-22093B322AC5}"/>
          </ac:grpSpMkLst>
        </pc:grpChg>
        <pc:grpChg chg="mod">
          <ac:chgData name="Dalal, Mrinmoy" userId="397ff971-e778-44ea-ba08-c45f4dea36a7" providerId="ADAL" clId="{F1A5DAEF-1E81-4F3A-83A6-8CEA41B2EB38}" dt="2023-03-27T19:09:24.303" v="77" actId="1036"/>
          <ac:grpSpMkLst>
            <pc:docMk/>
            <pc:sldMk cId="197447308" sldId="298"/>
            <ac:grpSpMk id="49" creationId="{20BB1B3C-2DB1-2F0C-CC38-286271590C94}"/>
          </ac:grpSpMkLst>
        </pc:grpChg>
        <pc:grpChg chg="mod">
          <ac:chgData name="Dalal, Mrinmoy" userId="397ff971-e778-44ea-ba08-c45f4dea36a7" providerId="ADAL" clId="{F1A5DAEF-1E81-4F3A-83A6-8CEA41B2EB38}" dt="2023-03-27T19:09:24.303" v="77" actId="1036"/>
          <ac:grpSpMkLst>
            <pc:docMk/>
            <pc:sldMk cId="197447308" sldId="298"/>
            <ac:grpSpMk id="106" creationId="{F32FF412-E2FE-2F71-A377-697497A8E326}"/>
          </ac:grpSpMkLst>
        </pc:grpChg>
        <pc:grpChg chg="mod">
          <ac:chgData name="Dalal, Mrinmoy" userId="397ff971-e778-44ea-ba08-c45f4dea36a7" providerId="ADAL" clId="{F1A5DAEF-1E81-4F3A-83A6-8CEA41B2EB38}" dt="2023-03-27T19:09:24.303" v="77" actId="1036"/>
          <ac:grpSpMkLst>
            <pc:docMk/>
            <pc:sldMk cId="197447308" sldId="298"/>
            <ac:grpSpMk id="108" creationId="{D092DE8C-D5CE-38C9-6767-632120CF5D83}"/>
          </ac:grpSpMkLst>
        </pc:grpChg>
        <pc:grpChg chg="mod">
          <ac:chgData name="Dalal, Mrinmoy" userId="397ff971-e778-44ea-ba08-c45f4dea36a7" providerId="ADAL" clId="{F1A5DAEF-1E81-4F3A-83A6-8CEA41B2EB38}" dt="2023-03-27T19:09:24.303" v="77" actId="1036"/>
          <ac:grpSpMkLst>
            <pc:docMk/>
            <pc:sldMk cId="197447308" sldId="298"/>
            <ac:grpSpMk id="109" creationId="{A2005714-C503-6489-D49A-31C9449F1B6E}"/>
          </ac:grpSpMkLst>
        </pc:grpChg>
        <pc:grpChg chg="mod">
          <ac:chgData name="Dalal, Mrinmoy" userId="397ff971-e778-44ea-ba08-c45f4dea36a7" providerId="ADAL" clId="{F1A5DAEF-1E81-4F3A-83A6-8CEA41B2EB38}" dt="2023-03-27T19:09:24.303" v="77" actId="1036"/>
          <ac:grpSpMkLst>
            <pc:docMk/>
            <pc:sldMk cId="197447308" sldId="298"/>
            <ac:grpSpMk id="110" creationId="{256452CD-E34E-CA2E-ADD8-21FC3B868B2E}"/>
          </ac:grpSpMkLst>
        </pc:grpChg>
        <pc:grpChg chg="mod">
          <ac:chgData name="Dalal, Mrinmoy" userId="397ff971-e778-44ea-ba08-c45f4dea36a7" providerId="ADAL" clId="{F1A5DAEF-1E81-4F3A-83A6-8CEA41B2EB38}" dt="2023-03-27T19:09:24.303" v="77" actId="1036"/>
          <ac:grpSpMkLst>
            <pc:docMk/>
            <pc:sldMk cId="197447308" sldId="298"/>
            <ac:grpSpMk id="119" creationId="{381F298C-792D-5119-13E0-9B3B61400704}"/>
          </ac:grpSpMkLst>
        </pc:grpChg>
        <pc:grpChg chg="mod">
          <ac:chgData name="Dalal, Mrinmoy" userId="397ff971-e778-44ea-ba08-c45f4dea36a7" providerId="ADAL" clId="{F1A5DAEF-1E81-4F3A-83A6-8CEA41B2EB38}" dt="2023-03-27T19:09:24.303" v="77" actId="1036"/>
          <ac:grpSpMkLst>
            <pc:docMk/>
            <pc:sldMk cId="197447308" sldId="298"/>
            <ac:grpSpMk id="120" creationId="{B1848BBC-1AC5-306E-9174-E8C1D6EA4B27}"/>
          </ac:grpSpMkLst>
        </pc:grpChg>
        <pc:picChg chg="mod">
          <ac:chgData name="Dalal, Mrinmoy" userId="397ff971-e778-44ea-ba08-c45f4dea36a7" providerId="ADAL" clId="{F1A5DAEF-1E81-4F3A-83A6-8CEA41B2EB38}" dt="2023-03-27T19:09:24.303" v="77" actId="1036"/>
          <ac:picMkLst>
            <pc:docMk/>
            <pc:sldMk cId="197447308" sldId="298"/>
            <ac:picMk id="8" creationId="{A8A9AFEC-242A-4692-ED46-5D6D5C563707}"/>
          </ac:picMkLst>
        </pc:picChg>
        <pc:picChg chg="mod">
          <ac:chgData name="Dalal, Mrinmoy" userId="397ff971-e778-44ea-ba08-c45f4dea36a7" providerId="ADAL" clId="{F1A5DAEF-1E81-4F3A-83A6-8CEA41B2EB38}" dt="2023-03-27T19:09:24.303" v="77" actId="1036"/>
          <ac:picMkLst>
            <pc:docMk/>
            <pc:sldMk cId="197447308" sldId="298"/>
            <ac:picMk id="100" creationId="{732CEBDF-6D56-F7E3-F911-837CEDB20E87}"/>
          </ac:picMkLst>
        </pc:picChg>
      </pc:sldChg>
      <pc:sldChg chg="modSp mod">
        <pc:chgData name="Dalal, Mrinmoy" userId="397ff971-e778-44ea-ba08-c45f4dea36a7" providerId="ADAL" clId="{F1A5DAEF-1E81-4F3A-83A6-8CEA41B2EB38}" dt="2023-03-27T19:08:17.161" v="51" actId="20577"/>
        <pc:sldMkLst>
          <pc:docMk/>
          <pc:sldMk cId="3224112894" sldId="309"/>
        </pc:sldMkLst>
        <pc:spChg chg="mod">
          <ac:chgData name="Dalal, Mrinmoy" userId="397ff971-e778-44ea-ba08-c45f4dea36a7" providerId="ADAL" clId="{F1A5DAEF-1E81-4F3A-83A6-8CEA41B2EB38}" dt="2023-03-27T19:08:17.161" v="51" actId="20577"/>
          <ac:spMkLst>
            <pc:docMk/>
            <pc:sldMk cId="3224112894" sldId="309"/>
            <ac:spMk id="148" creationId="{4DE8AC2C-DA48-D910-7A17-6C94656B6656}"/>
          </ac:spMkLst>
        </pc:spChg>
      </pc:sldChg>
      <pc:sldChg chg="addSp delSp modSp add mod modAnim">
        <pc:chgData name="Dalal, Mrinmoy" userId="397ff971-e778-44ea-ba08-c45f4dea36a7" providerId="ADAL" clId="{F1A5DAEF-1E81-4F3A-83A6-8CEA41B2EB38}" dt="2023-03-27T20:14:40.048" v="280"/>
        <pc:sldMkLst>
          <pc:docMk/>
          <pc:sldMk cId="93255891" sldId="321"/>
        </pc:sldMkLst>
        <pc:spChg chg="mod">
          <ac:chgData name="Dalal, Mrinmoy" userId="397ff971-e778-44ea-ba08-c45f4dea36a7" providerId="ADAL" clId="{F1A5DAEF-1E81-4F3A-83A6-8CEA41B2EB38}" dt="2023-03-27T19:36:17.828" v="87"/>
          <ac:spMkLst>
            <pc:docMk/>
            <pc:sldMk cId="93255891" sldId="321"/>
            <ac:spMk id="7" creationId="{F2223D0D-140E-3E10-CA30-D6A21B073DDB}"/>
          </ac:spMkLst>
        </pc:spChg>
        <pc:spChg chg="mod">
          <ac:chgData name="Dalal, Mrinmoy" userId="397ff971-e778-44ea-ba08-c45f4dea36a7" providerId="ADAL" clId="{F1A5DAEF-1E81-4F3A-83A6-8CEA41B2EB38}" dt="2023-03-27T19:36:17.828" v="87"/>
          <ac:spMkLst>
            <pc:docMk/>
            <pc:sldMk cId="93255891" sldId="321"/>
            <ac:spMk id="8" creationId="{BC062DAE-89CE-B38F-1326-97F9565DD886}"/>
          </ac:spMkLst>
        </pc:spChg>
        <pc:spChg chg="mod">
          <ac:chgData name="Dalal, Mrinmoy" userId="397ff971-e778-44ea-ba08-c45f4dea36a7" providerId="ADAL" clId="{F1A5DAEF-1E81-4F3A-83A6-8CEA41B2EB38}" dt="2023-03-27T19:36:17.828" v="87"/>
          <ac:spMkLst>
            <pc:docMk/>
            <pc:sldMk cId="93255891" sldId="321"/>
            <ac:spMk id="9" creationId="{19C77982-C58D-5A00-15EB-8E1433AF6E0F}"/>
          </ac:spMkLst>
        </pc:spChg>
        <pc:spChg chg="mod">
          <ac:chgData name="Dalal, Mrinmoy" userId="397ff971-e778-44ea-ba08-c45f4dea36a7" providerId="ADAL" clId="{F1A5DAEF-1E81-4F3A-83A6-8CEA41B2EB38}" dt="2023-03-27T19:36:17.828" v="87"/>
          <ac:spMkLst>
            <pc:docMk/>
            <pc:sldMk cId="93255891" sldId="321"/>
            <ac:spMk id="10" creationId="{EF40BCE7-0009-8443-0E88-4E227E074A20}"/>
          </ac:spMkLst>
        </pc:spChg>
        <pc:spChg chg="mod">
          <ac:chgData name="Dalal, Mrinmoy" userId="397ff971-e778-44ea-ba08-c45f4dea36a7" providerId="ADAL" clId="{F1A5DAEF-1E81-4F3A-83A6-8CEA41B2EB38}" dt="2023-03-27T19:36:17.828" v="87"/>
          <ac:spMkLst>
            <pc:docMk/>
            <pc:sldMk cId="93255891" sldId="321"/>
            <ac:spMk id="22" creationId="{C3156725-113C-F4EC-F858-A3829C1BC693}"/>
          </ac:spMkLst>
        </pc:spChg>
        <pc:spChg chg="mod">
          <ac:chgData name="Dalal, Mrinmoy" userId="397ff971-e778-44ea-ba08-c45f4dea36a7" providerId="ADAL" clId="{F1A5DAEF-1E81-4F3A-83A6-8CEA41B2EB38}" dt="2023-03-27T19:36:17.828" v="87"/>
          <ac:spMkLst>
            <pc:docMk/>
            <pc:sldMk cId="93255891" sldId="321"/>
            <ac:spMk id="28" creationId="{061A29CA-C522-0322-A0C6-2D20AF0F2257}"/>
          </ac:spMkLst>
        </pc:spChg>
        <pc:spChg chg="mod">
          <ac:chgData name="Dalal, Mrinmoy" userId="397ff971-e778-44ea-ba08-c45f4dea36a7" providerId="ADAL" clId="{F1A5DAEF-1E81-4F3A-83A6-8CEA41B2EB38}" dt="2023-03-27T19:36:17.828" v="87"/>
          <ac:spMkLst>
            <pc:docMk/>
            <pc:sldMk cId="93255891" sldId="321"/>
            <ac:spMk id="29" creationId="{CEAC863C-1FE1-08FF-3B99-87E14C74424A}"/>
          </ac:spMkLst>
        </pc:spChg>
        <pc:spChg chg="mod">
          <ac:chgData name="Dalal, Mrinmoy" userId="397ff971-e778-44ea-ba08-c45f4dea36a7" providerId="ADAL" clId="{F1A5DAEF-1E81-4F3A-83A6-8CEA41B2EB38}" dt="2023-03-27T19:36:17.828" v="87"/>
          <ac:spMkLst>
            <pc:docMk/>
            <pc:sldMk cId="93255891" sldId="321"/>
            <ac:spMk id="30" creationId="{A2EFFDEC-3FAF-A497-7F49-D7C794F804E1}"/>
          </ac:spMkLst>
        </pc:spChg>
        <pc:spChg chg="mod">
          <ac:chgData name="Dalal, Mrinmoy" userId="397ff971-e778-44ea-ba08-c45f4dea36a7" providerId="ADAL" clId="{F1A5DAEF-1E81-4F3A-83A6-8CEA41B2EB38}" dt="2023-03-27T19:36:17.828" v="87"/>
          <ac:spMkLst>
            <pc:docMk/>
            <pc:sldMk cId="93255891" sldId="321"/>
            <ac:spMk id="31" creationId="{67E51ABE-9230-3CDF-EEFD-A1454AE955AC}"/>
          </ac:spMkLst>
        </pc:spChg>
        <pc:spChg chg="mod">
          <ac:chgData name="Dalal, Mrinmoy" userId="397ff971-e778-44ea-ba08-c45f4dea36a7" providerId="ADAL" clId="{F1A5DAEF-1E81-4F3A-83A6-8CEA41B2EB38}" dt="2023-03-27T19:36:17.828" v="87"/>
          <ac:spMkLst>
            <pc:docMk/>
            <pc:sldMk cId="93255891" sldId="321"/>
            <ac:spMk id="33" creationId="{2026BFD7-FF8D-16A7-A5E1-4ADBF3E0303F}"/>
          </ac:spMkLst>
        </pc:spChg>
        <pc:spChg chg="mod">
          <ac:chgData name="Dalal, Mrinmoy" userId="397ff971-e778-44ea-ba08-c45f4dea36a7" providerId="ADAL" clId="{F1A5DAEF-1E81-4F3A-83A6-8CEA41B2EB38}" dt="2023-03-27T19:36:17.828" v="87"/>
          <ac:spMkLst>
            <pc:docMk/>
            <pc:sldMk cId="93255891" sldId="321"/>
            <ac:spMk id="34" creationId="{846DF8E9-5858-D0B8-82DC-FF76205184BC}"/>
          </ac:spMkLst>
        </pc:spChg>
        <pc:spChg chg="mod">
          <ac:chgData name="Dalal, Mrinmoy" userId="397ff971-e778-44ea-ba08-c45f4dea36a7" providerId="ADAL" clId="{F1A5DAEF-1E81-4F3A-83A6-8CEA41B2EB38}" dt="2023-03-27T19:36:17.828" v="87"/>
          <ac:spMkLst>
            <pc:docMk/>
            <pc:sldMk cId="93255891" sldId="321"/>
            <ac:spMk id="35" creationId="{2CD5D16E-7AB0-1D3B-549E-AE28C8830BB6}"/>
          </ac:spMkLst>
        </pc:spChg>
        <pc:spChg chg="mod">
          <ac:chgData name="Dalal, Mrinmoy" userId="397ff971-e778-44ea-ba08-c45f4dea36a7" providerId="ADAL" clId="{F1A5DAEF-1E81-4F3A-83A6-8CEA41B2EB38}" dt="2023-03-27T19:36:17.828" v="87"/>
          <ac:spMkLst>
            <pc:docMk/>
            <pc:sldMk cId="93255891" sldId="321"/>
            <ac:spMk id="36" creationId="{7228FE16-BEEF-DFEB-1006-A439DAD2FCCF}"/>
          </ac:spMkLst>
        </pc:spChg>
        <pc:spChg chg="mod">
          <ac:chgData name="Dalal, Mrinmoy" userId="397ff971-e778-44ea-ba08-c45f4dea36a7" providerId="ADAL" clId="{F1A5DAEF-1E81-4F3A-83A6-8CEA41B2EB38}" dt="2023-03-27T19:36:17.828" v="87"/>
          <ac:spMkLst>
            <pc:docMk/>
            <pc:sldMk cId="93255891" sldId="321"/>
            <ac:spMk id="37" creationId="{EAB92BC3-5AF2-B26E-D67B-FB04F9E2CBC2}"/>
          </ac:spMkLst>
        </pc:spChg>
        <pc:spChg chg="mod">
          <ac:chgData name="Dalal, Mrinmoy" userId="397ff971-e778-44ea-ba08-c45f4dea36a7" providerId="ADAL" clId="{F1A5DAEF-1E81-4F3A-83A6-8CEA41B2EB38}" dt="2023-03-27T19:36:17.828" v="87"/>
          <ac:spMkLst>
            <pc:docMk/>
            <pc:sldMk cId="93255891" sldId="321"/>
            <ac:spMk id="38" creationId="{F8723DD8-827C-BF16-0C35-4663046389E6}"/>
          </ac:spMkLst>
        </pc:spChg>
        <pc:spChg chg="mod">
          <ac:chgData name="Dalal, Mrinmoy" userId="397ff971-e778-44ea-ba08-c45f4dea36a7" providerId="ADAL" clId="{F1A5DAEF-1E81-4F3A-83A6-8CEA41B2EB38}" dt="2023-03-27T19:36:17.828" v="87"/>
          <ac:spMkLst>
            <pc:docMk/>
            <pc:sldMk cId="93255891" sldId="321"/>
            <ac:spMk id="39" creationId="{8DC22B21-C0EA-EC75-9E39-85E47FA0299C}"/>
          </ac:spMkLst>
        </pc:spChg>
        <pc:spChg chg="mod">
          <ac:chgData name="Dalal, Mrinmoy" userId="397ff971-e778-44ea-ba08-c45f4dea36a7" providerId="ADAL" clId="{F1A5DAEF-1E81-4F3A-83A6-8CEA41B2EB38}" dt="2023-03-27T19:36:17.828" v="87"/>
          <ac:spMkLst>
            <pc:docMk/>
            <pc:sldMk cId="93255891" sldId="321"/>
            <ac:spMk id="40" creationId="{8C9A865A-9618-AA6A-8AF0-2C2E1EE3E9DE}"/>
          </ac:spMkLst>
        </pc:spChg>
        <pc:spChg chg="mod">
          <ac:chgData name="Dalal, Mrinmoy" userId="397ff971-e778-44ea-ba08-c45f4dea36a7" providerId="ADAL" clId="{F1A5DAEF-1E81-4F3A-83A6-8CEA41B2EB38}" dt="2023-03-27T19:36:17.828" v="87"/>
          <ac:spMkLst>
            <pc:docMk/>
            <pc:sldMk cId="93255891" sldId="321"/>
            <ac:spMk id="41" creationId="{9EBFA61C-B318-0EE8-FD92-41A9A6E7AD41}"/>
          </ac:spMkLst>
        </pc:spChg>
        <pc:spChg chg="mod">
          <ac:chgData name="Dalal, Mrinmoy" userId="397ff971-e778-44ea-ba08-c45f4dea36a7" providerId="ADAL" clId="{F1A5DAEF-1E81-4F3A-83A6-8CEA41B2EB38}" dt="2023-03-27T19:36:17.828" v="87"/>
          <ac:spMkLst>
            <pc:docMk/>
            <pc:sldMk cId="93255891" sldId="321"/>
            <ac:spMk id="42" creationId="{B1962904-89D0-DCA3-F002-A60A6E897F5C}"/>
          </ac:spMkLst>
        </pc:spChg>
        <pc:spChg chg="mod">
          <ac:chgData name="Dalal, Mrinmoy" userId="397ff971-e778-44ea-ba08-c45f4dea36a7" providerId="ADAL" clId="{F1A5DAEF-1E81-4F3A-83A6-8CEA41B2EB38}" dt="2023-03-27T19:36:17.828" v="87"/>
          <ac:spMkLst>
            <pc:docMk/>
            <pc:sldMk cId="93255891" sldId="321"/>
            <ac:spMk id="43" creationId="{7F5FE949-C36B-1A52-39C9-22B4B2A6A227}"/>
          </ac:spMkLst>
        </pc:spChg>
        <pc:spChg chg="mod">
          <ac:chgData name="Dalal, Mrinmoy" userId="397ff971-e778-44ea-ba08-c45f4dea36a7" providerId="ADAL" clId="{F1A5DAEF-1E81-4F3A-83A6-8CEA41B2EB38}" dt="2023-03-27T19:36:17.828" v="87"/>
          <ac:spMkLst>
            <pc:docMk/>
            <pc:sldMk cId="93255891" sldId="321"/>
            <ac:spMk id="44" creationId="{484ADE23-97E7-86CB-E1AB-BA5D9EB5F7A7}"/>
          </ac:spMkLst>
        </pc:spChg>
        <pc:spChg chg="mod">
          <ac:chgData name="Dalal, Mrinmoy" userId="397ff971-e778-44ea-ba08-c45f4dea36a7" providerId="ADAL" clId="{F1A5DAEF-1E81-4F3A-83A6-8CEA41B2EB38}" dt="2023-03-27T19:36:17.828" v="87"/>
          <ac:spMkLst>
            <pc:docMk/>
            <pc:sldMk cId="93255891" sldId="321"/>
            <ac:spMk id="45" creationId="{D57CC2BC-183B-60EA-B893-7F7BA897F19E}"/>
          </ac:spMkLst>
        </pc:spChg>
        <pc:spChg chg="mod">
          <ac:chgData name="Dalal, Mrinmoy" userId="397ff971-e778-44ea-ba08-c45f4dea36a7" providerId="ADAL" clId="{F1A5DAEF-1E81-4F3A-83A6-8CEA41B2EB38}" dt="2023-03-27T19:36:17.828" v="87"/>
          <ac:spMkLst>
            <pc:docMk/>
            <pc:sldMk cId="93255891" sldId="321"/>
            <ac:spMk id="46" creationId="{5F63988D-237B-2772-5B4E-A11DB23CE1A0}"/>
          </ac:spMkLst>
        </pc:spChg>
        <pc:spChg chg="mod">
          <ac:chgData name="Dalal, Mrinmoy" userId="397ff971-e778-44ea-ba08-c45f4dea36a7" providerId="ADAL" clId="{F1A5DAEF-1E81-4F3A-83A6-8CEA41B2EB38}" dt="2023-03-27T19:36:17.828" v="87"/>
          <ac:spMkLst>
            <pc:docMk/>
            <pc:sldMk cId="93255891" sldId="321"/>
            <ac:spMk id="47" creationId="{DAEB6729-2E42-FAEF-B0D7-D907CDE679BE}"/>
          </ac:spMkLst>
        </pc:spChg>
        <pc:spChg chg="del">
          <ac:chgData name="Dalal, Mrinmoy" userId="397ff971-e778-44ea-ba08-c45f4dea36a7" providerId="ADAL" clId="{F1A5DAEF-1E81-4F3A-83A6-8CEA41B2EB38}" dt="2023-03-27T19:36:09.911" v="86" actId="478"/>
          <ac:spMkLst>
            <pc:docMk/>
            <pc:sldMk cId="93255891" sldId="321"/>
            <ac:spMk id="48" creationId="{830B704A-3E49-E275-8F3B-2AF482A00DF2}"/>
          </ac:spMkLst>
        </pc:spChg>
        <pc:spChg chg="del">
          <ac:chgData name="Dalal, Mrinmoy" userId="397ff971-e778-44ea-ba08-c45f4dea36a7" providerId="ADAL" clId="{F1A5DAEF-1E81-4F3A-83A6-8CEA41B2EB38}" dt="2023-03-27T19:13:56.804" v="79" actId="478"/>
          <ac:spMkLst>
            <pc:docMk/>
            <pc:sldMk cId="93255891" sldId="321"/>
            <ac:spMk id="50" creationId="{ABF4D605-9408-1F6D-DE04-B1BD7398AFF5}"/>
          </ac:spMkLst>
        </pc:spChg>
        <pc:spChg chg="del">
          <ac:chgData name="Dalal, Mrinmoy" userId="397ff971-e778-44ea-ba08-c45f4dea36a7" providerId="ADAL" clId="{F1A5DAEF-1E81-4F3A-83A6-8CEA41B2EB38}" dt="2023-03-27T19:36:09.911" v="86" actId="478"/>
          <ac:spMkLst>
            <pc:docMk/>
            <pc:sldMk cId="93255891" sldId="321"/>
            <ac:spMk id="51" creationId="{64068676-58A9-FD13-96F0-74E7659B12ED}"/>
          </ac:spMkLst>
        </pc:spChg>
        <pc:spChg chg="del">
          <ac:chgData name="Dalal, Mrinmoy" userId="397ff971-e778-44ea-ba08-c45f4dea36a7" providerId="ADAL" clId="{F1A5DAEF-1E81-4F3A-83A6-8CEA41B2EB38}" dt="2023-03-27T19:14:02.066" v="80" actId="478"/>
          <ac:spMkLst>
            <pc:docMk/>
            <pc:sldMk cId="93255891" sldId="321"/>
            <ac:spMk id="52" creationId="{9DE37833-CE1F-ACA6-9B47-F22DAE71447A}"/>
          </ac:spMkLst>
        </pc:spChg>
        <pc:spChg chg="del">
          <ac:chgData name="Dalal, Mrinmoy" userId="397ff971-e778-44ea-ba08-c45f4dea36a7" providerId="ADAL" clId="{F1A5DAEF-1E81-4F3A-83A6-8CEA41B2EB38}" dt="2023-03-27T19:14:02.066" v="80" actId="478"/>
          <ac:spMkLst>
            <pc:docMk/>
            <pc:sldMk cId="93255891" sldId="321"/>
            <ac:spMk id="53" creationId="{F034DCED-91A3-1D9C-6135-49C70BCC169D}"/>
          </ac:spMkLst>
        </pc:spChg>
        <pc:spChg chg="del mod">
          <ac:chgData name="Dalal, Mrinmoy" userId="397ff971-e778-44ea-ba08-c45f4dea36a7" providerId="ADAL" clId="{F1A5DAEF-1E81-4F3A-83A6-8CEA41B2EB38}" dt="2023-03-27T19:36:09.911" v="86" actId="478"/>
          <ac:spMkLst>
            <pc:docMk/>
            <pc:sldMk cId="93255891" sldId="321"/>
            <ac:spMk id="54" creationId="{C21673E8-6627-029B-3183-C6789963D8F1}"/>
          </ac:spMkLst>
        </pc:spChg>
        <pc:spChg chg="del">
          <ac:chgData name="Dalal, Mrinmoy" userId="397ff971-e778-44ea-ba08-c45f4dea36a7" providerId="ADAL" clId="{F1A5DAEF-1E81-4F3A-83A6-8CEA41B2EB38}" dt="2023-03-27T19:14:13.670" v="84" actId="478"/>
          <ac:spMkLst>
            <pc:docMk/>
            <pc:sldMk cId="93255891" sldId="321"/>
            <ac:spMk id="55" creationId="{ED725B45-9107-C427-2C7C-85246C5543E0}"/>
          </ac:spMkLst>
        </pc:spChg>
        <pc:spChg chg="del mod">
          <ac:chgData name="Dalal, Mrinmoy" userId="397ff971-e778-44ea-ba08-c45f4dea36a7" providerId="ADAL" clId="{F1A5DAEF-1E81-4F3A-83A6-8CEA41B2EB38}" dt="2023-03-27T19:36:09.911" v="86" actId="478"/>
          <ac:spMkLst>
            <pc:docMk/>
            <pc:sldMk cId="93255891" sldId="321"/>
            <ac:spMk id="56" creationId="{B05B7B3D-DDDE-BEAD-6B6C-E640E39E808C}"/>
          </ac:spMkLst>
        </pc:spChg>
        <pc:spChg chg="del mod">
          <ac:chgData name="Dalal, Mrinmoy" userId="397ff971-e778-44ea-ba08-c45f4dea36a7" providerId="ADAL" clId="{F1A5DAEF-1E81-4F3A-83A6-8CEA41B2EB38}" dt="2023-03-27T19:36:09.911" v="86" actId="478"/>
          <ac:spMkLst>
            <pc:docMk/>
            <pc:sldMk cId="93255891" sldId="321"/>
            <ac:spMk id="57" creationId="{CC8E6901-16D9-DECA-B082-66EC9F63642D}"/>
          </ac:spMkLst>
        </pc:spChg>
        <pc:spChg chg="mod">
          <ac:chgData name="Dalal, Mrinmoy" userId="397ff971-e778-44ea-ba08-c45f4dea36a7" providerId="ADAL" clId="{F1A5DAEF-1E81-4F3A-83A6-8CEA41B2EB38}" dt="2023-03-27T19:36:17.828" v="87"/>
          <ac:spMkLst>
            <pc:docMk/>
            <pc:sldMk cId="93255891" sldId="321"/>
            <ac:spMk id="58" creationId="{C708B304-ABAB-6BBC-711E-5D292D7D7915}"/>
          </ac:spMkLst>
        </pc:spChg>
        <pc:spChg chg="mod">
          <ac:chgData name="Dalal, Mrinmoy" userId="397ff971-e778-44ea-ba08-c45f4dea36a7" providerId="ADAL" clId="{F1A5DAEF-1E81-4F3A-83A6-8CEA41B2EB38}" dt="2023-03-27T19:36:17.828" v="87"/>
          <ac:spMkLst>
            <pc:docMk/>
            <pc:sldMk cId="93255891" sldId="321"/>
            <ac:spMk id="59" creationId="{027F9D06-AB9A-69D7-24FA-96B9B9DE2420}"/>
          </ac:spMkLst>
        </pc:spChg>
        <pc:spChg chg="mod">
          <ac:chgData name="Dalal, Mrinmoy" userId="397ff971-e778-44ea-ba08-c45f4dea36a7" providerId="ADAL" clId="{F1A5DAEF-1E81-4F3A-83A6-8CEA41B2EB38}" dt="2023-03-27T19:36:17.828" v="87"/>
          <ac:spMkLst>
            <pc:docMk/>
            <pc:sldMk cId="93255891" sldId="321"/>
            <ac:spMk id="61" creationId="{321F5E3E-22C5-A26E-F315-55C34FCC9685}"/>
          </ac:spMkLst>
        </pc:spChg>
        <pc:spChg chg="mod">
          <ac:chgData name="Dalal, Mrinmoy" userId="397ff971-e778-44ea-ba08-c45f4dea36a7" providerId="ADAL" clId="{F1A5DAEF-1E81-4F3A-83A6-8CEA41B2EB38}" dt="2023-03-27T19:36:17.828" v="87"/>
          <ac:spMkLst>
            <pc:docMk/>
            <pc:sldMk cId="93255891" sldId="321"/>
            <ac:spMk id="63" creationId="{402969E4-4B0F-E0C7-C519-B527CA2F244A}"/>
          </ac:spMkLst>
        </pc:spChg>
        <pc:spChg chg="mod">
          <ac:chgData name="Dalal, Mrinmoy" userId="397ff971-e778-44ea-ba08-c45f4dea36a7" providerId="ADAL" clId="{F1A5DAEF-1E81-4F3A-83A6-8CEA41B2EB38}" dt="2023-03-27T19:36:17.828" v="87"/>
          <ac:spMkLst>
            <pc:docMk/>
            <pc:sldMk cId="93255891" sldId="321"/>
            <ac:spMk id="65" creationId="{6F8B57D3-FE7B-F3C2-F97C-72808A337542}"/>
          </ac:spMkLst>
        </pc:spChg>
        <pc:spChg chg="mod">
          <ac:chgData name="Dalal, Mrinmoy" userId="397ff971-e778-44ea-ba08-c45f4dea36a7" providerId="ADAL" clId="{F1A5DAEF-1E81-4F3A-83A6-8CEA41B2EB38}" dt="2023-03-27T19:36:17.828" v="87"/>
          <ac:spMkLst>
            <pc:docMk/>
            <pc:sldMk cId="93255891" sldId="321"/>
            <ac:spMk id="67" creationId="{DA35CD4A-90E6-F831-DFED-828AAABF1E4F}"/>
          </ac:spMkLst>
        </pc:spChg>
        <pc:spChg chg="mod">
          <ac:chgData name="Dalal, Mrinmoy" userId="397ff971-e778-44ea-ba08-c45f4dea36a7" providerId="ADAL" clId="{F1A5DAEF-1E81-4F3A-83A6-8CEA41B2EB38}" dt="2023-03-27T19:36:17.828" v="87"/>
          <ac:spMkLst>
            <pc:docMk/>
            <pc:sldMk cId="93255891" sldId="321"/>
            <ac:spMk id="68" creationId="{67DB5401-B9FD-CE96-090E-C20284F85715}"/>
          </ac:spMkLst>
        </pc:spChg>
        <pc:spChg chg="mod">
          <ac:chgData name="Dalal, Mrinmoy" userId="397ff971-e778-44ea-ba08-c45f4dea36a7" providerId="ADAL" clId="{F1A5DAEF-1E81-4F3A-83A6-8CEA41B2EB38}" dt="2023-03-27T19:36:17.828" v="87"/>
          <ac:spMkLst>
            <pc:docMk/>
            <pc:sldMk cId="93255891" sldId="321"/>
            <ac:spMk id="69" creationId="{4F755DB6-F412-1CA5-E9F0-BEECAC8F4F00}"/>
          </ac:spMkLst>
        </pc:spChg>
        <pc:spChg chg="add del mod">
          <ac:chgData name="Dalal, Mrinmoy" userId="397ff971-e778-44ea-ba08-c45f4dea36a7" providerId="ADAL" clId="{F1A5DAEF-1E81-4F3A-83A6-8CEA41B2EB38}" dt="2023-03-27T19:36:20.122" v="88"/>
          <ac:spMkLst>
            <pc:docMk/>
            <pc:sldMk cId="93255891" sldId="321"/>
            <ac:spMk id="70" creationId="{A1F88081-DA9F-C088-842F-4BD56EBA2367}"/>
          </ac:spMkLst>
        </pc:spChg>
        <pc:spChg chg="add del mod">
          <ac:chgData name="Dalal, Mrinmoy" userId="397ff971-e778-44ea-ba08-c45f4dea36a7" providerId="ADAL" clId="{F1A5DAEF-1E81-4F3A-83A6-8CEA41B2EB38}" dt="2023-03-27T19:36:20.122" v="88"/>
          <ac:spMkLst>
            <pc:docMk/>
            <pc:sldMk cId="93255891" sldId="321"/>
            <ac:spMk id="71" creationId="{F3CF413B-DD4E-C758-F817-8DAA26473B1D}"/>
          </ac:spMkLst>
        </pc:spChg>
        <pc:spChg chg="add del mod">
          <ac:chgData name="Dalal, Mrinmoy" userId="397ff971-e778-44ea-ba08-c45f4dea36a7" providerId="ADAL" clId="{F1A5DAEF-1E81-4F3A-83A6-8CEA41B2EB38}" dt="2023-03-27T19:36:20.122" v="88"/>
          <ac:spMkLst>
            <pc:docMk/>
            <pc:sldMk cId="93255891" sldId="321"/>
            <ac:spMk id="72" creationId="{2E7058C3-0079-255C-D24C-3F99C4E704EA}"/>
          </ac:spMkLst>
        </pc:spChg>
        <pc:spChg chg="add del mod">
          <ac:chgData name="Dalal, Mrinmoy" userId="397ff971-e778-44ea-ba08-c45f4dea36a7" providerId="ADAL" clId="{F1A5DAEF-1E81-4F3A-83A6-8CEA41B2EB38}" dt="2023-03-27T19:36:20.122" v="88"/>
          <ac:spMkLst>
            <pc:docMk/>
            <pc:sldMk cId="93255891" sldId="321"/>
            <ac:spMk id="73" creationId="{E1637C19-98A1-281F-4677-B766E1A5A722}"/>
          </ac:spMkLst>
        </pc:spChg>
        <pc:spChg chg="add del mod">
          <ac:chgData name="Dalal, Mrinmoy" userId="397ff971-e778-44ea-ba08-c45f4dea36a7" providerId="ADAL" clId="{F1A5DAEF-1E81-4F3A-83A6-8CEA41B2EB38}" dt="2023-03-27T19:36:20.122" v="88"/>
          <ac:spMkLst>
            <pc:docMk/>
            <pc:sldMk cId="93255891" sldId="321"/>
            <ac:spMk id="74" creationId="{69844E83-F8C2-D646-AA6C-5DF92212B7E4}"/>
          </ac:spMkLst>
        </pc:spChg>
        <pc:spChg chg="add del mod">
          <ac:chgData name="Dalal, Mrinmoy" userId="397ff971-e778-44ea-ba08-c45f4dea36a7" providerId="ADAL" clId="{F1A5DAEF-1E81-4F3A-83A6-8CEA41B2EB38}" dt="2023-03-27T19:36:20.122" v="88"/>
          <ac:spMkLst>
            <pc:docMk/>
            <pc:sldMk cId="93255891" sldId="321"/>
            <ac:spMk id="75" creationId="{0637B524-78F1-5D11-1315-355D29FE4B7A}"/>
          </ac:spMkLst>
        </pc:spChg>
        <pc:spChg chg="add del mod">
          <ac:chgData name="Dalal, Mrinmoy" userId="397ff971-e778-44ea-ba08-c45f4dea36a7" providerId="ADAL" clId="{F1A5DAEF-1E81-4F3A-83A6-8CEA41B2EB38}" dt="2023-03-27T19:36:20.122" v="88"/>
          <ac:spMkLst>
            <pc:docMk/>
            <pc:sldMk cId="93255891" sldId="321"/>
            <ac:spMk id="76" creationId="{77D18AF6-4620-71DE-F8EA-87108B78EF25}"/>
          </ac:spMkLst>
        </pc:spChg>
        <pc:spChg chg="add del mod">
          <ac:chgData name="Dalal, Mrinmoy" userId="397ff971-e778-44ea-ba08-c45f4dea36a7" providerId="ADAL" clId="{F1A5DAEF-1E81-4F3A-83A6-8CEA41B2EB38}" dt="2023-03-27T19:36:20.122" v="88"/>
          <ac:spMkLst>
            <pc:docMk/>
            <pc:sldMk cId="93255891" sldId="321"/>
            <ac:spMk id="77" creationId="{19F938FD-7170-63EB-2A33-D283410CD3F7}"/>
          </ac:spMkLst>
        </pc:spChg>
        <pc:spChg chg="add del mod">
          <ac:chgData name="Dalal, Mrinmoy" userId="397ff971-e778-44ea-ba08-c45f4dea36a7" providerId="ADAL" clId="{F1A5DAEF-1E81-4F3A-83A6-8CEA41B2EB38}" dt="2023-03-27T19:36:20.122" v="88"/>
          <ac:spMkLst>
            <pc:docMk/>
            <pc:sldMk cId="93255891" sldId="321"/>
            <ac:spMk id="78" creationId="{46FC8023-8018-4FF6-3DB4-8469FBBC5D15}"/>
          </ac:spMkLst>
        </pc:spChg>
        <pc:spChg chg="add del mod">
          <ac:chgData name="Dalal, Mrinmoy" userId="397ff971-e778-44ea-ba08-c45f4dea36a7" providerId="ADAL" clId="{F1A5DAEF-1E81-4F3A-83A6-8CEA41B2EB38}" dt="2023-03-27T19:36:20.122" v="88"/>
          <ac:spMkLst>
            <pc:docMk/>
            <pc:sldMk cId="93255891" sldId="321"/>
            <ac:spMk id="79" creationId="{4486E44E-4258-665C-9F0C-94D1B7BDB948}"/>
          </ac:spMkLst>
        </pc:spChg>
        <pc:spChg chg="add del mod">
          <ac:chgData name="Dalal, Mrinmoy" userId="397ff971-e778-44ea-ba08-c45f4dea36a7" providerId="ADAL" clId="{F1A5DAEF-1E81-4F3A-83A6-8CEA41B2EB38}" dt="2023-03-27T19:36:20.122" v="88"/>
          <ac:spMkLst>
            <pc:docMk/>
            <pc:sldMk cId="93255891" sldId="321"/>
            <ac:spMk id="80" creationId="{750921E0-8195-53CB-A5B3-36F916AA9D1E}"/>
          </ac:spMkLst>
        </pc:spChg>
        <pc:spChg chg="add del mod">
          <ac:chgData name="Dalal, Mrinmoy" userId="397ff971-e778-44ea-ba08-c45f4dea36a7" providerId="ADAL" clId="{F1A5DAEF-1E81-4F3A-83A6-8CEA41B2EB38}" dt="2023-03-27T19:36:20.122" v="88"/>
          <ac:spMkLst>
            <pc:docMk/>
            <pc:sldMk cId="93255891" sldId="321"/>
            <ac:spMk id="81" creationId="{70DEC4E0-F9B5-0EEE-DD41-6DF83EA1B4D8}"/>
          </ac:spMkLst>
        </pc:spChg>
        <pc:spChg chg="mod">
          <ac:chgData name="Dalal, Mrinmoy" userId="397ff971-e778-44ea-ba08-c45f4dea36a7" providerId="ADAL" clId="{F1A5DAEF-1E81-4F3A-83A6-8CEA41B2EB38}" dt="2023-03-27T19:36:17.828" v="87"/>
          <ac:spMkLst>
            <pc:docMk/>
            <pc:sldMk cId="93255891" sldId="321"/>
            <ac:spMk id="83" creationId="{8E4A5F82-F997-2DFC-89CF-2B49066B636D}"/>
          </ac:spMkLst>
        </pc:spChg>
        <pc:spChg chg="mod">
          <ac:chgData name="Dalal, Mrinmoy" userId="397ff971-e778-44ea-ba08-c45f4dea36a7" providerId="ADAL" clId="{F1A5DAEF-1E81-4F3A-83A6-8CEA41B2EB38}" dt="2023-03-27T19:36:17.828" v="87"/>
          <ac:spMkLst>
            <pc:docMk/>
            <pc:sldMk cId="93255891" sldId="321"/>
            <ac:spMk id="84" creationId="{63F6A19C-E030-16E2-E9BD-796138E741F6}"/>
          </ac:spMkLst>
        </pc:spChg>
        <pc:spChg chg="mod">
          <ac:chgData name="Dalal, Mrinmoy" userId="397ff971-e778-44ea-ba08-c45f4dea36a7" providerId="ADAL" clId="{F1A5DAEF-1E81-4F3A-83A6-8CEA41B2EB38}" dt="2023-03-27T19:36:17.828" v="87"/>
          <ac:spMkLst>
            <pc:docMk/>
            <pc:sldMk cId="93255891" sldId="321"/>
            <ac:spMk id="85" creationId="{CED7EF96-A495-74A7-4A14-C0B3BC32BE17}"/>
          </ac:spMkLst>
        </pc:spChg>
        <pc:spChg chg="mod">
          <ac:chgData name="Dalal, Mrinmoy" userId="397ff971-e778-44ea-ba08-c45f4dea36a7" providerId="ADAL" clId="{F1A5DAEF-1E81-4F3A-83A6-8CEA41B2EB38}" dt="2023-03-27T19:36:17.828" v="87"/>
          <ac:spMkLst>
            <pc:docMk/>
            <pc:sldMk cId="93255891" sldId="321"/>
            <ac:spMk id="86" creationId="{AD47994B-3395-E39D-E162-955586903492}"/>
          </ac:spMkLst>
        </pc:spChg>
        <pc:spChg chg="mod">
          <ac:chgData name="Dalal, Mrinmoy" userId="397ff971-e778-44ea-ba08-c45f4dea36a7" providerId="ADAL" clId="{F1A5DAEF-1E81-4F3A-83A6-8CEA41B2EB38}" dt="2023-03-27T19:36:17.828" v="87"/>
          <ac:spMkLst>
            <pc:docMk/>
            <pc:sldMk cId="93255891" sldId="321"/>
            <ac:spMk id="88" creationId="{0DA6702F-45A1-15B7-474D-305BA9380CFE}"/>
          </ac:spMkLst>
        </pc:spChg>
        <pc:spChg chg="mod">
          <ac:chgData name="Dalal, Mrinmoy" userId="397ff971-e778-44ea-ba08-c45f4dea36a7" providerId="ADAL" clId="{F1A5DAEF-1E81-4F3A-83A6-8CEA41B2EB38}" dt="2023-03-27T19:36:17.828" v="87"/>
          <ac:spMkLst>
            <pc:docMk/>
            <pc:sldMk cId="93255891" sldId="321"/>
            <ac:spMk id="89" creationId="{EEC44E19-97BC-7726-433F-3F84165C6E0A}"/>
          </ac:spMkLst>
        </pc:spChg>
        <pc:spChg chg="mod">
          <ac:chgData name="Dalal, Mrinmoy" userId="397ff971-e778-44ea-ba08-c45f4dea36a7" providerId="ADAL" clId="{F1A5DAEF-1E81-4F3A-83A6-8CEA41B2EB38}" dt="2023-03-27T19:36:17.828" v="87"/>
          <ac:spMkLst>
            <pc:docMk/>
            <pc:sldMk cId="93255891" sldId="321"/>
            <ac:spMk id="90" creationId="{5B2495C3-6D29-AA9F-F623-4A7C796CAE20}"/>
          </ac:spMkLst>
        </pc:spChg>
        <pc:spChg chg="mod">
          <ac:chgData name="Dalal, Mrinmoy" userId="397ff971-e778-44ea-ba08-c45f4dea36a7" providerId="ADAL" clId="{F1A5DAEF-1E81-4F3A-83A6-8CEA41B2EB38}" dt="2023-03-27T19:36:17.828" v="87"/>
          <ac:spMkLst>
            <pc:docMk/>
            <pc:sldMk cId="93255891" sldId="321"/>
            <ac:spMk id="92" creationId="{B97B45F1-0E7F-3151-206D-FF874FFD09DE}"/>
          </ac:spMkLst>
        </pc:spChg>
        <pc:spChg chg="mod">
          <ac:chgData name="Dalal, Mrinmoy" userId="397ff971-e778-44ea-ba08-c45f4dea36a7" providerId="ADAL" clId="{F1A5DAEF-1E81-4F3A-83A6-8CEA41B2EB38}" dt="2023-03-27T19:36:17.828" v="87"/>
          <ac:spMkLst>
            <pc:docMk/>
            <pc:sldMk cId="93255891" sldId="321"/>
            <ac:spMk id="93" creationId="{9A0C0D01-5E6D-6CC4-FA87-8882EB64C7B1}"/>
          </ac:spMkLst>
        </pc:spChg>
        <pc:spChg chg="mod">
          <ac:chgData name="Dalal, Mrinmoy" userId="397ff971-e778-44ea-ba08-c45f4dea36a7" providerId="ADAL" clId="{F1A5DAEF-1E81-4F3A-83A6-8CEA41B2EB38}" dt="2023-03-27T19:36:17.828" v="87"/>
          <ac:spMkLst>
            <pc:docMk/>
            <pc:sldMk cId="93255891" sldId="321"/>
            <ac:spMk id="94" creationId="{9A84FBFC-331A-2EB0-8C4D-26CAD7FDA532}"/>
          </ac:spMkLst>
        </pc:spChg>
        <pc:spChg chg="mod">
          <ac:chgData name="Dalal, Mrinmoy" userId="397ff971-e778-44ea-ba08-c45f4dea36a7" providerId="ADAL" clId="{F1A5DAEF-1E81-4F3A-83A6-8CEA41B2EB38}" dt="2023-03-27T19:36:17.828" v="87"/>
          <ac:spMkLst>
            <pc:docMk/>
            <pc:sldMk cId="93255891" sldId="321"/>
            <ac:spMk id="95" creationId="{B814D120-4486-D211-3B93-AC36D622EBE8}"/>
          </ac:spMkLst>
        </pc:spChg>
        <pc:spChg chg="mod">
          <ac:chgData name="Dalal, Mrinmoy" userId="397ff971-e778-44ea-ba08-c45f4dea36a7" providerId="ADAL" clId="{F1A5DAEF-1E81-4F3A-83A6-8CEA41B2EB38}" dt="2023-03-27T19:36:17.828" v="87"/>
          <ac:spMkLst>
            <pc:docMk/>
            <pc:sldMk cId="93255891" sldId="321"/>
            <ac:spMk id="97" creationId="{5BBFF52D-8E70-144D-4B9A-6A96B03AD24E}"/>
          </ac:spMkLst>
        </pc:spChg>
        <pc:spChg chg="mod">
          <ac:chgData name="Dalal, Mrinmoy" userId="397ff971-e778-44ea-ba08-c45f4dea36a7" providerId="ADAL" clId="{F1A5DAEF-1E81-4F3A-83A6-8CEA41B2EB38}" dt="2023-03-27T19:36:17.828" v="87"/>
          <ac:spMkLst>
            <pc:docMk/>
            <pc:sldMk cId="93255891" sldId="321"/>
            <ac:spMk id="98" creationId="{17605732-0807-9719-713C-99290B5A4D6B}"/>
          </ac:spMkLst>
        </pc:spChg>
        <pc:spChg chg="mod">
          <ac:chgData name="Dalal, Mrinmoy" userId="397ff971-e778-44ea-ba08-c45f4dea36a7" providerId="ADAL" clId="{F1A5DAEF-1E81-4F3A-83A6-8CEA41B2EB38}" dt="2023-03-27T19:36:17.828" v="87"/>
          <ac:spMkLst>
            <pc:docMk/>
            <pc:sldMk cId="93255891" sldId="321"/>
            <ac:spMk id="99" creationId="{D061730E-87C2-D481-F2C8-5B5A5984A09F}"/>
          </ac:spMkLst>
        </pc:spChg>
        <pc:spChg chg="mod">
          <ac:chgData name="Dalal, Mrinmoy" userId="397ff971-e778-44ea-ba08-c45f4dea36a7" providerId="ADAL" clId="{F1A5DAEF-1E81-4F3A-83A6-8CEA41B2EB38}" dt="2023-03-27T19:36:17.828" v="87"/>
          <ac:spMkLst>
            <pc:docMk/>
            <pc:sldMk cId="93255891" sldId="321"/>
            <ac:spMk id="100" creationId="{0696B816-ACEB-5F38-A6AC-10532264792A}"/>
          </ac:spMkLst>
        </pc:spChg>
        <pc:spChg chg="add del mod">
          <ac:chgData name="Dalal, Mrinmoy" userId="397ff971-e778-44ea-ba08-c45f4dea36a7" providerId="ADAL" clId="{F1A5DAEF-1E81-4F3A-83A6-8CEA41B2EB38}" dt="2023-03-27T19:36:20.122" v="88"/>
          <ac:spMkLst>
            <pc:docMk/>
            <pc:sldMk cId="93255891" sldId="321"/>
            <ac:spMk id="101" creationId="{72402956-E944-7236-E34C-40D4E0492F53}"/>
          </ac:spMkLst>
        </pc:spChg>
        <pc:spChg chg="mod">
          <ac:chgData name="Dalal, Mrinmoy" userId="397ff971-e778-44ea-ba08-c45f4dea36a7" providerId="ADAL" clId="{F1A5DAEF-1E81-4F3A-83A6-8CEA41B2EB38}" dt="2023-03-27T19:36:17.828" v="87"/>
          <ac:spMkLst>
            <pc:docMk/>
            <pc:sldMk cId="93255891" sldId="321"/>
            <ac:spMk id="103" creationId="{D42ED392-075B-974E-10ED-95B91CC13392}"/>
          </ac:spMkLst>
        </pc:spChg>
        <pc:spChg chg="mod">
          <ac:chgData name="Dalal, Mrinmoy" userId="397ff971-e778-44ea-ba08-c45f4dea36a7" providerId="ADAL" clId="{F1A5DAEF-1E81-4F3A-83A6-8CEA41B2EB38}" dt="2023-03-27T19:36:17.828" v="87"/>
          <ac:spMkLst>
            <pc:docMk/>
            <pc:sldMk cId="93255891" sldId="321"/>
            <ac:spMk id="104" creationId="{C31C8A04-0FD1-A5FF-9C9A-EFC40C29EB46}"/>
          </ac:spMkLst>
        </pc:spChg>
        <pc:spChg chg="mod">
          <ac:chgData name="Dalal, Mrinmoy" userId="397ff971-e778-44ea-ba08-c45f4dea36a7" providerId="ADAL" clId="{F1A5DAEF-1E81-4F3A-83A6-8CEA41B2EB38}" dt="2023-03-27T19:36:21.632" v="89"/>
          <ac:spMkLst>
            <pc:docMk/>
            <pc:sldMk cId="93255891" sldId="321"/>
            <ac:spMk id="107" creationId="{B16ABB65-49A4-8E22-7A98-75845CB7730F}"/>
          </ac:spMkLst>
        </pc:spChg>
        <pc:spChg chg="mod">
          <ac:chgData name="Dalal, Mrinmoy" userId="397ff971-e778-44ea-ba08-c45f4dea36a7" providerId="ADAL" clId="{F1A5DAEF-1E81-4F3A-83A6-8CEA41B2EB38}" dt="2023-03-27T19:36:21.632" v="89"/>
          <ac:spMkLst>
            <pc:docMk/>
            <pc:sldMk cId="93255891" sldId="321"/>
            <ac:spMk id="108" creationId="{6D0239D1-A1EE-E951-5FF8-D4ADA0499D1E}"/>
          </ac:spMkLst>
        </pc:spChg>
        <pc:spChg chg="mod">
          <ac:chgData name="Dalal, Mrinmoy" userId="397ff971-e778-44ea-ba08-c45f4dea36a7" providerId="ADAL" clId="{F1A5DAEF-1E81-4F3A-83A6-8CEA41B2EB38}" dt="2023-03-27T19:36:21.632" v="89"/>
          <ac:spMkLst>
            <pc:docMk/>
            <pc:sldMk cId="93255891" sldId="321"/>
            <ac:spMk id="109" creationId="{633C82F2-09A2-BF19-F82D-F85FFD15EDFE}"/>
          </ac:spMkLst>
        </pc:spChg>
        <pc:spChg chg="mod">
          <ac:chgData name="Dalal, Mrinmoy" userId="397ff971-e778-44ea-ba08-c45f4dea36a7" providerId="ADAL" clId="{F1A5DAEF-1E81-4F3A-83A6-8CEA41B2EB38}" dt="2023-03-27T19:36:21.632" v="89"/>
          <ac:spMkLst>
            <pc:docMk/>
            <pc:sldMk cId="93255891" sldId="321"/>
            <ac:spMk id="110" creationId="{DBD4A0CE-733F-D57E-4991-7D81E8DEE6CD}"/>
          </ac:spMkLst>
        </pc:spChg>
        <pc:spChg chg="mod">
          <ac:chgData name="Dalal, Mrinmoy" userId="397ff971-e778-44ea-ba08-c45f4dea36a7" providerId="ADAL" clId="{F1A5DAEF-1E81-4F3A-83A6-8CEA41B2EB38}" dt="2023-03-27T19:36:21.632" v="89"/>
          <ac:spMkLst>
            <pc:docMk/>
            <pc:sldMk cId="93255891" sldId="321"/>
            <ac:spMk id="111" creationId="{91297796-12B2-8B48-4B88-C0A4E9681C41}"/>
          </ac:spMkLst>
        </pc:spChg>
        <pc:spChg chg="mod">
          <ac:chgData name="Dalal, Mrinmoy" userId="397ff971-e778-44ea-ba08-c45f4dea36a7" providerId="ADAL" clId="{F1A5DAEF-1E81-4F3A-83A6-8CEA41B2EB38}" dt="2023-03-27T19:36:21.632" v="89"/>
          <ac:spMkLst>
            <pc:docMk/>
            <pc:sldMk cId="93255891" sldId="321"/>
            <ac:spMk id="117" creationId="{3B73A7C4-B9AF-827E-7CA7-98D54362012A}"/>
          </ac:spMkLst>
        </pc:spChg>
        <pc:spChg chg="mod">
          <ac:chgData name="Dalal, Mrinmoy" userId="397ff971-e778-44ea-ba08-c45f4dea36a7" providerId="ADAL" clId="{F1A5DAEF-1E81-4F3A-83A6-8CEA41B2EB38}" dt="2023-03-27T19:36:21.632" v="89"/>
          <ac:spMkLst>
            <pc:docMk/>
            <pc:sldMk cId="93255891" sldId="321"/>
            <ac:spMk id="118" creationId="{396BD09E-4BE2-96B1-1671-7C077542E398}"/>
          </ac:spMkLst>
        </pc:spChg>
        <pc:spChg chg="mod">
          <ac:chgData name="Dalal, Mrinmoy" userId="397ff971-e778-44ea-ba08-c45f4dea36a7" providerId="ADAL" clId="{F1A5DAEF-1E81-4F3A-83A6-8CEA41B2EB38}" dt="2023-03-27T19:36:21.632" v="89"/>
          <ac:spMkLst>
            <pc:docMk/>
            <pc:sldMk cId="93255891" sldId="321"/>
            <ac:spMk id="119" creationId="{50259C1D-5002-935A-9E86-174CC7C16C3E}"/>
          </ac:spMkLst>
        </pc:spChg>
        <pc:spChg chg="mod">
          <ac:chgData name="Dalal, Mrinmoy" userId="397ff971-e778-44ea-ba08-c45f4dea36a7" providerId="ADAL" clId="{F1A5DAEF-1E81-4F3A-83A6-8CEA41B2EB38}" dt="2023-03-27T19:36:21.632" v="89"/>
          <ac:spMkLst>
            <pc:docMk/>
            <pc:sldMk cId="93255891" sldId="321"/>
            <ac:spMk id="120" creationId="{473E376C-7994-D240-F9E5-8578B40E4D7F}"/>
          </ac:spMkLst>
        </pc:spChg>
        <pc:spChg chg="mod">
          <ac:chgData name="Dalal, Mrinmoy" userId="397ff971-e778-44ea-ba08-c45f4dea36a7" providerId="ADAL" clId="{F1A5DAEF-1E81-4F3A-83A6-8CEA41B2EB38}" dt="2023-03-27T19:36:21.632" v="89"/>
          <ac:spMkLst>
            <pc:docMk/>
            <pc:sldMk cId="93255891" sldId="321"/>
            <ac:spMk id="121" creationId="{D8DD8C83-905F-E4D8-6D05-E7EE86AD7119}"/>
          </ac:spMkLst>
        </pc:spChg>
        <pc:spChg chg="mod">
          <ac:chgData name="Dalal, Mrinmoy" userId="397ff971-e778-44ea-ba08-c45f4dea36a7" providerId="ADAL" clId="{F1A5DAEF-1E81-4F3A-83A6-8CEA41B2EB38}" dt="2023-03-27T19:36:21.632" v="89"/>
          <ac:spMkLst>
            <pc:docMk/>
            <pc:sldMk cId="93255891" sldId="321"/>
            <ac:spMk id="122" creationId="{61BC5ECA-987B-E720-3276-8D8659F2D3C6}"/>
          </ac:spMkLst>
        </pc:spChg>
        <pc:spChg chg="mod">
          <ac:chgData name="Dalal, Mrinmoy" userId="397ff971-e778-44ea-ba08-c45f4dea36a7" providerId="ADAL" clId="{F1A5DAEF-1E81-4F3A-83A6-8CEA41B2EB38}" dt="2023-03-27T19:36:21.632" v="89"/>
          <ac:spMkLst>
            <pc:docMk/>
            <pc:sldMk cId="93255891" sldId="321"/>
            <ac:spMk id="123" creationId="{67FCBB06-600B-AEF8-DEA0-007C2EF5CF97}"/>
          </ac:spMkLst>
        </pc:spChg>
        <pc:spChg chg="mod">
          <ac:chgData name="Dalal, Mrinmoy" userId="397ff971-e778-44ea-ba08-c45f4dea36a7" providerId="ADAL" clId="{F1A5DAEF-1E81-4F3A-83A6-8CEA41B2EB38}" dt="2023-03-27T19:36:21.632" v="89"/>
          <ac:spMkLst>
            <pc:docMk/>
            <pc:sldMk cId="93255891" sldId="321"/>
            <ac:spMk id="124" creationId="{18B18E59-14BC-11E5-D58E-3D13C225319C}"/>
          </ac:spMkLst>
        </pc:spChg>
        <pc:spChg chg="mod">
          <ac:chgData name="Dalal, Mrinmoy" userId="397ff971-e778-44ea-ba08-c45f4dea36a7" providerId="ADAL" clId="{F1A5DAEF-1E81-4F3A-83A6-8CEA41B2EB38}" dt="2023-03-27T19:36:21.632" v="89"/>
          <ac:spMkLst>
            <pc:docMk/>
            <pc:sldMk cId="93255891" sldId="321"/>
            <ac:spMk id="125" creationId="{C600E169-0540-DC0B-8690-238717677CE7}"/>
          </ac:spMkLst>
        </pc:spChg>
        <pc:spChg chg="mod">
          <ac:chgData name="Dalal, Mrinmoy" userId="397ff971-e778-44ea-ba08-c45f4dea36a7" providerId="ADAL" clId="{F1A5DAEF-1E81-4F3A-83A6-8CEA41B2EB38}" dt="2023-03-27T19:36:21.632" v="89"/>
          <ac:spMkLst>
            <pc:docMk/>
            <pc:sldMk cId="93255891" sldId="321"/>
            <ac:spMk id="126" creationId="{E02BDACE-CEEE-E4B7-F293-D19C917C4732}"/>
          </ac:spMkLst>
        </pc:spChg>
        <pc:spChg chg="mod">
          <ac:chgData name="Dalal, Mrinmoy" userId="397ff971-e778-44ea-ba08-c45f4dea36a7" providerId="ADAL" clId="{F1A5DAEF-1E81-4F3A-83A6-8CEA41B2EB38}" dt="2023-03-27T19:36:21.632" v="89"/>
          <ac:spMkLst>
            <pc:docMk/>
            <pc:sldMk cId="93255891" sldId="321"/>
            <ac:spMk id="127" creationId="{190044FB-78F9-2FF7-0410-163FB755C5EC}"/>
          </ac:spMkLst>
        </pc:spChg>
        <pc:spChg chg="mod">
          <ac:chgData name="Dalal, Mrinmoy" userId="397ff971-e778-44ea-ba08-c45f4dea36a7" providerId="ADAL" clId="{F1A5DAEF-1E81-4F3A-83A6-8CEA41B2EB38}" dt="2023-03-27T19:36:21.632" v="89"/>
          <ac:spMkLst>
            <pc:docMk/>
            <pc:sldMk cId="93255891" sldId="321"/>
            <ac:spMk id="128" creationId="{545589A2-5438-2802-A4E4-CB4CC3E4FD24}"/>
          </ac:spMkLst>
        </pc:spChg>
        <pc:spChg chg="mod">
          <ac:chgData name="Dalal, Mrinmoy" userId="397ff971-e778-44ea-ba08-c45f4dea36a7" providerId="ADAL" clId="{F1A5DAEF-1E81-4F3A-83A6-8CEA41B2EB38}" dt="2023-03-27T19:36:21.632" v="89"/>
          <ac:spMkLst>
            <pc:docMk/>
            <pc:sldMk cId="93255891" sldId="321"/>
            <ac:spMk id="129" creationId="{61D49ACE-8C5A-2925-B912-C2F4E7CC8DE9}"/>
          </ac:spMkLst>
        </pc:spChg>
        <pc:spChg chg="mod">
          <ac:chgData name="Dalal, Mrinmoy" userId="397ff971-e778-44ea-ba08-c45f4dea36a7" providerId="ADAL" clId="{F1A5DAEF-1E81-4F3A-83A6-8CEA41B2EB38}" dt="2023-03-27T19:36:21.632" v="89"/>
          <ac:spMkLst>
            <pc:docMk/>
            <pc:sldMk cId="93255891" sldId="321"/>
            <ac:spMk id="130" creationId="{F1CDFDD0-CB08-60F1-4CB0-FB354FBA9446}"/>
          </ac:spMkLst>
        </pc:spChg>
        <pc:spChg chg="mod">
          <ac:chgData name="Dalal, Mrinmoy" userId="397ff971-e778-44ea-ba08-c45f4dea36a7" providerId="ADAL" clId="{F1A5DAEF-1E81-4F3A-83A6-8CEA41B2EB38}" dt="2023-03-27T19:36:21.632" v="89"/>
          <ac:spMkLst>
            <pc:docMk/>
            <pc:sldMk cId="93255891" sldId="321"/>
            <ac:spMk id="131" creationId="{B92FB33A-E7E9-BFE6-093D-56555CAA1C94}"/>
          </ac:spMkLst>
        </pc:spChg>
        <pc:spChg chg="mod">
          <ac:chgData name="Dalal, Mrinmoy" userId="397ff971-e778-44ea-ba08-c45f4dea36a7" providerId="ADAL" clId="{F1A5DAEF-1E81-4F3A-83A6-8CEA41B2EB38}" dt="2023-03-27T19:36:21.632" v="89"/>
          <ac:spMkLst>
            <pc:docMk/>
            <pc:sldMk cId="93255891" sldId="321"/>
            <ac:spMk id="132" creationId="{61FC48AE-23D3-9788-E2A5-3EF9B36BC614}"/>
          </ac:spMkLst>
        </pc:spChg>
        <pc:spChg chg="mod">
          <ac:chgData name="Dalal, Mrinmoy" userId="397ff971-e778-44ea-ba08-c45f4dea36a7" providerId="ADAL" clId="{F1A5DAEF-1E81-4F3A-83A6-8CEA41B2EB38}" dt="2023-03-27T19:36:21.632" v="89"/>
          <ac:spMkLst>
            <pc:docMk/>
            <pc:sldMk cId="93255891" sldId="321"/>
            <ac:spMk id="133" creationId="{3384D7F9-2A64-ADF8-9110-A2C7DE85288E}"/>
          </ac:spMkLst>
        </pc:spChg>
        <pc:spChg chg="mod">
          <ac:chgData name="Dalal, Mrinmoy" userId="397ff971-e778-44ea-ba08-c45f4dea36a7" providerId="ADAL" clId="{F1A5DAEF-1E81-4F3A-83A6-8CEA41B2EB38}" dt="2023-03-27T19:36:21.632" v="89"/>
          <ac:spMkLst>
            <pc:docMk/>
            <pc:sldMk cId="93255891" sldId="321"/>
            <ac:spMk id="134" creationId="{AF4CDEEB-ACD1-4DA7-A49E-CA476E19A6C5}"/>
          </ac:spMkLst>
        </pc:spChg>
        <pc:spChg chg="mod">
          <ac:chgData name="Dalal, Mrinmoy" userId="397ff971-e778-44ea-ba08-c45f4dea36a7" providerId="ADAL" clId="{F1A5DAEF-1E81-4F3A-83A6-8CEA41B2EB38}" dt="2023-03-27T19:36:21.632" v="89"/>
          <ac:spMkLst>
            <pc:docMk/>
            <pc:sldMk cId="93255891" sldId="321"/>
            <ac:spMk id="135" creationId="{536F29A2-DB80-ABBE-E5FB-4F50E53A09E8}"/>
          </ac:spMkLst>
        </pc:spChg>
        <pc:spChg chg="mod">
          <ac:chgData name="Dalal, Mrinmoy" userId="397ff971-e778-44ea-ba08-c45f4dea36a7" providerId="ADAL" clId="{F1A5DAEF-1E81-4F3A-83A6-8CEA41B2EB38}" dt="2023-03-27T19:36:21.632" v="89"/>
          <ac:spMkLst>
            <pc:docMk/>
            <pc:sldMk cId="93255891" sldId="321"/>
            <ac:spMk id="136" creationId="{DFD3C937-A1A6-258A-8852-D451985DB19E}"/>
          </ac:spMkLst>
        </pc:spChg>
        <pc:spChg chg="mod">
          <ac:chgData name="Dalal, Mrinmoy" userId="397ff971-e778-44ea-ba08-c45f4dea36a7" providerId="ADAL" clId="{F1A5DAEF-1E81-4F3A-83A6-8CEA41B2EB38}" dt="2023-03-27T19:36:21.632" v="89"/>
          <ac:spMkLst>
            <pc:docMk/>
            <pc:sldMk cId="93255891" sldId="321"/>
            <ac:spMk id="137" creationId="{CFBAACBA-349F-2633-762C-7ADFAA278E6A}"/>
          </ac:spMkLst>
        </pc:spChg>
        <pc:spChg chg="mod">
          <ac:chgData name="Dalal, Mrinmoy" userId="397ff971-e778-44ea-ba08-c45f4dea36a7" providerId="ADAL" clId="{F1A5DAEF-1E81-4F3A-83A6-8CEA41B2EB38}" dt="2023-03-27T19:36:21.632" v="89"/>
          <ac:spMkLst>
            <pc:docMk/>
            <pc:sldMk cId="93255891" sldId="321"/>
            <ac:spMk id="138" creationId="{FBDFB4F7-831C-3A98-F534-B15BDAB77D31}"/>
          </ac:spMkLst>
        </pc:spChg>
        <pc:spChg chg="mod">
          <ac:chgData name="Dalal, Mrinmoy" userId="397ff971-e778-44ea-ba08-c45f4dea36a7" providerId="ADAL" clId="{F1A5DAEF-1E81-4F3A-83A6-8CEA41B2EB38}" dt="2023-03-27T19:36:21.632" v="89"/>
          <ac:spMkLst>
            <pc:docMk/>
            <pc:sldMk cId="93255891" sldId="321"/>
            <ac:spMk id="139" creationId="{5D7029F2-0B6C-88F7-1BE4-B6DDE6BB2A3A}"/>
          </ac:spMkLst>
        </pc:spChg>
        <pc:spChg chg="mod">
          <ac:chgData name="Dalal, Mrinmoy" userId="397ff971-e778-44ea-ba08-c45f4dea36a7" providerId="ADAL" clId="{F1A5DAEF-1E81-4F3A-83A6-8CEA41B2EB38}" dt="2023-03-27T19:36:21.632" v="89"/>
          <ac:spMkLst>
            <pc:docMk/>
            <pc:sldMk cId="93255891" sldId="321"/>
            <ac:spMk id="140" creationId="{073F06EF-B694-73A5-017D-3F6CED731C97}"/>
          </ac:spMkLst>
        </pc:spChg>
        <pc:spChg chg="mod">
          <ac:chgData name="Dalal, Mrinmoy" userId="397ff971-e778-44ea-ba08-c45f4dea36a7" providerId="ADAL" clId="{F1A5DAEF-1E81-4F3A-83A6-8CEA41B2EB38}" dt="2023-03-27T19:36:21.632" v="89"/>
          <ac:spMkLst>
            <pc:docMk/>
            <pc:sldMk cId="93255891" sldId="321"/>
            <ac:spMk id="141" creationId="{999C68F0-ED65-7ED6-EC4A-C36B981FE743}"/>
          </ac:spMkLst>
        </pc:spChg>
        <pc:spChg chg="mod">
          <ac:chgData name="Dalal, Mrinmoy" userId="397ff971-e778-44ea-ba08-c45f4dea36a7" providerId="ADAL" clId="{F1A5DAEF-1E81-4F3A-83A6-8CEA41B2EB38}" dt="2023-03-27T19:36:21.632" v="89"/>
          <ac:spMkLst>
            <pc:docMk/>
            <pc:sldMk cId="93255891" sldId="321"/>
            <ac:spMk id="142" creationId="{7009857A-7DBF-3C78-4FCE-FB3851709DB7}"/>
          </ac:spMkLst>
        </pc:spChg>
        <pc:spChg chg="mod">
          <ac:chgData name="Dalal, Mrinmoy" userId="397ff971-e778-44ea-ba08-c45f4dea36a7" providerId="ADAL" clId="{F1A5DAEF-1E81-4F3A-83A6-8CEA41B2EB38}" dt="2023-03-27T19:36:21.632" v="89"/>
          <ac:spMkLst>
            <pc:docMk/>
            <pc:sldMk cId="93255891" sldId="321"/>
            <ac:spMk id="143" creationId="{20354735-CC05-094A-E3C0-05281C0B4901}"/>
          </ac:spMkLst>
        </pc:spChg>
        <pc:spChg chg="add del mod">
          <ac:chgData name="Dalal, Mrinmoy" userId="397ff971-e778-44ea-ba08-c45f4dea36a7" providerId="ADAL" clId="{F1A5DAEF-1E81-4F3A-83A6-8CEA41B2EB38}" dt="2023-03-27T19:36:23.032" v="90"/>
          <ac:spMkLst>
            <pc:docMk/>
            <pc:sldMk cId="93255891" sldId="321"/>
            <ac:spMk id="144" creationId="{1488F8D8-5329-4BDD-1BC0-578ABDFB3F2B}"/>
          </ac:spMkLst>
        </pc:spChg>
        <pc:spChg chg="add del mod">
          <ac:chgData name="Dalal, Mrinmoy" userId="397ff971-e778-44ea-ba08-c45f4dea36a7" providerId="ADAL" clId="{F1A5DAEF-1E81-4F3A-83A6-8CEA41B2EB38}" dt="2023-03-27T19:36:23.032" v="90"/>
          <ac:spMkLst>
            <pc:docMk/>
            <pc:sldMk cId="93255891" sldId="321"/>
            <ac:spMk id="145" creationId="{7264665F-92C2-12AD-85E6-11A224097F28}"/>
          </ac:spMkLst>
        </pc:spChg>
        <pc:spChg chg="add del mod">
          <ac:chgData name="Dalal, Mrinmoy" userId="397ff971-e778-44ea-ba08-c45f4dea36a7" providerId="ADAL" clId="{F1A5DAEF-1E81-4F3A-83A6-8CEA41B2EB38}" dt="2023-03-27T19:36:23.032" v="90"/>
          <ac:spMkLst>
            <pc:docMk/>
            <pc:sldMk cId="93255891" sldId="321"/>
            <ac:spMk id="146" creationId="{6AF0FB0F-4DA7-A79A-4621-CEBEDD9B9FE1}"/>
          </ac:spMkLst>
        </pc:spChg>
        <pc:spChg chg="add del mod">
          <ac:chgData name="Dalal, Mrinmoy" userId="397ff971-e778-44ea-ba08-c45f4dea36a7" providerId="ADAL" clId="{F1A5DAEF-1E81-4F3A-83A6-8CEA41B2EB38}" dt="2023-03-27T19:36:23.032" v="90"/>
          <ac:spMkLst>
            <pc:docMk/>
            <pc:sldMk cId="93255891" sldId="321"/>
            <ac:spMk id="147" creationId="{F4BFAA81-33D8-F19B-D095-B1A2BE5D4B70}"/>
          </ac:spMkLst>
        </pc:spChg>
        <pc:spChg chg="add del mod">
          <ac:chgData name="Dalal, Mrinmoy" userId="397ff971-e778-44ea-ba08-c45f4dea36a7" providerId="ADAL" clId="{F1A5DAEF-1E81-4F3A-83A6-8CEA41B2EB38}" dt="2023-03-27T19:36:23.032" v="90"/>
          <ac:spMkLst>
            <pc:docMk/>
            <pc:sldMk cId="93255891" sldId="321"/>
            <ac:spMk id="148" creationId="{1E942377-8F8C-9494-A8BE-7EADDECD50B3}"/>
          </ac:spMkLst>
        </pc:spChg>
        <pc:spChg chg="add del mod">
          <ac:chgData name="Dalal, Mrinmoy" userId="397ff971-e778-44ea-ba08-c45f4dea36a7" providerId="ADAL" clId="{F1A5DAEF-1E81-4F3A-83A6-8CEA41B2EB38}" dt="2023-03-27T19:36:23.032" v="90"/>
          <ac:spMkLst>
            <pc:docMk/>
            <pc:sldMk cId="93255891" sldId="321"/>
            <ac:spMk id="149" creationId="{06DE852A-C31C-CD99-CFE8-8F05DAC7B615}"/>
          </ac:spMkLst>
        </pc:spChg>
        <pc:spChg chg="add del mod">
          <ac:chgData name="Dalal, Mrinmoy" userId="397ff971-e778-44ea-ba08-c45f4dea36a7" providerId="ADAL" clId="{F1A5DAEF-1E81-4F3A-83A6-8CEA41B2EB38}" dt="2023-03-27T19:36:23.032" v="90"/>
          <ac:spMkLst>
            <pc:docMk/>
            <pc:sldMk cId="93255891" sldId="321"/>
            <ac:spMk id="150" creationId="{9D000540-C229-3C20-1064-82F3C44F88DE}"/>
          </ac:spMkLst>
        </pc:spChg>
        <pc:spChg chg="add del mod">
          <ac:chgData name="Dalal, Mrinmoy" userId="397ff971-e778-44ea-ba08-c45f4dea36a7" providerId="ADAL" clId="{F1A5DAEF-1E81-4F3A-83A6-8CEA41B2EB38}" dt="2023-03-27T19:36:23.032" v="90"/>
          <ac:spMkLst>
            <pc:docMk/>
            <pc:sldMk cId="93255891" sldId="321"/>
            <ac:spMk id="151" creationId="{17ADDC07-30CA-6ED0-2AC3-38A9453BCAEF}"/>
          </ac:spMkLst>
        </pc:spChg>
        <pc:spChg chg="add del mod">
          <ac:chgData name="Dalal, Mrinmoy" userId="397ff971-e778-44ea-ba08-c45f4dea36a7" providerId="ADAL" clId="{F1A5DAEF-1E81-4F3A-83A6-8CEA41B2EB38}" dt="2023-03-27T19:36:23.032" v="90"/>
          <ac:spMkLst>
            <pc:docMk/>
            <pc:sldMk cId="93255891" sldId="321"/>
            <ac:spMk id="152" creationId="{DC8FF46C-BEE3-23E9-362A-B96DC8FBFB1C}"/>
          </ac:spMkLst>
        </pc:spChg>
        <pc:spChg chg="add del mod">
          <ac:chgData name="Dalal, Mrinmoy" userId="397ff971-e778-44ea-ba08-c45f4dea36a7" providerId="ADAL" clId="{F1A5DAEF-1E81-4F3A-83A6-8CEA41B2EB38}" dt="2023-03-27T19:36:23.032" v="90"/>
          <ac:spMkLst>
            <pc:docMk/>
            <pc:sldMk cId="93255891" sldId="321"/>
            <ac:spMk id="153" creationId="{AA4621E0-32FC-DB44-F5E4-5779E1F88DA8}"/>
          </ac:spMkLst>
        </pc:spChg>
        <pc:spChg chg="add del mod">
          <ac:chgData name="Dalal, Mrinmoy" userId="397ff971-e778-44ea-ba08-c45f4dea36a7" providerId="ADAL" clId="{F1A5DAEF-1E81-4F3A-83A6-8CEA41B2EB38}" dt="2023-03-27T19:36:23.032" v="90"/>
          <ac:spMkLst>
            <pc:docMk/>
            <pc:sldMk cId="93255891" sldId="321"/>
            <ac:spMk id="154" creationId="{5472C3D0-807E-7E1B-3B88-70244EE2DA00}"/>
          </ac:spMkLst>
        </pc:spChg>
        <pc:spChg chg="add del mod">
          <ac:chgData name="Dalal, Mrinmoy" userId="397ff971-e778-44ea-ba08-c45f4dea36a7" providerId="ADAL" clId="{F1A5DAEF-1E81-4F3A-83A6-8CEA41B2EB38}" dt="2023-03-27T19:36:23.032" v="90"/>
          <ac:spMkLst>
            <pc:docMk/>
            <pc:sldMk cId="93255891" sldId="321"/>
            <ac:spMk id="155" creationId="{A6A109E4-0F13-3CF6-2D50-ECD6A52A6B6F}"/>
          </ac:spMkLst>
        </pc:spChg>
        <pc:spChg chg="mod">
          <ac:chgData name="Dalal, Mrinmoy" userId="397ff971-e778-44ea-ba08-c45f4dea36a7" providerId="ADAL" clId="{F1A5DAEF-1E81-4F3A-83A6-8CEA41B2EB38}" dt="2023-03-27T19:36:21.632" v="89"/>
          <ac:spMkLst>
            <pc:docMk/>
            <pc:sldMk cId="93255891" sldId="321"/>
            <ac:spMk id="157" creationId="{C4ED60AD-9FAC-154B-D63C-92AEF312070C}"/>
          </ac:spMkLst>
        </pc:spChg>
        <pc:spChg chg="mod">
          <ac:chgData name="Dalal, Mrinmoy" userId="397ff971-e778-44ea-ba08-c45f4dea36a7" providerId="ADAL" clId="{F1A5DAEF-1E81-4F3A-83A6-8CEA41B2EB38}" dt="2023-03-27T19:36:21.632" v="89"/>
          <ac:spMkLst>
            <pc:docMk/>
            <pc:sldMk cId="93255891" sldId="321"/>
            <ac:spMk id="158" creationId="{B77268EF-7A19-B8EF-7B23-7F993D235275}"/>
          </ac:spMkLst>
        </pc:spChg>
        <pc:spChg chg="mod">
          <ac:chgData name="Dalal, Mrinmoy" userId="397ff971-e778-44ea-ba08-c45f4dea36a7" providerId="ADAL" clId="{F1A5DAEF-1E81-4F3A-83A6-8CEA41B2EB38}" dt="2023-03-27T19:36:21.632" v="89"/>
          <ac:spMkLst>
            <pc:docMk/>
            <pc:sldMk cId="93255891" sldId="321"/>
            <ac:spMk id="159" creationId="{9421AD58-B3BF-A244-AAE0-C78AB83E3AF0}"/>
          </ac:spMkLst>
        </pc:spChg>
        <pc:spChg chg="mod">
          <ac:chgData name="Dalal, Mrinmoy" userId="397ff971-e778-44ea-ba08-c45f4dea36a7" providerId="ADAL" clId="{F1A5DAEF-1E81-4F3A-83A6-8CEA41B2EB38}" dt="2023-03-27T19:36:21.632" v="89"/>
          <ac:spMkLst>
            <pc:docMk/>
            <pc:sldMk cId="93255891" sldId="321"/>
            <ac:spMk id="160" creationId="{86946960-3650-26A3-3B36-764B6E5BAEA4}"/>
          </ac:spMkLst>
        </pc:spChg>
        <pc:spChg chg="mod">
          <ac:chgData name="Dalal, Mrinmoy" userId="397ff971-e778-44ea-ba08-c45f4dea36a7" providerId="ADAL" clId="{F1A5DAEF-1E81-4F3A-83A6-8CEA41B2EB38}" dt="2023-03-27T19:36:21.632" v="89"/>
          <ac:spMkLst>
            <pc:docMk/>
            <pc:sldMk cId="93255891" sldId="321"/>
            <ac:spMk id="162" creationId="{B512968C-67DC-9515-1D3D-2034793DE073}"/>
          </ac:spMkLst>
        </pc:spChg>
        <pc:spChg chg="mod">
          <ac:chgData name="Dalal, Mrinmoy" userId="397ff971-e778-44ea-ba08-c45f4dea36a7" providerId="ADAL" clId="{F1A5DAEF-1E81-4F3A-83A6-8CEA41B2EB38}" dt="2023-03-27T19:36:21.632" v="89"/>
          <ac:spMkLst>
            <pc:docMk/>
            <pc:sldMk cId="93255891" sldId="321"/>
            <ac:spMk id="163" creationId="{77247B27-0292-CB8C-7FFE-3173B0EFCC72}"/>
          </ac:spMkLst>
        </pc:spChg>
        <pc:spChg chg="mod">
          <ac:chgData name="Dalal, Mrinmoy" userId="397ff971-e778-44ea-ba08-c45f4dea36a7" providerId="ADAL" clId="{F1A5DAEF-1E81-4F3A-83A6-8CEA41B2EB38}" dt="2023-03-27T19:36:21.632" v="89"/>
          <ac:spMkLst>
            <pc:docMk/>
            <pc:sldMk cId="93255891" sldId="321"/>
            <ac:spMk id="164" creationId="{D9E6BBF9-AFD1-D270-68E2-0AB410AD973A}"/>
          </ac:spMkLst>
        </pc:spChg>
        <pc:spChg chg="mod">
          <ac:chgData name="Dalal, Mrinmoy" userId="397ff971-e778-44ea-ba08-c45f4dea36a7" providerId="ADAL" clId="{F1A5DAEF-1E81-4F3A-83A6-8CEA41B2EB38}" dt="2023-03-27T19:36:21.632" v="89"/>
          <ac:spMkLst>
            <pc:docMk/>
            <pc:sldMk cId="93255891" sldId="321"/>
            <ac:spMk id="166" creationId="{B58DCE33-1919-1DA3-9FCC-47C95E77B1A1}"/>
          </ac:spMkLst>
        </pc:spChg>
        <pc:spChg chg="mod">
          <ac:chgData name="Dalal, Mrinmoy" userId="397ff971-e778-44ea-ba08-c45f4dea36a7" providerId="ADAL" clId="{F1A5DAEF-1E81-4F3A-83A6-8CEA41B2EB38}" dt="2023-03-27T19:36:21.632" v="89"/>
          <ac:spMkLst>
            <pc:docMk/>
            <pc:sldMk cId="93255891" sldId="321"/>
            <ac:spMk id="167" creationId="{D566840B-94E8-0458-DF8E-9ABD7B6DC041}"/>
          </ac:spMkLst>
        </pc:spChg>
        <pc:spChg chg="mod">
          <ac:chgData name="Dalal, Mrinmoy" userId="397ff971-e778-44ea-ba08-c45f4dea36a7" providerId="ADAL" clId="{F1A5DAEF-1E81-4F3A-83A6-8CEA41B2EB38}" dt="2023-03-27T19:36:21.632" v="89"/>
          <ac:spMkLst>
            <pc:docMk/>
            <pc:sldMk cId="93255891" sldId="321"/>
            <ac:spMk id="168" creationId="{012A04C5-DFEB-C3BD-E3D2-DFD8F7C2E426}"/>
          </ac:spMkLst>
        </pc:spChg>
        <pc:spChg chg="mod">
          <ac:chgData name="Dalal, Mrinmoy" userId="397ff971-e778-44ea-ba08-c45f4dea36a7" providerId="ADAL" clId="{F1A5DAEF-1E81-4F3A-83A6-8CEA41B2EB38}" dt="2023-03-27T19:36:21.632" v="89"/>
          <ac:spMkLst>
            <pc:docMk/>
            <pc:sldMk cId="93255891" sldId="321"/>
            <ac:spMk id="169" creationId="{34D7F3B6-86EC-01C4-B3EB-533F7C928D86}"/>
          </ac:spMkLst>
        </pc:spChg>
        <pc:spChg chg="mod">
          <ac:chgData name="Dalal, Mrinmoy" userId="397ff971-e778-44ea-ba08-c45f4dea36a7" providerId="ADAL" clId="{F1A5DAEF-1E81-4F3A-83A6-8CEA41B2EB38}" dt="2023-03-27T19:36:21.632" v="89"/>
          <ac:spMkLst>
            <pc:docMk/>
            <pc:sldMk cId="93255891" sldId="321"/>
            <ac:spMk id="171" creationId="{DCEAF93A-D591-7196-F8B9-9C0552B1B11A}"/>
          </ac:spMkLst>
        </pc:spChg>
        <pc:spChg chg="mod">
          <ac:chgData name="Dalal, Mrinmoy" userId="397ff971-e778-44ea-ba08-c45f4dea36a7" providerId="ADAL" clId="{F1A5DAEF-1E81-4F3A-83A6-8CEA41B2EB38}" dt="2023-03-27T19:36:21.632" v="89"/>
          <ac:spMkLst>
            <pc:docMk/>
            <pc:sldMk cId="93255891" sldId="321"/>
            <ac:spMk id="172" creationId="{23DFC47E-A571-DFE3-CF41-967E62ACA178}"/>
          </ac:spMkLst>
        </pc:spChg>
        <pc:spChg chg="mod">
          <ac:chgData name="Dalal, Mrinmoy" userId="397ff971-e778-44ea-ba08-c45f4dea36a7" providerId="ADAL" clId="{F1A5DAEF-1E81-4F3A-83A6-8CEA41B2EB38}" dt="2023-03-27T19:36:21.632" v="89"/>
          <ac:spMkLst>
            <pc:docMk/>
            <pc:sldMk cId="93255891" sldId="321"/>
            <ac:spMk id="173" creationId="{88980A73-88BF-410C-C539-BF05A7A9ABD1}"/>
          </ac:spMkLst>
        </pc:spChg>
        <pc:spChg chg="mod">
          <ac:chgData name="Dalal, Mrinmoy" userId="397ff971-e778-44ea-ba08-c45f4dea36a7" providerId="ADAL" clId="{F1A5DAEF-1E81-4F3A-83A6-8CEA41B2EB38}" dt="2023-03-27T19:36:21.632" v="89"/>
          <ac:spMkLst>
            <pc:docMk/>
            <pc:sldMk cId="93255891" sldId="321"/>
            <ac:spMk id="174" creationId="{5891A718-696E-699A-D259-A951CF466FAA}"/>
          </ac:spMkLst>
        </pc:spChg>
        <pc:spChg chg="add del mod">
          <ac:chgData name="Dalal, Mrinmoy" userId="397ff971-e778-44ea-ba08-c45f4dea36a7" providerId="ADAL" clId="{F1A5DAEF-1E81-4F3A-83A6-8CEA41B2EB38}" dt="2023-03-27T19:36:23.032" v="90"/>
          <ac:spMkLst>
            <pc:docMk/>
            <pc:sldMk cId="93255891" sldId="321"/>
            <ac:spMk id="175" creationId="{A769B340-5233-391B-2187-67B2150C3AAF}"/>
          </ac:spMkLst>
        </pc:spChg>
        <pc:spChg chg="mod">
          <ac:chgData name="Dalal, Mrinmoy" userId="397ff971-e778-44ea-ba08-c45f4dea36a7" providerId="ADAL" clId="{F1A5DAEF-1E81-4F3A-83A6-8CEA41B2EB38}" dt="2023-03-27T19:36:21.632" v="89"/>
          <ac:spMkLst>
            <pc:docMk/>
            <pc:sldMk cId="93255891" sldId="321"/>
            <ac:spMk id="177" creationId="{8634B1EA-7ACB-5B50-3C69-53FA69FD3F8F}"/>
          </ac:spMkLst>
        </pc:spChg>
        <pc:spChg chg="mod">
          <ac:chgData name="Dalal, Mrinmoy" userId="397ff971-e778-44ea-ba08-c45f4dea36a7" providerId="ADAL" clId="{F1A5DAEF-1E81-4F3A-83A6-8CEA41B2EB38}" dt="2023-03-27T19:36:21.632" v="89"/>
          <ac:spMkLst>
            <pc:docMk/>
            <pc:sldMk cId="93255891" sldId="321"/>
            <ac:spMk id="178" creationId="{CB207C7F-7937-93D4-CE0C-3158854BC311}"/>
          </ac:spMkLst>
        </pc:spChg>
        <pc:spChg chg="mod">
          <ac:chgData name="Dalal, Mrinmoy" userId="397ff971-e778-44ea-ba08-c45f4dea36a7" providerId="ADAL" clId="{F1A5DAEF-1E81-4F3A-83A6-8CEA41B2EB38}" dt="2023-03-27T19:36:25.900" v="91"/>
          <ac:spMkLst>
            <pc:docMk/>
            <pc:sldMk cId="93255891" sldId="321"/>
            <ac:spMk id="181" creationId="{E068E23B-F1B0-B7D0-6FFC-B5D6F2609845}"/>
          </ac:spMkLst>
        </pc:spChg>
        <pc:spChg chg="mod">
          <ac:chgData name="Dalal, Mrinmoy" userId="397ff971-e778-44ea-ba08-c45f4dea36a7" providerId="ADAL" clId="{F1A5DAEF-1E81-4F3A-83A6-8CEA41B2EB38}" dt="2023-03-27T19:36:25.900" v="91"/>
          <ac:spMkLst>
            <pc:docMk/>
            <pc:sldMk cId="93255891" sldId="321"/>
            <ac:spMk id="182" creationId="{3C14E743-C047-FE23-DB7F-DA67A04A5033}"/>
          </ac:spMkLst>
        </pc:spChg>
        <pc:spChg chg="mod">
          <ac:chgData name="Dalal, Mrinmoy" userId="397ff971-e778-44ea-ba08-c45f4dea36a7" providerId="ADAL" clId="{F1A5DAEF-1E81-4F3A-83A6-8CEA41B2EB38}" dt="2023-03-27T19:36:25.900" v="91"/>
          <ac:spMkLst>
            <pc:docMk/>
            <pc:sldMk cId="93255891" sldId="321"/>
            <ac:spMk id="183" creationId="{5DDF03AE-0A65-E3BB-7140-513ADC1BA8E6}"/>
          </ac:spMkLst>
        </pc:spChg>
        <pc:spChg chg="mod">
          <ac:chgData name="Dalal, Mrinmoy" userId="397ff971-e778-44ea-ba08-c45f4dea36a7" providerId="ADAL" clId="{F1A5DAEF-1E81-4F3A-83A6-8CEA41B2EB38}" dt="2023-03-27T19:36:25.900" v="91"/>
          <ac:spMkLst>
            <pc:docMk/>
            <pc:sldMk cId="93255891" sldId="321"/>
            <ac:spMk id="184" creationId="{C8850127-1CAE-65AD-6C22-7FFE9A4663A8}"/>
          </ac:spMkLst>
        </pc:spChg>
        <pc:spChg chg="mod">
          <ac:chgData name="Dalal, Mrinmoy" userId="397ff971-e778-44ea-ba08-c45f4dea36a7" providerId="ADAL" clId="{F1A5DAEF-1E81-4F3A-83A6-8CEA41B2EB38}" dt="2023-03-27T19:36:25.900" v="91"/>
          <ac:spMkLst>
            <pc:docMk/>
            <pc:sldMk cId="93255891" sldId="321"/>
            <ac:spMk id="185" creationId="{F478F655-0D8B-93BA-59C4-A8B139115F95}"/>
          </ac:spMkLst>
        </pc:spChg>
        <pc:spChg chg="mod">
          <ac:chgData name="Dalal, Mrinmoy" userId="397ff971-e778-44ea-ba08-c45f4dea36a7" providerId="ADAL" clId="{F1A5DAEF-1E81-4F3A-83A6-8CEA41B2EB38}" dt="2023-03-27T19:36:25.900" v="91"/>
          <ac:spMkLst>
            <pc:docMk/>
            <pc:sldMk cId="93255891" sldId="321"/>
            <ac:spMk id="191" creationId="{2DF619A0-FE91-66BE-FDDD-387F311C6EDE}"/>
          </ac:spMkLst>
        </pc:spChg>
        <pc:spChg chg="mod">
          <ac:chgData name="Dalal, Mrinmoy" userId="397ff971-e778-44ea-ba08-c45f4dea36a7" providerId="ADAL" clId="{F1A5DAEF-1E81-4F3A-83A6-8CEA41B2EB38}" dt="2023-03-27T19:36:25.900" v="91"/>
          <ac:spMkLst>
            <pc:docMk/>
            <pc:sldMk cId="93255891" sldId="321"/>
            <ac:spMk id="192" creationId="{D3CFA894-D752-F2F3-830D-BE0DE23DBC9B}"/>
          </ac:spMkLst>
        </pc:spChg>
        <pc:spChg chg="mod">
          <ac:chgData name="Dalal, Mrinmoy" userId="397ff971-e778-44ea-ba08-c45f4dea36a7" providerId="ADAL" clId="{F1A5DAEF-1E81-4F3A-83A6-8CEA41B2EB38}" dt="2023-03-27T19:36:25.900" v="91"/>
          <ac:spMkLst>
            <pc:docMk/>
            <pc:sldMk cId="93255891" sldId="321"/>
            <ac:spMk id="193" creationId="{79711CCF-7585-F38E-BB5F-01DB8C0A3F36}"/>
          </ac:spMkLst>
        </pc:spChg>
        <pc:spChg chg="mod">
          <ac:chgData name="Dalal, Mrinmoy" userId="397ff971-e778-44ea-ba08-c45f4dea36a7" providerId="ADAL" clId="{F1A5DAEF-1E81-4F3A-83A6-8CEA41B2EB38}" dt="2023-03-27T19:36:25.900" v="91"/>
          <ac:spMkLst>
            <pc:docMk/>
            <pc:sldMk cId="93255891" sldId="321"/>
            <ac:spMk id="194" creationId="{F5ED7CD2-1B9F-27E1-0F90-5F31E4170675}"/>
          </ac:spMkLst>
        </pc:spChg>
        <pc:spChg chg="mod">
          <ac:chgData name="Dalal, Mrinmoy" userId="397ff971-e778-44ea-ba08-c45f4dea36a7" providerId="ADAL" clId="{F1A5DAEF-1E81-4F3A-83A6-8CEA41B2EB38}" dt="2023-03-27T19:36:25.900" v="91"/>
          <ac:spMkLst>
            <pc:docMk/>
            <pc:sldMk cId="93255891" sldId="321"/>
            <ac:spMk id="195" creationId="{81561277-1407-6401-244F-97E63936B4AC}"/>
          </ac:spMkLst>
        </pc:spChg>
        <pc:spChg chg="mod">
          <ac:chgData name="Dalal, Mrinmoy" userId="397ff971-e778-44ea-ba08-c45f4dea36a7" providerId="ADAL" clId="{F1A5DAEF-1E81-4F3A-83A6-8CEA41B2EB38}" dt="2023-03-27T19:36:25.900" v="91"/>
          <ac:spMkLst>
            <pc:docMk/>
            <pc:sldMk cId="93255891" sldId="321"/>
            <ac:spMk id="196" creationId="{76F5DC87-30D3-A733-5562-C6D177DE6CA4}"/>
          </ac:spMkLst>
        </pc:spChg>
        <pc:spChg chg="mod">
          <ac:chgData name="Dalal, Mrinmoy" userId="397ff971-e778-44ea-ba08-c45f4dea36a7" providerId="ADAL" clId="{F1A5DAEF-1E81-4F3A-83A6-8CEA41B2EB38}" dt="2023-03-27T19:36:25.900" v="91"/>
          <ac:spMkLst>
            <pc:docMk/>
            <pc:sldMk cId="93255891" sldId="321"/>
            <ac:spMk id="197" creationId="{2058F3A0-3FE3-FEE3-AA40-9468F8DBDC1D}"/>
          </ac:spMkLst>
        </pc:spChg>
        <pc:spChg chg="mod">
          <ac:chgData name="Dalal, Mrinmoy" userId="397ff971-e778-44ea-ba08-c45f4dea36a7" providerId="ADAL" clId="{F1A5DAEF-1E81-4F3A-83A6-8CEA41B2EB38}" dt="2023-03-27T19:36:25.900" v="91"/>
          <ac:spMkLst>
            <pc:docMk/>
            <pc:sldMk cId="93255891" sldId="321"/>
            <ac:spMk id="198" creationId="{4FD47E74-8227-DC85-F2E0-7C7FF0FE9E65}"/>
          </ac:spMkLst>
        </pc:spChg>
        <pc:spChg chg="mod">
          <ac:chgData name="Dalal, Mrinmoy" userId="397ff971-e778-44ea-ba08-c45f4dea36a7" providerId="ADAL" clId="{F1A5DAEF-1E81-4F3A-83A6-8CEA41B2EB38}" dt="2023-03-27T19:36:25.900" v="91"/>
          <ac:spMkLst>
            <pc:docMk/>
            <pc:sldMk cId="93255891" sldId="321"/>
            <ac:spMk id="199" creationId="{D48E31DB-EBA0-2AE9-DB4D-19C61B9ACA28}"/>
          </ac:spMkLst>
        </pc:spChg>
        <pc:spChg chg="mod">
          <ac:chgData name="Dalal, Mrinmoy" userId="397ff971-e778-44ea-ba08-c45f4dea36a7" providerId="ADAL" clId="{F1A5DAEF-1E81-4F3A-83A6-8CEA41B2EB38}" dt="2023-03-27T19:36:25.900" v="91"/>
          <ac:spMkLst>
            <pc:docMk/>
            <pc:sldMk cId="93255891" sldId="321"/>
            <ac:spMk id="200" creationId="{E3E2E40D-AF57-BCA6-1B0B-E7217D9BEA33}"/>
          </ac:spMkLst>
        </pc:spChg>
        <pc:spChg chg="mod">
          <ac:chgData name="Dalal, Mrinmoy" userId="397ff971-e778-44ea-ba08-c45f4dea36a7" providerId="ADAL" clId="{F1A5DAEF-1E81-4F3A-83A6-8CEA41B2EB38}" dt="2023-03-27T19:36:25.900" v="91"/>
          <ac:spMkLst>
            <pc:docMk/>
            <pc:sldMk cId="93255891" sldId="321"/>
            <ac:spMk id="201" creationId="{3828D9B2-0955-8EDE-0FE7-9B94C3DCC2ED}"/>
          </ac:spMkLst>
        </pc:spChg>
        <pc:spChg chg="mod">
          <ac:chgData name="Dalal, Mrinmoy" userId="397ff971-e778-44ea-ba08-c45f4dea36a7" providerId="ADAL" clId="{F1A5DAEF-1E81-4F3A-83A6-8CEA41B2EB38}" dt="2023-03-27T19:36:25.900" v="91"/>
          <ac:spMkLst>
            <pc:docMk/>
            <pc:sldMk cId="93255891" sldId="321"/>
            <ac:spMk id="202" creationId="{538F04D5-33A2-E416-C2FC-4C153C762325}"/>
          </ac:spMkLst>
        </pc:spChg>
        <pc:spChg chg="mod">
          <ac:chgData name="Dalal, Mrinmoy" userId="397ff971-e778-44ea-ba08-c45f4dea36a7" providerId="ADAL" clId="{F1A5DAEF-1E81-4F3A-83A6-8CEA41B2EB38}" dt="2023-03-27T19:36:25.900" v="91"/>
          <ac:spMkLst>
            <pc:docMk/>
            <pc:sldMk cId="93255891" sldId="321"/>
            <ac:spMk id="203" creationId="{FB87ACC2-13B1-E491-34F2-64904C52DA04}"/>
          </ac:spMkLst>
        </pc:spChg>
        <pc:spChg chg="mod">
          <ac:chgData name="Dalal, Mrinmoy" userId="397ff971-e778-44ea-ba08-c45f4dea36a7" providerId="ADAL" clId="{F1A5DAEF-1E81-4F3A-83A6-8CEA41B2EB38}" dt="2023-03-27T19:36:25.900" v="91"/>
          <ac:spMkLst>
            <pc:docMk/>
            <pc:sldMk cId="93255891" sldId="321"/>
            <ac:spMk id="204" creationId="{AEE45294-E8C6-49CD-FB10-D2206FCFA666}"/>
          </ac:spMkLst>
        </pc:spChg>
        <pc:spChg chg="mod">
          <ac:chgData name="Dalal, Mrinmoy" userId="397ff971-e778-44ea-ba08-c45f4dea36a7" providerId="ADAL" clId="{F1A5DAEF-1E81-4F3A-83A6-8CEA41B2EB38}" dt="2023-03-27T19:36:25.900" v="91"/>
          <ac:spMkLst>
            <pc:docMk/>
            <pc:sldMk cId="93255891" sldId="321"/>
            <ac:spMk id="205" creationId="{5F44B87A-22FE-680A-B05C-D355FB567DE5}"/>
          </ac:spMkLst>
        </pc:spChg>
        <pc:spChg chg="mod">
          <ac:chgData name="Dalal, Mrinmoy" userId="397ff971-e778-44ea-ba08-c45f4dea36a7" providerId="ADAL" clId="{F1A5DAEF-1E81-4F3A-83A6-8CEA41B2EB38}" dt="2023-03-27T19:36:25.900" v="91"/>
          <ac:spMkLst>
            <pc:docMk/>
            <pc:sldMk cId="93255891" sldId="321"/>
            <ac:spMk id="206" creationId="{9463C053-0131-E07B-F475-A36B62CBD1E1}"/>
          </ac:spMkLst>
        </pc:spChg>
        <pc:spChg chg="mod">
          <ac:chgData name="Dalal, Mrinmoy" userId="397ff971-e778-44ea-ba08-c45f4dea36a7" providerId="ADAL" clId="{F1A5DAEF-1E81-4F3A-83A6-8CEA41B2EB38}" dt="2023-03-27T19:36:25.900" v="91"/>
          <ac:spMkLst>
            <pc:docMk/>
            <pc:sldMk cId="93255891" sldId="321"/>
            <ac:spMk id="207" creationId="{5D662F65-D735-799C-34A7-BDD2DC8F0A2E}"/>
          </ac:spMkLst>
        </pc:spChg>
        <pc:spChg chg="mod">
          <ac:chgData name="Dalal, Mrinmoy" userId="397ff971-e778-44ea-ba08-c45f4dea36a7" providerId="ADAL" clId="{F1A5DAEF-1E81-4F3A-83A6-8CEA41B2EB38}" dt="2023-03-27T19:36:25.900" v="91"/>
          <ac:spMkLst>
            <pc:docMk/>
            <pc:sldMk cId="93255891" sldId="321"/>
            <ac:spMk id="208" creationId="{8141DC28-C5B3-D6C2-F2EB-2F4798365E4D}"/>
          </ac:spMkLst>
        </pc:spChg>
        <pc:spChg chg="mod">
          <ac:chgData name="Dalal, Mrinmoy" userId="397ff971-e778-44ea-ba08-c45f4dea36a7" providerId="ADAL" clId="{F1A5DAEF-1E81-4F3A-83A6-8CEA41B2EB38}" dt="2023-03-27T19:36:25.900" v="91"/>
          <ac:spMkLst>
            <pc:docMk/>
            <pc:sldMk cId="93255891" sldId="321"/>
            <ac:spMk id="209" creationId="{F0F91F04-11A9-F209-16E3-266915BD155A}"/>
          </ac:spMkLst>
        </pc:spChg>
        <pc:spChg chg="mod">
          <ac:chgData name="Dalal, Mrinmoy" userId="397ff971-e778-44ea-ba08-c45f4dea36a7" providerId="ADAL" clId="{F1A5DAEF-1E81-4F3A-83A6-8CEA41B2EB38}" dt="2023-03-27T19:36:25.900" v="91"/>
          <ac:spMkLst>
            <pc:docMk/>
            <pc:sldMk cId="93255891" sldId="321"/>
            <ac:spMk id="210" creationId="{6CDC0876-8FC9-E994-BCB7-CFA62C164DB9}"/>
          </ac:spMkLst>
        </pc:spChg>
        <pc:spChg chg="mod">
          <ac:chgData name="Dalal, Mrinmoy" userId="397ff971-e778-44ea-ba08-c45f4dea36a7" providerId="ADAL" clId="{F1A5DAEF-1E81-4F3A-83A6-8CEA41B2EB38}" dt="2023-03-27T19:36:25.900" v="91"/>
          <ac:spMkLst>
            <pc:docMk/>
            <pc:sldMk cId="93255891" sldId="321"/>
            <ac:spMk id="211" creationId="{BE05CA40-E34D-7B92-FCA1-32C1A09DAF37}"/>
          </ac:spMkLst>
        </pc:spChg>
        <pc:spChg chg="mod">
          <ac:chgData name="Dalal, Mrinmoy" userId="397ff971-e778-44ea-ba08-c45f4dea36a7" providerId="ADAL" clId="{F1A5DAEF-1E81-4F3A-83A6-8CEA41B2EB38}" dt="2023-03-27T19:36:25.900" v="91"/>
          <ac:spMkLst>
            <pc:docMk/>
            <pc:sldMk cId="93255891" sldId="321"/>
            <ac:spMk id="212" creationId="{922AFE99-B55F-5C4E-63FE-0436C7C23D93}"/>
          </ac:spMkLst>
        </pc:spChg>
        <pc:spChg chg="mod">
          <ac:chgData name="Dalal, Mrinmoy" userId="397ff971-e778-44ea-ba08-c45f4dea36a7" providerId="ADAL" clId="{F1A5DAEF-1E81-4F3A-83A6-8CEA41B2EB38}" dt="2023-03-27T19:36:25.900" v="91"/>
          <ac:spMkLst>
            <pc:docMk/>
            <pc:sldMk cId="93255891" sldId="321"/>
            <ac:spMk id="213" creationId="{33662C75-EEC8-3E32-AE4A-BFC088E07957}"/>
          </ac:spMkLst>
        </pc:spChg>
        <pc:spChg chg="mod">
          <ac:chgData name="Dalal, Mrinmoy" userId="397ff971-e778-44ea-ba08-c45f4dea36a7" providerId="ADAL" clId="{F1A5DAEF-1E81-4F3A-83A6-8CEA41B2EB38}" dt="2023-03-27T19:36:25.900" v="91"/>
          <ac:spMkLst>
            <pc:docMk/>
            <pc:sldMk cId="93255891" sldId="321"/>
            <ac:spMk id="214" creationId="{4C451608-72FB-7342-17CB-229A45BD0EDA}"/>
          </ac:spMkLst>
        </pc:spChg>
        <pc:spChg chg="mod">
          <ac:chgData name="Dalal, Mrinmoy" userId="397ff971-e778-44ea-ba08-c45f4dea36a7" providerId="ADAL" clId="{F1A5DAEF-1E81-4F3A-83A6-8CEA41B2EB38}" dt="2023-03-27T19:36:25.900" v="91"/>
          <ac:spMkLst>
            <pc:docMk/>
            <pc:sldMk cId="93255891" sldId="321"/>
            <ac:spMk id="215" creationId="{E26847F1-1D2C-DC8E-F7BE-AFC07CBFC71A}"/>
          </ac:spMkLst>
        </pc:spChg>
        <pc:spChg chg="mod">
          <ac:chgData name="Dalal, Mrinmoy" userId="397ff971-e778-44ea-ba08-c45f4dea36a7" providerId="ADAL" clId="{F1A5DAEF-1E81-4F3A-83A6-8CEA41B2EB38}" dt="2023-03-27T19:36:25.900" v="91"/>
          <ac:spMkLst>
            <pc:docMk/>
            <pc:sldMk cId="93255891" sldId="321"/>
            <ac:spMk id="216" creationId="{D42375B1-08F6-5B64-2BE7-15462D064AF3}"/>
          </ac:spMkLst>
        </pc:spChg>
        <pc:spChg chg="mod">
          <ac:chgData name="Dalal, Mrinmoy" userId="397ff971-e778-44ea-ba08-c45f4dea36a7" providerId="ADAL" clId="{F1A5DAEF-1E81-4F3A-83A6-8CEA41B2EB38}" dt="2023-03-27T19:36:25.900" v="91"/>
          <ac:spMkLst>
            <pc:docMk/>
            <pc:sldMk cId="93255891" sldId="321"/>
            <ac:spMk id="217" creationId="{1B595045-B1DA-E2C9-A29C-9C6AEC58F702}"/>
          </ac:spMkLst>
        </pc:spChg>
        <pc:spChg chg="add mod">
          <ac:chgData name="Dalal, Mrinmoy" userId="397ff971-e778-44ea-ba08-c45f4dea36a7" providerId="ADAL" clId="{F1A5DAEF-1E81-4F3A-83A6-8CEA41B2EB38}" dt="2023-03-27T19:36:48.381" v="96" actId="164"/>
          <ac:spMkLst>
            <pc:docMk/>
            <pc:sldMk cId="93255891" sldId="321"/>
            <ac:spMk id="218" creationId="{8060F56F-80AE-0640-870F-FF69FF70C03E}"/>
          </ac:spMkLst>
        </pc:spChg>
        <pc:spChg chg="add mod">
          <ac:chgData name="Dalal, Mrinmoy" userId="397ff971-e778-44ea-ba08-c45f4dea36a7" providerId="ADAL" clId="{F1A5DAEF-1E81-4F3A-83A6-8CEA41B2EB38}" dt="2023-03-27T19:36:48.381" v="96" actId="164"/>
          <ac:spMkLst>
            <pc:docMk/>
            <pc:sldMk cId="93255891" sldId="321"/>
            <ac:spMk id="219" creationId="{C90C64DA-A1EC-4AB3-310A-BB0D05451FE3}"/>
          </ac:spMkLst>
        </pc:spChg>
        <pc:spChg chg="add mod">
          <ac:chgData name="Dalal, Mrinmoy" userId="397ff971-e778-44ea-ba08-c45f4dea36a7" providerId="ADAL" clId="{F1A5DAEF-1E81-4F3A-83A6-8CEA41B2EB38}" dt="2023-03-27T19:36:48.381" v="96" actId="164"/>
          <ac:spMkLst>
            <pc:docMk/>
            <pc:sldMk cId="93255891" sldId="321"/>
            <ac:spMk id="220" creationId="{394787E0-6C18-F500-2CA5-B4A6BFC4F9BB}"/>
          </ac:spMkLst>
        </pc:spChg>
        <pc:spChg chg="add mod">
          <ac:chgData name="Dalal, Mrinmoy" userId="397ff971-e778-44ea-ba08-c45f4dea36a7" providerId="ADAL" clId="{F1A5DAEF-1E81-4F3A-83A6-8CEA41B2EB38}" dt="2023-03-27T19:36:48.381" v="96" actId="164"/>
          <ac:spMkLst>
            <pc:docMk/>
            <pc:sldMk cId="93255891" sldId="321"/>
            <ac:spMk id="221" creationId="{3D9977F3-0A0E-1FFA-6E2E-9DA0EF053E0B}"/>
          </ac:spMkLst>
        </pc:spChg>
        <pc:spChg chg="add mod">
          <ac:chgData name="Dalal, Mrinmoy" userId="397ff971-e778-44ea-ba08-c45f4dea36a7" providerId="ADAL" clId="{F1A5DAEF-1E81-4F3A-83A6-8CEA41B2EB38}" dt="2023-03-27T19:36:48.381" v="96" actId="164"/>
          <ac:spMkLst>
            <pc:docMk/>
            <pc:sldMk cId="93255891" sldId="321"/>
            <ac:spMk id="222" creationId="{95A83C9B-C274-A7F8-BC0A-5EB015A1D667}"/>
          </ac:spMkLst>
        </pc:spChg>
        <pc:spChg chg="add mod">
          <ac:chgData name="Dalal, Mrinmoy" userId="397ff971-e778-44ea-ba08-c45f4dea36a7" providerId="ADAL" clId="{F1A5DAEF-1E81-4F3A-83A6-8CEA41B2EB38}" dt="2023-03-27T19:36:48.381" v="96" actId="164"/>
          <ac:spMkLst>
            <pc:docMk/>
            <pc:sldMk cId="93255891" sldId="321"/>
            <ac:spMk id="223" creationId="{8EB8963D-9562-BBCE-90D2-A750560F1B03}"/>
          </ac:spMkLst>
        </pc:spChg>
        <pc:spChg chg="add mod">
          <ac:chgData name="Dalal, Mrinmoy" userId="397ff971-e778-44ea-ba08-c45f4dea36a7" providerId="ADAL" clId="{F1A5DAEF-1E81-4F3A-83A6-8CEA41B2EB38}" dt="2023-03-27T19:36:48.381" v="96" actId="164"/>
          <ac:spMkLst>
            <pc:docMk/>
            <pc:sldMk cId="93255891" sldId="321"/>
            <ac:spMk id="224" creationId="{9FB85F7A-36E2-6E4D-4BA5-C4F58951A763}"/>
          </ac:spMkLst>
        </pc:spChg>
        <pc:spChg chg="add mod">
          <ac:chgData name="Dalal, Mrinmoy" userId="397ff971-e778-44ea-ba08-c45f4dea36a7" providerId="ADAL" clId="{F1A5DAEF-1E81-4F3A-83A6-8CEA41B2EB38}" dt="2023-03-27T19:36:48.381" v="96" actId="164"/>
          <ac:spMkLst>
            <pc:docMk/>
            <pc:sldMk cId="93255891" sldId="321"/>
            <ac:spMk id="225" creationId="{CA4A3C59-693B-D0EF-CA10-EB66BED2713E}"/>
          </ac:spMkLst>
        </pc:spChg>
        <pc:spChg chg="add mod">
          <ac:chgData name="Dalal, Mrinmoy" userId="397ff971-e778-44ea-ba08-c45f4dea36a7" providerId="ADAL" clId="{F1A5DAEF-1E81-4F3A-83A6-8CEA41B2EB38}" dt="2023-03-27T19:36:48.381" v="96" actId="164"/>
          <ac:spMkLst>
            <pc:docMk/>
            <pc:sldMk cId="93255891" sldId="321"/>
            <ac:spMk id="226" creationId="{70C5E28A-DCED-98EC-2132-456B768B90B2}"/>
          </ac:spMkLst>
        </pc:spChg>
        <pc:spChg chg="add mod">
          <ac:chgData name="Dalal, Mrinmoy" userId="397ff971-e778-44ea-ba08-c45f4dea36a7" providerId="ADAL" clId="{F1A5DAEF-1E81-4F3A-83A6-8CEA41B2EB38}" dt="2023-03-27T19:36:48.381" v="96" actId="164"/>
          <ac:spMkLst>
            <pc:docMk/>
            <pc:sldMk cId="93255891" sldId="321"/>
            <ac:spMk id="227" creationId="{1F1A8AA8-93AD-20F3-1DEB-4045A1022246}"/>
          </ac:spMkLst>
        </pc:spChg>
        <pc:spChg chg="add mod">
          <ac:chgData name="Dalal, Mrinmoy" userId="397ff971-e778-44ea-ba08-c45f4dea36a7" providerId="ADAL" clId="{F1A5DAEF-1E81-4F3A-83A6-8CEA41B2EB38}" dt="2023-03-27T19:36:48.381" v="96" actId="164"/>
          <ac:spMkLst>
            <pc:docMk/>
            <pc:sldMk cId="93255891" sldId="321"/>
            <ac:spMk id="228" creationId="{625EEB3E-24EE-4E89-F459-F176ABD8C3EB}"/>
          </ac:spMkLst>
        </pc:spChg>
        <pc:spChg chg="add mod">
          <ac:chgData name="Dalal, Mrinmoy" userId="397ff971-e778-44ea-ba08-c45f4dea36a7" providerId="ADAL" clId="{F1A5DAEF-1E81-4F3A-83A6-8CEA41B2EB38}" dt="2023-03-27T19:36:48.381" v="96" actId="164"/>
          <ac:spMkLst>
            <pc:docMk/>
            <pc:sldMk cId="93255891" sldId="321"/>
            <ac:spMk id="229" creationId="{03B0DAEB-7B58-A0E2-42B9-6315808A03C6}"/>
          </ac:spMkLst>
        </pc:spChg>
        <pc:spChg chg="mod">
          <ac:chgData name="Dalal, Mrinmoy" userId="397ff971-e778-44ea-ba08-c45f4dea36a7" providerId="ADAL" clId="{F1A5DAEF-1E81-4F3A-83A6-8CEA41B2EB38}" dt="2023-03-27T19:36:25.900" v="91"/>
          <ac:spMkLst>
            <pc:docMk/>
            <pc:sldMk cId="93255891" sldId="321"/>
            <ac:spMk id="231" creationId="{BCA52832-77A8-50E9-F077-1790CB559754}"/>
          </ac:spMkLst>
        </pc:spChg>
        <pc:spChg chg="mod">
          <ac:chgData name="Dalal, Mrinmoy" userId="397ff971-e778-44ea-ba08-c45f4dea36a7" providerId="ADAL" clId="{F1A5DAEF-1E81-4F3A-83A6-8CEA41B2EB38}" dt="2023-03-27T19:36:25.900" v="91"/>
          <ac:spMkLst>
            <pc:docMk/>
            <pc:sldMk cId="93255891" sldId="321"/>
            <ac:spMk id="232" creationId="{D76178DE-336C-F330-2F85-53A8488CA941}"/>
          </ac:spMkLst>
        </pc:spChg>
        <pc:spChg chg="mod">
          <ac:chgData name="Dalal, Mrinmoy" userId="397ff971-e778-44ea-ba08-c45f4dea36a7" providerId="ADAL" clId="{F1A5DAEF-1E81-4F3A-83A6-8CEA41B2EB38}" dt="2023-03-27T19:36:25.900" v="91"/>
          <ac:spMkLst>
            <pc:docMk/>
            <pc:sldMk cId="93255891" sldId="321"/>
            <ac:spMk id="233" creationId="{89FDCF0C-CD6C-3B3C-F6E4-50D3C78389CD}"/>
          </ac:spMkLst>
        </pc:spChg>
        <pc:spChg chg="mod">
          <ac:chgData name="Dalal, Mrinmoy" userId="397ff971-e778-44ea-ba08-c45f4dea36a7" providerId="ADAL" clId="{F1A5DAEF-1E81-4F3A-83A6-8CEA41B2EB38}" dt="2023-03-27T19:36:25.900" v="91"/>
          <ac:spMkLst>
            <pc:docMk/>
            <pc:sldMk cId="93255891" sldId="321"/>
            <ac:spMk id="234" creationId="{EF9AEB21-BE80-B310-CBDE-D800861DF2BD}"/>
          </ac:spMkLst>
        </pc:spChg>
        <pc:spChg chg="mod">
          <ac:chgData name="Dalal, Mrinmoy" userId="397ff971-e778-44ea-ba08-c45f4dea36a7" providerId="ADAL" clId="{F1A5DAEF-1E81-4F3A-83A6-8CEA41B2EB38}" dt="2023-03-27T19:36:25.900" v="91"/>
          <ac:spMkLst>
            <pc:docMk/>
            <pc:sldMk cId="93255891" sldId="321"/>
            <ac:spMk id="236" creationId="{2C8B6B1A-2B80-B424-FCFA-2B7A7E0989AD}"/>
          </ac:spMkLst>
        </pc:spChg>
        <pc:spChg chg="mod">
          <ac:chgData name="Dalal, Mrinmoy" userId="397ff971-e778-44ea-ba08-c45f4dea36a7" providerId="ADAL" clId="{F1A5DAEF-1E81-4F3A-83A6-8CEA41B2EB38}" dt="2023-03-27T19:36:25.900" v="91"/>
          <ac:spMkLst>
            <pc:docMk/>
            <pc:sldMk cId="93255891" sldId="321"/>
            <ac:spMk id="237" creationId="{2BF5D928-FFF1-E96D-D48C-827EC9B462EE}"/>
          </ac:spMkLst>
        </pc:spChg>
        <pc:spChg chg="mod">
          <ac:chgData name="Dalal, Mrinmoy" userId="397ff971-e778-44ea-ba08-c45f4dea36a7" providerId="ADAL" clId="{F1A5DAEF-1E81-4F3A-83A6-8CEA41B2EB38}" dt="2023-03-27T19:36:25.900" v="91"/>
          <ac:spMkLst>
            <pc:docMk/>
            <pc:sldMk cId="93255891" sldId="321"/>
            <ac:spMk id="238" creationId="{162CEDB0-EBCE-96D9-BAF9-58F8DFE41FDC}"/>
          </ac:spMkLst>
        </pc:spChg>
        <pc:spChg chg="mod">
          <ac:chgData name="Dalal, Mrinmoy" userId="397ff971-e778-44ea-ba08-c45f4dea36a7" providerId="ADAL" clId="{F1A5DAEF-1E81-4F3A-83A6-8CEA41B2EB38}" dt="2023-03-27T19:36:25.900" v="91"/>
          <ac:spMkLst>
            <pc:docMk/>
            <pc:sldMk cId="93255891" sldId="321"/>
            <ac:spMk id="240" creationId="{BB45414D-2EAA-BC0F-7B40-C465311B9C0C}"/>
          </ac:spMkLst>
        </pc:spChg>
        <pc:spChg chg="mod">
          <ac:chgData name="Dalal, Mrinmoy" userId="397ff971-e778-44ea-ba08-c45f4dea36a7" providerId="ADAL" clId="{F1A5DAEF-1E81-4F3A-83A6-8CEA41B2EB38}" dt="2023-03-27T19:36:25.900" v="91"/>
          <ac:spMkLst>
            <pc:docMk/>
            <pc:sldMk cId="93255891" sldId="321"/>
            <ac:spMk id="241" creationId="{3F7F1CD3-B694-613E-ABEA-78F5091D890F}"/>
          </ac:spMkLst>
        </pc:spChg>
        <pc:spChg chg="mod">
          <ac:chgData name="Dalal, Mrinmoy" userId="397ff971-e778-44ea-ba08-c45f4dea36a7" providerId="ADAL" clId="{F1A5DAEF-1E81-4F3A-83A6-8CEA41B2EB38}" dt="2023-03-27T19:36:25.900" v="91"/>
          <ac:spMkLst>
            <pc:docMk/>
            <pc:sldMk cId="93255891" sldId="321"/>
            <ac:spMk id="242" creationId="{2A5EE41E-714D-BB96-62CC-4A08082922F2}"/>
          </ac:spMkLst>
        </pc:spChg>
        <pc:spChg chg="mod">
          <ac:chgData name="Dalal, Mrinmoy" userId="397ff971-e778-44ea-ba08-c45f4dea36a7" providerId="ADAL" clId="{F1A5DAEF-1E81-4F3A-83A6-8CEA41B2EB38}" dt="2023-03-27T19:36:25.900" v="91"/>
          <ac:spMkLst>
            <pc:docMk/>
            <pc:sldMk cId="93255891" sldId="321"/>
            <ac:spMk id="243" creationId="{045BC288-630B-A0BB-EC89-1232FD3D5889}"/>
          </ac:spMkLst>
        </pc:spChg>
        <pc:spChg chg="mod">
          <ac:chgData name="Dalal, Mrinmoy" userId="397ff971-e778-44ea-ba08-c45f4dea36a7" providerId="ADAL" clId="{F1A5DAEF-1E81-4F3A-83A6-8CEA41B2EB38}" dt="2023-03-27T19:36:25.900" v="91"/>
          <ac:spMkLst>
            <pc:docMk/>
            <pc:sldMk cId="93255891" sldId="321"/>
            <ac:spMk id="245" creationId="{0C2712BE-2DF4-A125-3655-5B45A7257632}"/>
          </ac:spMkLst>
        </pc:spChg>
        <pc:spChg chg="mod">
          <ac:chgData name="Dalal, Mrinmoy" userId="397ff971-e778-44ea-ba08-c45f4dea36a7" providerId="ADAL" clId="{F1A5DAEF-1E81-4F3A-83A6-8CEA41B2EB38}" dt="2023-03-27T19:36:25.900" v="91"/>
          <ac:spMkLst>
            <pc:docMk/>
            <pc:sldMk cId="93255891" sldId="321"/>
            <ac:spMk id="246" creationId="{6C4DDFDC-E70B-8640-6D40-0BEC40B4A159}"/>
          </ac:spMkLst>
        </pc:spChg>
        <pc:spChg chg="mod">
          <ac:chgData name="Dalal, Mrinmoy" userId="397ff971-e778-44ea-ba08-c45f4dea36a7" providerId="ADAL" clId="{F1A5DAEF-1E81-4F3A-83A6-8CEA41B2EB38}" dt="2023-03-27T19:36:25.900" v="91"/>
          <ac:spMkLst>
            <pc:docMk/>
            <pc:sldMk cId="93255891" sldId="321"/>
            <ac:spMk id="247" creationId="{9F625E06-11B3-CACB-F191-9DFAB06272CF}"/>
          </ac:spMkLst>
        </pc:spChg>
        <pc:spChg chg="mod">
          <ac:chgData name="Dalal, Mrinmoy" userId="397ff971-e778-44ea-ba08-c45f4dea36a7" providerId="ADAL" clId="{F1A5DAEF-1E81-4F3A-83A6-8CEA41B2EB38}" dt="2023-03-27T19:36:25.900" v="91"/>
          <ac:spMkLst>
            <pc:docMk/>
            <pc:sldMk cId="93255891" sldId="321"/>
            <ac:spMk id="248" creationId="{527CE29D-9A7C-E0EC-6AE0-2C13DC3F3217}"/>
          </ac:spMkLst>
        </pc:spChg>
        <pc:spChg chg="add mod">
          <ac:chgData name="Dalal, Mrinmoy" userId="397ff971-e778-44ea-ba08-c45f4dea36a7" providerId="ADAL" clId="{F1A5DAEF-1E81-4F3A-83A6-8CEA41B2EB38}" dt="2023-03-27T19:36:48.381" v="96" actId="164"/>
          <ac:spMkLst>
            <pc:docMk/>
            <pc:sldMk cId="93255891" sldId="321"/>
            <ac:spMk id="249" creationId="{81F199B2-C14F-2CC3-D3D7-5B248B2434B1}"/>
          </ac:spMkLst>
        </pc:spChg>
        <pc:spChg chg="mod">
          <ac:chgData name="Dalal, Mrinmoy" userId="397ff971-e778-44ea-ba08-c45f4dea36a7" providerId="ADAL" clId="{F1A5DAEF-1E81-4F3A-83A6-8CEA41B2EB38}" dt="2023-03-27T19:36:25.900" v="91"/>
          <ac:spMkLst>
            <pc:docMk/>
            <pc:sldMk cId="93255891" sldId="321"/>
            <ac:spMk id="251" creationId="{846AE579-FBAA-BA7D-06DD-386B43544813}"/>
          </ac:spMkLst>
        </pc:spChg>
        <pc:spChg chg="mod">
          <ac:chgData name="Dalal, Mrinmoy" userId="397ff971-e778-44ea-ba08-c45f4dea36a7" providerId="ADAL" clId="{F1A5DAEF-1E81-4F3A-83A6-8CEA41B2EB38}" dt="2023-03-27T19:36:25.900" v="91"/>
          <ac:spMkLst>
            <pc:docMk/>
            <pc:sldMk cId="93255891" sldId="321"/>
            <ac:spMk id="252" creationId="{2842C086-4D27-7D93-0D12-9E562241114D}"/>
          </ac:spMkLst>
        </pc:spChg>
        <pc:spChg chg="add del mod">
          <ac:chgData name="Dalal, Mrinmoy" userId="397ff971-e778-44ea-ba08-c45f4dea36a7" providerId="ADAL" clId="{F1A5DAEF-1E81-4F3A-83A6-8CEA41B2EB38}" dt="2023-03-27T19:48:04.199" v="130" actId="478"/>
          <ac:spMkLst>
            <pc:docMk/>
            <pc:sldMk cId="93255891" sldId="321"/>
            <ac:spMk id="254" creationId="{379164DC-AC61-0B55-6B32-AFA19CB2D1F2}"/>
          </ac:spMkLst>
        </pc:spChg>
        <pc:spChg chg="add del mod">
          <ac:chgData name="Dalal, Mrinmoy" userId="397ff971-e778-44ea-ba08-c45f4dea36a7" providerId="ADAL" clId="{F1A5DAEF-1E81-4F3A-83A6-8CEA41B2EB38}" dt="2023-03-27T19:48:04.199" v="130" actId="478"/>
          <ac:spMkLst>
            <pc:docMk/>
            <pc:sldMk cId="93255891" sldId="321"/>
            <ac:spMk id="255" creationId="{DDD63312-FB48-250E-3D99-089823B156C7}"/>
          </ac:spMkLst>
        </pc:spChg>
        <pc:spChg chg="add del mod">
          <ac:chgData name="Dalal, Mrinmoy" userId="397ff971-e778-44ea-ba08-c45f4dea36a7" providerId="ADAL" clId="{F1A5DAEF-1E81-4F3A-83A6-8CEA41B2EB38}" dt="2023-03-27T19:48:04.199" v="130" actId="478"/>
          <ac:spMkLst>
            <pc:docMk/>
            <pc:sldMk cId="93255891" sldId="321"/>
            <ac:spMk id="256" creationId="{5794F5F2-4260-4ABE-5740-A82D1784DD5A}"/>
          </ac:spMkLst>
        </pc:spChg>
        <pc:spChg chg="add del mod">
          <ac:chgData name="Dalal, Mrinmoy" userId="397ff971-e778-44ea-ba08-c45f4dea36a7" providerId="ADAL" clId="{F1A5DAEF-1E81-4F3A-83A6-8CEA41B2EB38}" dt="2023-03-27T19:48:04.199" v="130" actId="478"/>
          <ac:spMkLst>
            <pc:docMk/>
            <pc:sldMk cId="93255891" sldId="321"/>
            <ac:spMk id="257" creationId="{10AE417E-9E72-F84F-AFC6-DAE8AD2B2B9A}"/>
          </ac:spMkLst>
        </pc:spChg>
        <pc:spChg chg="add del mod">
          <ac:chgData name="Dalal, Mrinmoy" userId="397ff971-e778-44ea-ba08-c45f4dea36a7" providerId="ADAL" clId="{F1A5DAEF-1E81-4F3A-83A6-8CEA41B2EB38}" dt="2023-03-27T19:48:04.199" v="130" actId="478"/>
          <ac:spMkLst>
            <pc:docMk/>
            <pc:sldMk cId="93255891" sldId="321"/>
            <ac:spMk id="258" creationId="{6F57C248-9B82-F1A6-E6B7-33BBB3BF2676}"/>
          </ac:spMkLst>
        </pc:spChg>
        <pc:spChg chg="add del mod">
          <ac:chgData name="Dalal, Mrinmoy" userId="397ff971-e778-44ea-ba08-c45f4dea36a7" providerId="ADAL" clId="{F1A5DAEF-1E81-4F3A-83A6-8CEA41B2EB38}" dt="2023-03-27T19:46:46.164" v="114" actId="478"/>
          <ac:spMkLst>
            <pc:docMk/>
            <pc:sldMk cId="93255891" sldId="321"/>
            <ac:spMk id="261" creationId="{D96291EC-08CC-7F8D-C2EA-59FB4E36BB3C}"/>
          </ac:spMkLst>
        </pc:spChg>
        <pc:spChg chg="add mod topLvl">
          <ac:chgData name="Dalal, Mrinmoy" userId="397ff971-e778-44ea-ba08-c45f4dea36a7" providerId="ADAL" clId="{F1A5DAEF-1E81-4F3A-83A6-8CEA41B2EB38}" dt="2023-03-27T20:06:01.911" v="246" actId="165"/>
          <ac:spMkLst>
            <pc:docMk/>
            <pc:sldMk cId="93255891" sldId="321"/>
            <ac:spMk id="262" creationId="{63ED6D06-CC65-F800-7BD2-0EBAF906C856}"/>
          </ac:spMkLst>
        </pc:spChg>
        <pc:spChg chg="add mod topLvl">
          <ac:chgData name="Dalal, Mrinmoy" userId="397ff971-e778-44ea-ba08-c45f4dea36a7" providerId="ADAL" clId="{F1A5DAEF-1E81-4F3A-83A6-8CEA41B2EB38}" dt="2023-03-27T20:06:01.911" v="246" actId="165"/>
          <ac:spMkLst>
            <pc:docMk/>
            <pc:sldMk cId="93255891" sldId="321"/>
            <ac:spMk id="263" creationId="{5EA1BC4D-E946-EC2F-8960-A50DF9989A41}"/>
          </ac:spMkLst>
        </pc:spChg>
        <pc:spChg chg="add mod topLvl">
          <ac:chgData name="Dalal, Mrinmoy" userId="397ff971-e778-44ea-ba08-c45f4dea36a7" providerId="ADAL" clId="{F1A5DAEF-1E81-4F3A-83A6-8CEA41B2EB38}" dt="2023-03-27T20:06:01.911" v="246" actId="165"/>
          <ac:spMkLst>
            <pc:docMk/>
            <pc:sldMk cId="93255891" sldId="321"/>
            <ac:spMk id="264" creationId="{05C72A9A-47D5-28ED-AE32-4C1C60B09045}"/>
          </ac:spMkLst>
        </pc:spChg>
        <pc:spChg chg="add mod topLvl">
          <ac:chgData name="Dalal, Mrinmoy" userId="397ff971-e778-44ea-ba08-c45f4dea36a7" providerId="ADAL" clId="{F1A5DAEF-1E81-4F3A-83A6-8CEA41B2EB38}" dt="2023-03-27T20:06:01.911" v="246" actId="165"/>
          <ac:spMkLst>
            <pc:docMk/>
            <pc:sldMk cId="93255891" sldId="321"/>
            <ac:spMk id="265" creationId="{A0CE4495-AD58-D72D-641A-486F7731D59B}"/>
          </ac:spMkLst>
        </pc:spChg>
        <pc:spChg chg="add mod topLvl">
          <ac:chgData name="Dalal, Mrinmoy" userId="397ff971-e778-44ea-ba08-c45f4dea36a7" providerId="ADAL" clId="{F1A5DAEF-1E81-4F3A-83A6-8CEA41B2EB38}" dt="2023-03-27T20:06:01.911" v="246" actId="165"/>
          <ac:spMkLst>
            <pc:docMk/>
            <pc:sldMk cId="93255891" sldId="321"/>
            <ac:spMk id="266" creationId="{7529D3E9-403C-2398-9631-AC13419E044F}"/>
          </ac:spMkLst>
        </pc:spChg>
        <pc:spChg chg="add del mod">
          <ac:chgData name="Dalal, Mrinmoy" userId="397ff971-e778-44ea-ba08-c45f4dea36a7" providerId="ADAL" clId="{F1A5DAEF-1E81-4F3A-83A6-8CEA41B2EB38}" dt="2023-03-27T19:48:36.965" v="135" actId="478"/>
          <ac:spMkLst>
            <pc:docMk/>
            <pc:sldMk cId="93255891" sldId="321"/>
            <ac:spMk id="267" creationId="{157E6AB2-7C3B-FA5A-8415-766F98E3B5C8}"/>
          </ac:spMkLst>
        </pc:spChg>
        <pc:spChg chg="add del">
          <ac:chgData name="Dalal, Mrinmoy" userId="397ff971-e778-44ea-ba08-c45f4dea36a7" providerId="ADAL" clId="{F1A5DAEF-1E81-4F3A-83A6-8CEA41B2EB38}" dt="2023-03-27T19:52:36.131" v="160" actId="478"/>
          <ac:spMkLst>
            <pc:docMk/>
            <pc:sldMk cId="93255891" sldId="321"/>
            <ac:spMk id="286" creationId="{B54FD055-AFF0-40E0-AF0D-B4A1660AAFA5}"/>
          </ac:spMkLst>
        </pc:spChg>
        <pc:spChg chg="add del mod">
          <ac:chgData name="Dalal, Mrinmoy" userId="397ff971-e778-44ea-ba08-c45f4dea36a7" providerId="ADAL" clId="{F1A5DAEF-1E81-4F3A-83A6-8CEA41B2EB38}" dt="2023-03-27T19:53:35.220" v="163" actId="478"/>
          <ac:spMkLst>
            <pc:docMk/>
            <pc:sldMk cId="93255891" sldId="321"/>
            <ac:spMk id="287" creationId="{8F260BDF-62AC-8B78-7E53-327D54394EFA}"/>
          </ac:spMkLst>
        </pc:spChg>
        <pc:spChg chg="add mod ord topLvl">
          <ac:chgData name="Dalal, Mrinmoy" userId="397ff971-e778-44ea-ba08-c45f4dea36a7" providerId="ADAL" clId="{F1A5DAEF-1E81-4F3A-83A6-8CEA41B2EB38}" dt="2023-03-27T20:06:01.911" v="246" actId="165"/>
          <ac:spMkLst>
            <pc:docMk/>
            <pc:sldMk cId="93255891" sldId="321"/>
            <ac:spMk id="288" creationId="{1EE81B35-3640-3A82-9E20-F6619C527163}"/>
          </ac:spMkLst>
        </pc:spChg>
        <pc:spChg chg="add mod ord topLvl">
          <ac:chgData name="Dalal, Mrinmoy" userId="397ff971-e778-44ea-ba08-c45f4dea36a7" providerId="ADAL" clId="{F1A5DAEF-1E81-4F3A-83A6-8CEA41B2EB38}" dt="2023-03-27T20:06:01.911" v="246" actId="165"/>
          <ac:spMkLst>
            <pc:docMk/>
            <pc:sldMk cId="93255891" sldId="321"/>
            <ac:spMk id="289" creationId="{9C5EAC69-8A5D-C493-1DEC-44224243FE1B}"/>
          </ac:spMkLst>
        </pc:spChg>
        <pc:spChg chg="add mod ord topLvl">
          <ac:chgData name="Dalal, Mrinmoy" userId="397ff971-e778-44ea-ba08-c45f4dea36a7" providerId="ADAL" clId="{F1A5DAEF-1E81-4F3A-83A6-8CEA41B2EB38}" dt="2023-03-27T20:06:01.911" v="246" actId="165"/>
          <ac:spMkLst>
            <pc:docMk/>
            <pc:sldMk cId="93255891" sldId="321"/>
            <ac:spMk id="290" creationId="{8D5FD82B-4E9C-DBBE-E715-7EC8BD05E49F}"/>
          </ac:spMkLst>
        </pc:spChg>
        <pc:spChg chg="add mod ord topLvl">
          <ac:chgData name="Dalal, Mrinmoy" userId="397ff971-e778-44ea-ba08-c45f4dea36a7" providerId="ADAL" clId="{F1A5DAEF-1E81-4F3A-83A6-8CEA41B2EB38}" dt="2023-03-27T20:06:01.911" v="246" actId="165"/>
          <ac:spMkLst>
            <pc:docMk/>
            <pc:sldMk cId="93255891" sldId="321"/>
            <ac:spMk id="291" creationId="{72A11F05-A4DA-E589-782C-50D1133120C2}"/>
          </ac:spMkLst>
        </pc:spChg>
        <pc:spChg chg="add mod topLvl">
          <ac:chgData name="Dalal, Mrinmoy" userId="397ff971-e778-44ea-ba08-c45f4dea36a7" providerId="ADAL" clId="{F1A5DAEF-1E81-4F3A-83A6-8CEA41B2EB38}" dt="2023-03-27T20:06:01.911" v="246" actId="165"/>
          <ac:spMkLst>
            <pc:docMk/>
            <pc:sldMk cId="93255891" sldId="321"/>
            <ac:spMk id="292" creationId="{1BE8ED47-30D8-0F9E-B032-94F6F11CF343}"/>
          </ac:spMkLst>
        </pc:spChg>
        <pc:spChg chg="add mod topLvl">
          <ac:chgData name="Dalal, Mrinmoy" userId="397ff971-e778-44ea-ba08-c45f4dea36a7" providerId="ADAL" clId="{F1A5DAEF-1E81-4F3A-83A6-8CEA41B2EB38}" dt="2023-03-27T20:06:01.911" v="246" actId="165"/>
          <ac:spMkLst>
            <pc:docMk/>
            <pc:sldMk cId="93255891" sldId="321"/>
            <ac:spMk id="293" creationId="{ACF4F573-B1AC-F3E9-1525-D69961779D1C}"/>
          </ac:spMkLst>
        </pc:spChg>
        <pc:spChg chg="add mod topLvl">
          <ac:chgData name="Dalal, Mrinmoy" userId="397ff971-e778-44ea-ba08-c45f4dea36a7" providerId="ADAL" clId="{F1A5DAEF-1E81-4F3A-83A6-8CEA41B2EB38}" dt="2023-03-27T20:06:01.911" v="246" actId="165"/>
          <ac:spMkLst>
            <pc:docMk/>
            <pc:sldMk cId="93255891" sldId="321"/>
            <ac:spMk id="294" creationId="{082F318D-C2F0-B6BF-3F27-1E303ECE0EA8}"/>
          </ac:spMkLst>
        </pc:spChg>
        <pc:spChg chg="add mod topLvl">
          <ac:chgData name="Dalal, Mrinmoy" userId="397ff971-e778-44ea-ba08-c45f4dea36a7" providerId="ADAL" clId="{F1A5DAEF-1E81-4F3A-83A6-8CEA41B2EB38}" dt="2023-03-27T20:06:01.911" v="246" actId="165"/>
          <ac:spMkLst>
            <pc:docMk/>
            <pc:sldMk cId="93255891" sldId="321"/>
            <ac:spMk id="295" creationId="{DA6E1136-E761-FB1F-FECC-AE849D9AA566}"/>
          </ac:spMkLst>
        </pc:spChg>
        <pc:spChg chg="add mod topLvl">
          <ac:chgData name="Dalal, Mrinmoy" userId="397ff971-e778-44ea-ba08-c45f4dea36a7" providerId="ADAL" clId="{F1A5DAEF-1E81-4F3A-83A6-8CEA41B2EB38}" dt="2023-03-27T20:06:01.911" v="246" actId="165"/>
          <ac:spMkLst>
            <pc:docMk/>
            <pc:sldMk cId="93255891" sldId="321"/>
            <ac:spMk id="296" creationId="{A8C775F8-600B-C50D-FF33-F17882763114}"/>
          </ac:spMkLst>
        </pc:spChg>
        <pc:grpChg chg="del">
          <ac:chgData name="Dalal, Mrinmoy" userId="397ff971-e778-44ea-ba08-c45f4dea36a7" providerId="ADAL" clId="{F1A5DAEF-1E81-4F3A-83A6-8CEA41B2EB38}" dt="2023-03-27T19:14:13.670" v="84" actId="478"/>
          <ac:grpSpMkLst>
            <pc:docMk/>
            <pc:sldMk cId="93255891" sldId="321"/>
            <ac:grpSpMk id="3" creationId="{738AA6A1-6252-AB55-7E67-F19881DC062D}"/>
          </ac:grpSpMkLst>
        </pc:grpChg>
        <pc:grpChg chg="add del mod">
          <ac:chgData name="Dalal, Mrinmoy" userId="397ff971-e778-44ea-ba08-c45f4dea36a7" providerId="ADAL" clId="{F1A5DAEF-1E81-4F3A-83A6-8CEA41B2EB38}" dt="2023-03-27T19:36:20.122" v="88"/>
          <ac:grpSpMkLst>
            <pc:docMk/>
            <pc:sldMk cId="93255891" sldId="321"/>
            <ac:grpSpMk id="5" creationId="{D6CB45E7-3C13-7C59-F254-2E7FB08E0E55}"/>
          </ac:grpSpMkLst>
        </pc:grpChg>
        <pc:grpChg chg="mod">
          <ac:chgData name="Dalal, Mrinmoy" userId="397ff971-e778-44ea-ba08-c45f4dea36a7" providerId="ADAL" clId="{F1A5DAEF-1E81-4F3A-83A6-8CEA41B2EB38}" dt="2023-03-27T19:36:17.828" v="87"/>
          <ac:grpSpMkLst>
            <pc:docMk/>
            <pc:sldMk cId="93255891" sldId="321"/>
            <ac:grpSpMk id="6" creationId="{BCF5B59E-F59C-A469-E93B-A9FC5B098C7C}"/>
          </ac:grpSpMkLst>
        </pc:grpChg>
        <pc:grpChg chg="mod">
          <ac:chgData name="Dalal, Mrinmoy" userId="397ff971-e778-44ea-ba08-c45f4dea36a7" providerId="ADAL" clId="{F1A5DAEF-1E81-4F3A-83A6-8CEA41B2EB38}" dt="2023-03-27T19:36:17.828" v="87"/>
          <ac:grpSpMkLst>
            <pc:docMk/>
            <pc:sldMk cId="93255891" sldId="321"/>
            <ac:grpSpMk id="23" creationId="{BD3FDC99-6018-230D-65C7-54D0070E6747}"/>
          </ac:grpSpMkLst>
        </pc:grpChg>
        <pc:grpChg chg="mod">
          <ac:chgData name="Dalal, Mrinmoy" userId="397ff971-e778-44ea-ba08-c45f4dea36a7" providerId="ADAL" clId="{F1A5DAEF-1E81-4F3A-83A6-8CEA41B2EB38}" dt="2023-03-27T19:36:17.828" v="87"/>
          <ac:grpSpMkLst>
            <pc:docMk/>
            <pc:sldMk cId="93255891" sldId="321"/>
            <ac:grpSpMk id="24" creationId="{B420E5E5-D63B-E5B1-D10E-31C64AE7E28A}"/>
          </ac:grpSpMkLst>
        </pc:grpChg>
        <pc:grpChg chg="mod">
          <ac:chgData name="Dalal, Mrinmoy" userId="397ff971-e778-44ea-ba08-c45f4dea36a7" providerId="ADAL" clId="{F1A5DAEF-1E81-4F3A-83A6-8CEA41B2EB38}" dt="2023-03-27T19:36:17.828" v="87"/>
          <ac:grpSpMkLst>
            <pc:docMk/>
            <pc:sldMk cId="93255891" sldId="321"/>
            <ac:grpSpMk id="25" creationId="{11468405-99B5-878F-2BF9-15C8AD254DC4}"/>
          </ac:grpSpMkLst>
        </pc:grpChg>
        <pc:grpChg chg="mod">
          <ac:chgData name="Dalal, Mrinmoy" userId="397ff971-e778-44ea-ba08-c45f4dea36a7" providerId="ADAL" clId="{F1A5DAEF-1E81-4F3A-83A6-8CEA41B2EB38}" dt="2023-03-27T19:36:17.828" v="87"/>
          <ac:grpSpMkLst>
            <pc:docMk/>
            <pc:sldMk cId="93255891" sldId="321"/>
            <ac:grpSpMk id="26" creationId="{4DAC29E4-AB92-085B-3050-7A76FB1E5BA2}"/>
          </ac:grpSpMkLst>
        </pc:grpChg>
        <pc:grpChg chg="mod">
          <ac:chgData name="Dalal, Mrinmoy" userId="397ff971-e778-44ea-ba08-c45f4dea36a7" providerId="ADAL" clId="{F1A5DAEF-1E81-4F3A-83A6-8CEA41B2EB38}" dt="2023-03-27T19:36:17.828" v="87"/>
          <ac:grpSpMkLst>
            <pc:docMk/>
            <pc:sldMk cId="93255891" sldId="321"/>
            <ac:grpSpMk id="27" creationId="{F07F8BD1-E0AE-DBBE-BA3C-2137D72A28CE}"/>
          </ac:grpSpMkLst>
        </pc:grpChg>
        <pc:grpChg chg="del">
          <ac:chgData name="Dalal, Mrinmoy" userId="397ff971-e778-44ea-ba08-c45f4dea36a7" providerId="ADAL" clId="{F1A5DAEF-1E81-4F3A-83A6-8CEA41B2EB38}" dt="2023-03-27T19:36:09.911" v="86" actId="478"/>
          <ac:grpSpMkLst>
            <pc:docMk/>
            <pc:sldMk cId="93255891" sldId="321"/>
            <ac:grpSpMk id="49" creationId="{077377F0-6A75-EEC9-ACAF-455D3964E83B}"/>
          </ac:grpSpMkLst>
        </pc:grpChg>
        <pc:grpChg chg="add del mod">
          <ac:chgData name="Dalal, Mrinmoy" userId="397ff971-e778-44ea-ba08-c45f4dea36a7" providerId="ADAL" clId="{F1A5DAEF-1E81-4F3A-83A6-8CEA41B2EB38}" dt="2023-03-27T19:36:20.122" v="88"/>
          <ac:grpSpMkLst>
            <pc:docMk/>
            <pc:sldMk cId="93255891" sldId="321"/>
            <ac:grpSpMk id="82" creationId="{0F2BF22E-9072-EFC6-5F71-4269960EEBE7}"/>
          </ac:grpSpMkLst>
        </pc:grpChg>
        <pc:grpChg chg="add del mod">
          <ac:chgData name="Dalal, Mrinmoy" userId="397ff971-e778-44ea-ba08-c45f4dea36a7" providerId="ADAL" clId="{F1A5DAEF-1E81-4F3A-83A6-8CEA41B2EB38}" dt="2023-03-27T19:36:20.122" v="88"/>
          <ac:grpSpMkLst>
            <pc:docMk/>
            <pc:sldMk cId="93255891" sldId="321"/>
            <ac:grpSpMk id="87" creationId="{239D94FD-2337-0B05-3817-3E6966DBC225}"/>
          </ac:grpSpMkLst>
        </pc:grpChg>
        <pc:grpChg chg="add del mod">
          <ac:chgData name="Dalal, Mrinmoy" userId="397ff971-e778-44ea-ba08-c45f4dea36a7" providerId="ADAL" clId="{F1A5DAEF-1E81-4F3A-83A6-8CEA41B2EB38}" dt="2023-03-27T19:36:20.122" v="88"/>
          <ac:grpSpMkLst>
            <pc:docMk/>
            <pc:sldMk cId="93255891" sldId="321"/>
            <ac:grpSpMk id="91" creationId="{130889FF-1433-337D-E5AD-AD4B33081822}"/>
          </ac:grpSpMkLst>
        </pc:grpChg>
        <pc:grpChg chg="add del mod">
          <ac:chgData name="Dalal, Mrinmoy" userId="397ff971-e778-44ea-ba08-c45f4dea36a7" providerId="ADAL" clId="{F1A5DAEF-1E81-4F3A-83A6-8CEA41B2EB38}" dt="2023-03-27T19:36:20.122" v="88"/>
          <ac:grpSpMkLst>
            <pc:docMk/>
            <pc:sldMk cId="93255891" sldId="321"/>
            <ac:grpSpMk id="96" creationId="{B055EB4D-05D2-BBDF-78D0-B3A1630F94B2}"/>
          </ac:grpSpMkLst>
        </pc:grpChg>
        <pc:grpChg chg="add del mod">
          <ac:chgData name="Dalal, Mrinmoy" userId="397ff971-e778-44ea-ba08-c45f4dea36a7" providerId="ADAL" clId="{F1A5DAEF-1E81-4F3A-83A6-8CEA41B2EB38}" dt="2023-03-27T19:36:20.122" v="88"/>
          <ac:grpSpMkLst>
            <pc:docMk/>
            <pc:sldMk cId="93255891" sldId="321"/>
            <ac:grpSpMk id="102" creationId="{0EE17452-D18B-CE57-8EBF-BB3BF89420EF}"/>
          </ac:grpSpMkLst>
        </pc:grpChg>
        <pc:grpChg chg="add del mod">
          <ac:chgData name="Dalal, Mrinmoy" userId="397ff971-e778-44ea-ba08-c45f4dea36a7" providerId="ADAL" clId="{F1A5DAEF-1E81-4F3A-83A6-8CEA41B2EB38}" dt="2023-03-27T19:36:23.032" v="90"/>
          <ac:grpSpMkLst>
            <pc:docMk/>
            <pc:sldMk cId="93255891" sldId="321"/>
            <ac:grpSpMk id="105" creationId="{493486F1-8F44-865E-90C6-6BCAA4B90F81}"/>
          </ac:grpSpMkLst>
        </pc:grpChg>
        <pc:grpChg chg="mod">
          <ac:chgData name="Dalal, Mrinmoy" userId="397ff971-e778-44ea-ba08-c45f4dea36a7" providerId="ADAL" clId="{F1A5DAEF-1E81-4F3A-83A6-8CEA41B2EB38}" dt="2023-03-27T19:36:21.632" v="89"/>
          <ac:grpSpMkLst>
            <pc:docMk/>
            <pc:sldMk cId="93255891" sldId="321"/>
            <ac:grpSpMk id="106" creationId="{DE0EAAAE-F8C8-67F9-FE28-ED056FBA0126}"/>
          </ac:grpSpMkLst>
        </pc:grpChg>
        <pc:grpChg chg="mod">
          <ac:chgData name="Dalal, Mrinmoy" userId="397ff971-e778-44ea-ba08-c45f4dea36a7" providerId="ADAL" clId="{F1A5DAEF-1E81-4F3A-83A6-8CEA41B2EB38}" dt="2023-03-27T19:36:21.632" v="89"/>
          <ac:grpSpMkLst>
            <pc:docMk/>
            <pc:sldMk cId="93255891" sldId="321"/>
            <ac:grpSpMk id="112" creationId="{5644E141-8B1B-CD06-D45E-281E72E40516}"/>
          </ac:grpSpMkLst>
        </pc:grpChg>
        <pc:grpChg chg="mod">
          <ac:chgData name="Dalal, Mrinmoy" userId="397ff971-e778-44ea-ba08-c45f4dea36a7" providerId="ADAL" clId="{F1A5DAEF-1E81-4F3A-83A6-8CEA41B2EB38}" dt="2023-03-27T19:36:21.632" v="89"/>
          <ac:grpSpMkLst>
            <pc:docMk/>
            <pc:sldMk cId="93255891" sldId="321"/>
            <ac:grpSpMk id="113" creationId="{4F459FEA-D048-9442-D9CF-53513382C0DD}"/>
          </ac:grpSpMkLst>
        </pc:grpChg>
        <pc:grpChg chg="mod">
          <ac:chgData name="Dalal, Mrinmoy" userId="397ff971-e778-44ea-ba08-c45f4dea36a7" providerId="ADAL" clId="{F1A5DAEF-1E81-4F3A-83A6-8CEA41B2EB38}" dt="2023-03-27T19:36:21.632" v="89"/>
          <ac:grpSpMkLst>
            <pc:docMk/>
            <pc:sldMk cId="93255891" sldId="321"/>
            <ac:grpSpMk id="114" creationId="{FF05621F-ACFB-1F8F-AEA2-D0F133B95914}"/>
          </ac:grpSpMkLst>
        </pc:grpChg>
        <pc:grpChg chg="mod">
          <ac:chgData name="Dalal, Mrinmoy" userId="397ff971-e778-44ea-ba08-c45f4dea36a7" providerId="ADAL" clId="{F1A5DAEF-1E81-4F3A-83A6-8CEA41B2EB38}" dt="2023-03-27T19:36:21.632" v="89"/>
          <ac:grpSpMkLst>
            <pc:docMk/>
            <pc:sldMk cId="93255891" sldId="321"/>
            <ac:grpSpMk id="115" creationId="{290F3047-F611-386D-8FA8-2099C7A9DDA9}"/>
          </ac:grpSpMkLst>
        </pc:grpChg>
        <pc:grpChg chg="mod">
          <ac:chgData name="Dalal, Mrinmoy" userId="397ff971-e778-44ea-ba08-c45f4dea36a7" providerId="ADAL" clId="{F1A5DAEF-1E81-4F3A-83A6-8CEA41B2EB38}" dt="2023-03-27T19:36:21.632" v="89"/>
          <ac:grpSpMkLst>
            <pc:docMk/>
            <pc:sldMk cId="93255891" sldId="321"/>
            <ac:grpSpMk id="116" creationId="{30A1F058-3CDF-9D26-B5B2-294975094DE2}"/>
          </ac:grpSpMkLst>
        </pc:grpChg>
        <pc:grpChg chg="add del mod">
          <ac:chgData name="Dalal, Mrinmoy" userId="397ff971-e778-44ea-ba08-c45f4dea36a7" providerId="ADAL" clId="{F1A5DAEF-1E81-4F3A-83A6-8CEA41B2EB38}" dt="2023-03-27T19:36:23.032" v="90"/>
          <ac:grpSpMkLst>
            <pc:docMk/>
            <pc:sldMk cId="93255891" sldId="321"/>
            <ac:grpSpMk id="156" creationId="{865D00E4-C1AE-5F84-7525-CEACAF422FB9}"/>
          </ac:grpSpMkLst>
        </pc:grpChg>
        <pc:grpChg chg="add del mod">
          <ac:chgData name="Dalal, Mrinmoy" userId="397ff971-e778-44ea-ba08-c45f4dea36a7" providerId="ADAL" clId="{F1A5DAEF-1E81-4F3A-83A6-8CEA41B2EB38}" dt="2023-03-27T19:36:23.032" v="90"/>
          <ac:grpSpMkLst>
            <pc:docMk/>
            <pc:sldMk cId="93255891" sldId="321"/>
            <ac:grpSpMk id="161" creationId="{72EAF0B3-033A-BC50-ADCC-356AC7259B24}"/>
          </ac:grpSpMkLst>
        </pc:grpChg>
        <pc:grpChg chg="add del mod">
          <ac:chgData name="Dalal, Mrinmoy" userId="397ff971-e778-44ea-ba08-c45f4dea36a7" providerId="ADAL" clId="{F1A5DAEF-1E81-4F3A-83A6-8CEA41B2EB38}" dt="2023-03-27T19:36:23.032" v="90"/>
          <ac:grpSpMkLst>
            <pc:docMk/>
            <pc:sldMk cId="93255891" sldId="321"/>
            <ac:grpSpMk id="165" creationId="{BE7304C4-86EA-A905-1041-4B763DAF55F7}"/>
          </ac:grpSpMkLst>
        </pc:grpChg>
        <pc:grpChg chg="add del mod">
          <ac:chgData name="Dalal, Mrinmoy" userId="397ff971-e778-44ea-ba08-c45f4dea36a7" providerId="ADAL" clId="{F1A5DAEF-1E81-4F3A-83A6-8CEA41B2EB38}" dt="2023-03-27T19:36:23.032" v="90"/>
          <ac:grpSpMkLst>
            <pc:docMk/>
            <pc:sldMk cId="93255891" sldId="321"/>
            <ac:grpSpMk id="170" creationId="{FFE0F259-D84F-B5E9-7CB7-F796CA8C88E0}"/>
          </ac:grpSpMkLst>
        </pc:grpChg>
        <pc:grpChg chg="add del mod">
          <ac:chgData name="Dalal, Mrinmoy" userId="397ff971-e778-44ea-ba08-c45f4dea36a7" providerId="ADAL" clId="{F1A5DAEF-1E81-4F3A-83A6-8CEA41B2EB38}" dt="2023-03-27T19:36:23.032" v="90"/>
          <ac:grpSpMkLst>
            <pc:docMk/>
            <pc:sldMk cId="93255891" sldId="321"/>
            <ac:grpSpMk id="176" creationId="{FC129B50-3942-1240-1804-E87B3E11B0D7}"/>
          </ac:grpSpMkLst>
        </pc:grpChg>
        <pc:grpChg chg="add mod">
          <ac:chgData name="Dalal, Mrinmoy" userId="397ff971-e778-44ea-ba08-c45f4dea36a7" providerId="ADAL" clId="{F1A5DAEF-1E81-4F3A-83A6-8CEA41B2EB38}" dt="2023-03-27T19:36:48.381" v="96" actId="164"/>
          <ac:grpSpMkLst>
            <pc:docMk/>
            <pc:sldMk cId="93255891" sldId="321"/>
            <ac:grpSpMk id="179" creationId="{0AC59BEA-04E1-E32F-22CA-35B7CFF3D358}"/>
          </ac:grpSpMkLst>
        </pc:grpChg>
        <pc:grpChg chg="mod">
          <ac:chgData name="Dalal, Mrinmoy" userId="397ff971-e778-44ea-ba08-c45f4dea36a7" providerId="ADAL" clId="{F1A5DAEF-1E81-4F3A-83A6-8CEA41B2EB38}" dt="2023-03-27T19:36:25.900" v="91"/>
          <ac:grpSpMkLst>
            <pc:docMk/>
            <pc:sldMk cId="93255891" sldId="321"/>
            <ac:grpSpMk id="180" creationId="{4BF6B43C-630A-C7ED-FEC8-AB350C8D9897}"/>
          </ac:grpSpMkLst>
        </pc:grpChg>
        <pc:grpChg chg="mod">
          <ac:chgData name="Dalal, Mrinmoy" userId="397ff971-e778-44ea-ba08-c45f4dea36a7" providerId="ADAL" clId="{F1A5DAEF-1E81-4F3A-83A6-8CEA41B2EB38}" dt="2023-03-27T19:36:25.900" v="91"/>
          <ac:grpSpMkLst>
            <pc:docMk/>
            <pc:sldMk cId="93255891" sldId="321"/>
            <ac:grpSpMk id="186" creationId="{972F4599-90EE-349F-D010-7BFD76734101}"/>
          </ac:grpSpMkLst>
        </pc:grpChg>
        <pc:grpChg chg="mod">
          <ac:chgData name="Dalal, Mrinmoy" userId="397ff971-e778-44ea-ba08-c45f4dea36a7" providerId="ADAL" clId="{F1A5DAEF-1E81-4F3A-83A6-8CEA41B2EB38}" dt="2023-03-27T19:36:25.900" v="91"/>
          <ac:grpSpMkLst>
            <pc:docMk/>
            <pc:sldMk cId="93255891" sldId="321"/>
            <ac:grpSpMk id="187" creationId="{B90E56DB-F8D5-A1DF-504C-A1FE81A5AFB5}"/>
          </ac:grpSpMkLst>
        </pc:grpChg>
        <pc:grpChg chg="mod">
          <ac:chgData name="Dalal, Mrinmoy" userId="397ff971-e778-44ea-ba08-c45f4dea36a7" providerId="ADAL" clId="{F1A5DAEF-1E81-4F3A-83A6-8CEA41B2EB38}" dt="2023-03-27T19:36:25.900" v="91"/>
          <ac:grpSpMkLst>
            <pc:docMk/>
            <pc:sldMk cId="93255891" sldId="321"/>
            <ac:grpSpMk id="188" creationId="{F6A82C59-97CF-C9E9-ECE1-D4AEDF88FAF5}"/>
          </ac:grpSpMkLst>
        </pc:grpChg>
        <pc:grpChg chg="mod">
          <ac:chgData name="Dalal, Mrinmoy" userId="397ff971-e778-44ea-ba08-c45f4dea36a7" providerId="ADAL" clId="{F1A5DAEF-1E81-4F3A-83A6-8CEA41B2EB38}" dt="2023-03-27T19:36:25.900" v="91"/>
          <ac:grpSpMkLst>
            <pc:docMk/>
            <pc:sldMk cId="93255891" sldId="321"/>
            <ac:grpSpMk id="189" creationId="{9E573687-E40B-6CED-8248-6991AE4CDB53}"/>
          </ac:grpSpMkLst>
        </pc:grpChg>
        <pc:grpChg chg="mod">
          <ac:chgData name="Dalal, Mrinmoy" userId="397ff971-e778-44ea-ba08-c45f4dea36a7" providerId="ADAL" clId="{F1A5DAEF-1E81-4F3A-83A6-8CEA41B2EB38}" dt="2023-03-27T19:36:25.900" v="91"/>
          <ac:grpSpMkLst>
            <pc:docMk/>
            <pc:sldMk cId="93255891" sldId="321"/>
            <ac:grpSpMk id="190" creationId="{CBB2B569-D492-33A1-E2B8-2A20668D6EA3}"/>
          </ac:grpSpMkLst>
        </pc:grpChg>
        <pc:grpChg chg="add mod">
          <ac:chgData name="Dalal, Mrinmoy" userId="397ff971-e778-44ea-ba08-c45f4dea36a7" providerId="ADAL" clId="{F1A5DAEF-1E81-4F3A-83A6-8CEA41B2EB38}" dt="2023-03-27T19:36:48.381" v="96" actId="164"/>
          <ac:grpSpMkLst>
            <pc:docMk/>
            <pc:sldMk cId="93255891" sldId="321"/>
            <ac:grpSpMk id="230" creationId="{265B1086-B145-9ECA-23D6-79D4A797351A}"/>
          </ac:grpSpMkLst>
        </pc:grpChg>
        <pc:grpChg chg="add mod">
          <ac:chgData name="Dalal, Mrinmoy" userId="397ff971-e778-44ea-ba08-c45f4dea36a7" providerId="ADAL" clId="{F1A5DAEF-1E81-4F3A-83A6-8CEA41B2EB38}" dt="2023-03-27T19:36:48.381" v="96" actId="164"/>
          <ac:grpSpMkLst>
            <pc:docMk/>
            <pc:sldMk cId="93255891" sldId="321"/>
            <ac:grpSpMk id="235" creationId="{1F3A6D20-B897-228A-4627-1622B9D0A01E}"/>
          </ac:grpSpMkLst>
        </pc:grpChg>
        <pc:grpChg chg="add mod">
          <ac:chgData name="Dalal, Mrinmoy" userId="397ff971-e778-44ea-ba08-c45f4dea36a7" providerId="ADAL" clId="{F1A5DAEF-1E81-4F3A-83A6-8CEA41B2EB38}" dt="2023-03-27T19:36:48.381" v="96" actId="164"/>
          <ac:grpSpMkLst>
            <pc:docMk/>
            <pc:sldMk cId="93255891" sldId="321"/>
            <ac:grpSpMk id="239" creationId="{A3839852-1C4B-A8A6-ACDB-A1C26968FA00}"/>
          </ac:grpSpMkLst>
        </pc:grpChg>
        <pc:grpChg chg="add mod">
          <ac:chgData name="Dalal, Mrinmoy" userId="397ff971-e778-44ea-ba08-c45f4dea36a7" providerId="ADAL" clId="{F1A5DAEF-1E81-4F3A-83A6-8CEA41B2EB38}" dt="2023-03-27T19:36:48.381" v="96" actId="164"/>
          <ac:grpSpMkLst>
            <pc:docMk/>
            <pc:sldMk cId="93255891" sldId="321"/>
            <ac:grpSpMk id="244" creationId="{7D6C7E5A-B1EE-F854-240B-0D4DCFAF6EBC}"/>
          </ac:grpSpMkLst>
        </pc:grpChg>
        <pc:grpChg chg="add mod">
          <ac:chgData name="Dalal, Mrinmoy" userId="397ff971-e778-44ea-ba08-c45f4dea36a7" providerId="ADAL" clId="{F1A5DAEF-1E81-4F3A-83A6-8CEA41B2EB38}" dt="2023-03-27T19:36:48.381" v="96" actId="164"/>
          <ac:grpSpMkLst>
            <pc:docMk/>
            <pc:sldMk cId="93255891" sldId="321"/>
            <ac:grpSpMk id="250" creationId="{B7C7F7A7-2A35-E888-0833-BA38DD4055B2}"/>
          </ac:grpSpMkLst>
        </pc:grpChg>
        <pc:grpChg chg="add del mod">
          <ac:chgData name="Dalal, Mrinmoy" userId="397ff971-e778-44ea-ba08-c45f4dea36a7" providerId="ADAL" clId="{F1A5DAEF-1E81-4F3A-83A6-8CEA41B2EB38}" dt="2023-03-27T19:44:25.780" v="102" actId="478"/>
          <ac:grpSpMkLst>
            <pc:docMk/>
            <pc:sldMk cId="93255891" sldId="321"/>
            <ac:grpSpMk id="253" creationId="{AF630536-661A-EE69-6C74-F07E2FACA8CB}"/>
          </ac:grpSpMkLst>
        </pc:grpChg>
        <pc:grpChg chg="add del mod">
          <ac:chgData name="Dalal, Mrinmoy" userId="397ff971-e778-44ea-ba08-c45f4dea36a7" providerId="ADAL" clId="{F1A5DAEF-1E81-4F3A-83A6-8CEA41B2EB38}" dt="2023-03-27T20:06:01.911" v="246" actId="165"/>
          <ac:grpSpMkLst>
            <pc:docMk/>
            <pc:sldMk cId="93255891" sldId="321"/>
            <ac:grpSpMk id="297" creationId="{97B49171-876F-C018-9E49-FBC2BA5C5128}"/>
          </ac:grpSpMkLst>
        </pc:grpChg>
        <pc:graphicFrameChg chg="add del mod modGraphic">
          <ac:chgData name="Dalal, Mrinmoy" userId="397ff971-e778-44ea-ba08-c45f4dea36a7" providerId="ADAL" clId="{F1A5DAEF-1E81-4F3A-83A6-8CEA41B2EB38}" dt="2023-03-27T19:52:08.495" v="158" actId="478"/>
          <ac:graphicFrameMkLst>
            <pc:docMk/>
            <pc:sldMk cId="93255891" sldId="321"/>
            <ac:graphicFrameMk id="285" creationId="{2378F022-8859-37AC-D2F6-553F4DBDE870}"/>
          </ac:graphicFrameMkLst>
        </pc:graphicFrameChg>
        <pc:picChg chg="del">
          <ac:chgData name="Dalal, Mrinmoy" userId="397ff971-e778-44ea-ba08-c45f4dea36a7" providerId="ADAL" clId="{F1A5DAEF-1E81-4F3A-83A6-8CEA41B2EB38}" dt="2023-03-27T19:14:13.670" v="84" actId="478"/>
          <ac:picMkLst>
            <pc:docMk/>
            <pc:sldMk cId="93255891" sldId="321"/>
            <ac:picMk id="60" creationId="{2532C214-C17A-7F5B-3B9E-B2227E82CEF2}"/>
          </ac:picMkLst>
        </pc:picChg>
        <pc:picChg chg="del">
          <ac:chgData name="Dalal, Mrinmoy" userId="397ff971-e778-44ea-ba08-c45f4dea36a7" providerId="ADAL" clId="{F1A5DAEF-1E81-4F3A-83A6-8CEA41B2EB38}" dt="2023-03-27T19:14:13.670" v="84" actId="478"/>
          <ac:picMkLst>
            <pc:docMk/>
            <pc:sldMk cId="93255891" sldId="321"/>
            <ac:picMk id="62" creationId="{1722CAC3-31B8-C831-3630-9BFADA513826}"/>
          </ac:picMkLst>
        </pc:picChg>
        <pc:picChg chg="del">
          <ac:chgData name="Dalal, Mrinmoy" userId="397ff971-e778-44ea-ba08-c45f4dea36a7" providerId="ADAL" clId="{F1A5DAEF-1E81-4F3A-83A6-8CEA41B2EB38}" dt="2023-03-27T19:14:13.670" v="84" actId="478"/>
          <ac:picMkLst>
            <pc:docMk/>
            <pc:sldMk cId="93255891" sldId="321"/>
            <ac:picMk id="64" creationId="{8F33CDB2-66C9-E243-1510-571CBBE5F3B7}"/>
          </ac:picMkLst>
        </pc:picChg>
        <pc:picChg chg="del">
          <ac:chgData name="Dalal, Mrinmoy" userId="397ff971-e778-44ea-ba08-c45f4dea36a7" providerId="ADAL" clId="{F1A5DAEF-1E81-4F3A-83A6-8CEA41B2EB38}" dt="2023-03-27T19:14:13.670" v="84" actId="478"/>
          <ac:picMkLst>
            <pc:docMk/>
            <pc:sldMk cId="93255891" sldId="321"/>
            <ac:picMk id="66" creationId="{3D2205CE-8D4D-63D6-9EC9-64CC36041A08}"/>
          </ac:picMkLst>
        </pc:picChg>
        <pc:picChg chg="add mod">
          <ac:chgData name="Dalal, Mrinmoy" userId="397ff971-e778-44ea-ba08-c45f4dea36a7" providerId="ADAL" clId="{F1A5DAEF-1E81-4F3A-83A6-8CEA41B2EB38}" dt="2023-03-27T20:07:36.434" v="251" actId="1076"/>
          <ac:picMkLst>
            <pc:docMk/>
            <pc:sldMk cId="93255891" sldId="321"/>
            <ac:picMk id="299" creationId="{FC9EC0D6-FF58-005D-A03C-5CA9A4FE3B72}"/>
          </ac:picMkLst>
        </pc:picChg>
        <pc:picChg chg="add mod">
          <ac:chgData name="Dalal, Mrinmoy" userId="397ff971-e778-44ea-ba08-c45f4dea36a7" providerId="ADAL" clId="{F1A5DAEF-1E81-4F3A-83A6-8CEA41B2EB38}" dt="2023-03-27T20:08:42.969" v="254" actId="1076"/>
          <ac:picMkLst>
            <pc:docMk/>
            <pc:sldMk cId="93255891" sldId="321"/>
            <ac:picMk id="301" creationId="{AD4FD173-A682-1FC0-C820-1F77966ED96A}"/>
          </ac:picMkLst>
        </pc:picChg>
        <pc:picChg chg="add mod">
          <ac:chgData name="Dalal, Mrinmoy" userId="397ff971-e778-44ea-ba08-c45f4dea36a7" providerId="ADAL" clId="{F1A5DAEF-1E81-4F3A-83A6-8CEA41B2EB38}" dt="2023-03-27T20:09:56.162" v="260" actId="1076"/>
          <ac:picMkLst>
            <pc:docMk/>
            <pc:sldMk cId="93255891" sldId="321"/>
            <ac:picMk id="303" creationId="{07285CFE-7544-8917-9E3E-9340E5D7D70E}"/>
          </ac:picMkLst>
        </pc:picChg>
        <pc:picChg chg="add del mod">
          <ac:chgData name="Dalal, Mrinmoy" userId="397ff971-e778-44ea-ba08-c45f4dea36a7" providerId="ADAL" clId="{F1A5DAEF-1E81-4F3A-83A6-8CEA41B2EB38}" dt="2023-03-27T20:10:50.627" v="270" actId="478"/>
          <ac:picMkLst>
            <pc:docMk/>
            <pc:sldMk cId="93255891" sldId="321"/>
            <ac:picMk id="305" creationId="{7257862A-FD47-FD4C-94C4-55939732E949}"/>
          </ac:picMkLst>
        </pc:picChg>
        <pc:picChg chg="add mod">
          <ac:chgData name="Dalal, Mrinmoy" userId="397ff971-e778-44ea-ba08-c45f4dea36a7" providerId="ADAL" clId="{F1A5DAEF-1E81-4F3A-83A6-8CEA41B2EB38}" dt="2023-03-27T20:10:54.533" v="271" actId="1076"/>
          <ac:picMkLst>
            <pc:docMk/>
            <pc:sldMk cId="93255891" sldId="321"/>
            <ac:picMk id="307" creationId="{23C1D09A-497E-4B24-C1C6-65D5FE19DF3C}"/>
          </ac:picMkLst>
        </pc:picChg>
        <pc:picChg chg="add mod">
          <ac:chgData name="Dalal, Mrinmoy" userId="397ff971-e778-44ea-ba08-c45f4dea36a7" providerId="ADAL" clId="{F1A5DAEF-1E81-4F3A-83A6-8CEA41B2EB38}" dt="2023-03-27T20:11:14.529" v="274" actId="1076"/>
          <ac:picMkLst>
            <pc:docMk/>
            <pc:sldMk cId="93255891" sldId="321"/>
            <ac:picMk id="309" creationId="{EB7A3191-A549-B411-AB7C-2239C3FEE993}"/>
          </ac:picMkLst>
        </pc:picChg>
        <pc:cxnChg chg="add del">
          <ac:chgData name="Dalal, Mrinmoy" userId="397ff971-e778-44ea-ba08-c45f4dea36a7" providerId="ADAL" clId="{F1A5DAEF-1E81-4F3A-83A6-8CEA41B2EB38}" dt="2023-03-27T19:45:21.682" v="111" actId="478"/>
          <ac:cxnSpMkLst>
            <pc:docMk/>
            <pc:sldMk cId="93255891" sldId="321"/>
            <ac:cxnSpMk id="260" creationId="{D60B0BE8-4430-7EF4-3D99-DC29D805A898}"/>
          </ac:cxnSpMkLst>
        </pc:cxnChg>
        <pc:cxnChg chg="add del mod">
          <ac:chgData name="Dalal, Mrinmoy" userId="397ff971-e778-44ea-ba08-c45f4dea36a7" providerId="ADAL" clId="{F1A5DAEF-1E81-4F3A-83A6-8CEA41B2EB38}" dt="2023-03-27T19:49:35.539" v="148" actId="478"/>
          <ac:cxnSpMkLst>
            <pc:docMk/>
            <pc:sldMk cId="93255891" sldId="321"/>
            <ac:cxnSpMk id="269" creationId="{48A3B235-F4D0-0C81-ACD3-FAFC60560EA6}"/>
          </ac:cxnSpMkLst>
        </pc:cxnChg>
        <pc:cxnChg chg="add del mod">
          <ac:chgData name="Dalal, Mrinmoy" userId="397ff971-e778-44ea-ba08-c45f4dea36a7" providerId="ADAL" clId="{F1A5DAEF-1E81-4F3A-83A6-8CEA41B2EB38}" dt="2023-03-27T19:49:36.836" v="149" actId="478"/>
          <ac:cxnSpMkLst>
            <pc:docMk/>
            <pc:sldMk cId="93255891" sldId="321"/>
            <ac:cxnSpMk id="272" creationId="{8AD6ED09-D16A-0392-DE4E-6F7179524661}"/>
          </ac:cxnSpMkLst>
        </pc:cxnChg>
        <pc:cxnChg chg="add del mod">
          <ac:chgData name="Dalal, Mrinmoy" userId="397ff971-e778-44ea-ba08-c45f4dea36a7" providerId="ADAL" clId="{F1A5DAEF-1E81-4F3A-83A6-8CEA41B2EB38}" dt="2023-03-27T19:49:38.536" v="150" actId="478"/>
          <ac:cxnSpMkLst>
            <pc:docMk/>
            <pc:sldMk cId="93255891" sldId="321"/>
            <ac:cxnSpMk id="275" creationId="{E9F6567C-4602-B5DA-D48D-109C0D781A67}"/>
          </ac:cxnSpMkLst>
        </pc:cxnChg>
        <pc:cxnChg chg="add del mod">
          <ac:chgData name="Dalal, Mrinmoy" userId="397ff971-e778-44ea-ba08-c45f4dea36a7" providerId="ADAL" clId="{F1A5DAEF-1E81-4F3A-83A6-8CEA41B2EB38}" dt="2023-03-27T19:49:39.138" v="151" actId="478"/>
          <ac:cxnSpMkLst>
            <pc:docMk/>
            <pc:sldMk cId="93255891" sldId="321"/>
            <ac:cxnSpMk id="278" creationId="{71946551-F579-E85E-EE96-927B5C1A5D38}"/>
          </ac:cxnSpMkLst>
        </pc:cxnChg>
        <pc:cxnChg chg="add del mod">
          <ac:chgData name="Dalal, Mrinmoy" userId="397ff971-e778-44ea-ba08-c45f4dea36a7" providerId="ADAL" clId="{F1A5DAEF-1E81-4F3A-83A6-8CEA41B2EB38}" dt="2023-03-27T19:49:58.147" v="153" actId="478"/>
          <ac:cxnSpMkLst>
            <pc:docMk/>
            <pc:sldMk cId="93255891" sldId="321"/>
            <ac:cxnSpMk id="282" creationId="{1C4F8760-78E6-5659-5C0F-222F59740A6D}"/>
          </ac:cxnSpMkLst>
        </pc:cxnChg>
        <pc:cxnChg chg="add del">
          <ac:chgData name="Dalal, Mrinmoy" userId="397ff971-e778-44ea-ba08-c45f4dea36a7" providerId="ADAL" clId="{F1A5DAEF-1E81-4F3A-83A6-8CEA41B2EB38}" dt="2023-03-27T19:50:20.562" v="155" actId="478"/>
          <ac:cxnSpMkLst>
            <pc:docMk/>
            <pc:sldMk cId="93255891" sldId="321"/>
            <ac:cxnSpMk id="284" creationId="{47E12B39-18D4-15C3-E82F-5C3178F6CB4F}"/>
          </ac:cxnSpMkLst>
        </pc:cxnChg>
      </pc:sldChg>
      <pc:sldMasterChg chg="delSp mod modSldLayout">
        <pc:chgData name="Dalal, Mrinmoy" userId="397ff971-e778-44ea-ba08-c45f4dea36a7" providerId="ADAL" clId="{F1A5DAEF-1E81-4F3A-83A6-8CEA41B2EB38}" dt="2023-03-27T19:06:53.616" v="20" actId="478"/>
        <pc:sldMasterMkLst>
          <pc:docMk/>
          <pc:sldMasterMk cId="3595336832" sldId="2147483708"/>
        </pc:sldMasterMkLst>
        <pc:spChg chg="del">
          <ac:chgData name="Dalal, Mrinmoy" userId="397ff971-e778-44ea-ba08-c45f4dea36a7" providerId="ADAL" clId="{F1A5DAEF-1E81-4F3A-83A6-8CEA41B2EB38}" dt="2023-03-27T19:06:35.431" v="17" actId="478"/>
          <ac:spMkLst>
            <pc:docMk/>
            <pc:sldMasterMk cId="3595336832" sldId="2147483708"/>
            <ac:spMk id="4" creationId="{00000000-0000-0000-0000-000000000000}"/>
          </ac:spMkLst>
        </pc:spChg>
        <pc:spChg chg="del">
          <ac:chgData name="Dalal, Mrinmoy" userId="397ff971-e778-44ea-ba08-c45f4dea36a7" providerId="ADAL" clId="{F1A5DAEF-1E81-4F3A-83A6-8CEA41B2EB38}" dt="2023-03-27T19:06:35.431" v="17" actId="478"/>
          <ac:spMkLst>
            <pc:docMk/>
            <pc:sldMasterMk cId="3595336832" sldId="2147483708"/>
            <ac:spMk id="5" creationId="{00000000-0000-0000-0000-000000000000}"/>
          </ac:spMkLst>
        </pc:spChg>
        <pc:spChg chg="del">
          <ac:chgData name="Dalal, Mrinmoy" userId="397ff971-e778-44ea-ba08-c45f4dea36a7" providerId="ADAL" clId="{F1A5DAEF-1E81-4F3A-83A6-8CEA41B2EB38}" dt="2023-03-27T19:06:35.431" v="17" actId="478"/>
          <ac:spMkLst>
            <pc:docMk/>
            <pc:sldMasterMk cId="3595336832" sldId="2147483708"/>
            <ac:spMk id="6" creationId="{00000000-0000-0000-0000-000000000000}"/>
          </ac:spMkLst>
        </pc:spChg>
        <pc:cxnChg chg="del">
          <ac:chgData name="Dalal, Mrinmoy" userId="397ff971-e778-44ea-ba08-c45f4dea36a7" providerId="ADAL" clId="{F1A5DAEF-1E81-4F3A-83A6-8CEA41B2EB38}" dt="2023-03-27T19:06:35.431" v="17" actId="478"/>
          <ac:cxnSpMkLst>
            <pc:docMk/>
            <pc:sldMasterMk cId="3595336832" sldId="2147483708"/>
            <ac:cxnSpMk id="16" creationId="{8DFF833F-712C-324A-8187-5455C581BDBA}"/>
          </ac:cxnSpMkLst>
        </pc:cxnChg>
        <pc:sldLayoutChg chg="delSp mod">
          <pc:chgData name="Dalal, Mrinmoy" userId="397ff971-e778-44ea-ba08-c45f4dea36a7" providerId="ADAL" clId="{F1A5DAEF-1E81-4F3A-83A6-8CEA41B2EB38}" dt="2023-03-27T19:06:19.038" v="14" actId="478"/>
          <pc:sldLayoutMkLst>
            <pc:docMk/>
            <pc:sldMasterMk cId="3595336832" sldId="2147483708"/>
            <pc:sldLayoutMk cId="2463502173" sldId="2147483709"/>
          </pc:sldLayoutMkLst>
          <pc:spChg chg="del">
            <ac:chgData name="Dalal, Mrinmoy" userId="397ff971-e778-44ea-ba08-c45f4dea36a7" providerId="ADAL" clId="{F1A5DAEF-1E81-4F3A-83A6-8CEA41B2EB38}" dt="2023-03-27T19:06:19.038" v="14" actId="478"/>
            <ac:spMkLst>
              <pc:docMk/>
              <pc:sldMasterMk cId="3595336832" sldId="2147483708"/>
              <pc:sldLayoutMk cId="2463502173" sldId="2147483709"/>
              <ac:spMk id="5" creationId="{2B594AD4-4266-D338-DE0D-D0FAC6BD0B52}"/>
            </ac:spMkLst>
          </pc:spChg>
          <pc:spChg chg="del">
            <ac:chgData name="Dalal, Mrinmoy" userId="397ff971-e778-44ea-ba08-c45f4dea36a7" providerId="ADAL" clId="{F1A5DAEF-1E81-4F3A-83A6-8CEA41B2EB38}" dt="2023-03-27T19:06:19.038" v="14" actId="478"/>
            <ac:spMkLst>
              <pc:docMk/>
              <pc:sldMasterMk cId="3595336832" sldId="2147483708"/>
              <pc:sldLayoutMk cId="2463502173" sldId="2147483709"/>
              <ac:spMk id="8" creationId="{26E7F545-CD84-AE98-D855-F40D7DDC34FF}"/>
            </ac:spMkLst>
          </pc:spChg>
          <pc:picChg chg="del">
            <ac:chgData name="Dalal, Mrinmoy" userId="397ff971-e778-44ea-ba08-c45f4dea36a7" providerId="ADAL" clId="{F1A5DAEF-1E81-4F3A-83A6-8CEA41B2EB38}" dt="2023-03-27T19:06:19.038" v="14" actId="478"/>
            <ac:picMkLst>
              <pc:docMk/>
              <pc:sldMasterMk cId="3595336832" sldId="2147483708"/>
              <pc:sldLayoutMk cId="2463502173" sldId="2147483709"/>
              <ac:picMk id="10" creationId="{C9A3930D-94F1-F4A5-563C-CE0F5AC918BD}"/>
            </ac:picMkLst>
          </pc:picChg>
          <pc:cxnChg chg="del">
            <ac:chgData name="Dalal, Mrinmoy" userId="397ff971-e778-44ea-ba08-c45f4dea36a7" providerId="ADAL" clId="{F1A5DAEF-1E81-4F3A-83A6-8CEA41B2EB38}" dt="2023-03-27T19:06:19.038" v="14" actId="478"/>
            <ac:cxnSpMkLst>
              <pc:docMk/>
              <pc:sldMasterMk cId="3595336832" sldId="2147483708"/>
              <pc:sldLayoutMk cId="2463502173" sldId="2147483709"/>
              <ac:cxnSpMk id="6" creationId="{17095DCC-FA86-4BED-B199-8EC951648A93}"/>
            </ac:cxnSpMkLst>
          </pc:cxnChg>
        </pc:sldLayoutChg>
        <pc:sldLayoutChg chg="delSp mod">
          <pc:chgData name="Dalal, Mrinmoy" userId="397ff971-e778-44ea-ba08-c45f4dea36a7" providerId="ADAL" clId="{F1A5DAEF-1E81-4F3A-83A6-8CEA41B2EB38}" dt="2023-03-27T19:06:25.526" v="15" actId="478"/>
          <pc:sldLayoutMkLst>
            <pc:docMk/>
            <pc:sldMasterMk cId="3595336832" sldId="2147483708"/>
            <pc:sldLayoutMk cId="1406754891" sldId="2147483720"/>
          </pc:sldLayoutMkLst>
          <pc:spChg chg="del">
            <ac:chgData name="Dalal, Mrinmoy" userId="397ff971-e778-44ea-ba08-c45f4dea36a7" providerId="ADAL" clId="{F1A5DAEF-1E81-4F3A-83A6-8CEA41B2EB38}" dt="2023-03-27T19:06:25.526" v="15" actId="478"/>
            <ac:spMkLst>
              <pc:docMk/>
              <pc:sldMasterMk cId="3595336832" sldId="2147483708"/>
              <pc:sldLayoutMk cId="1406754891" sldId="2147483720"/>
              <ac:spMk id="28" creationId="{32B67432-75BE-B145-B884-FF16D239EAF2}"/>
            </ac:spMkLst>
          </pc:spChg>
          <pc:spChg chg="del">
            <ac:chgData name="Dalal, Mrinmoy" userId="397ff971-e778-44ea-ba08-c45f4dea36a7" providerId="ADAL" clId="{F1A5DAEF-1E81-4F3A-83A6-8CEA41B2EB38}" dt="2023-03-27T19:06:25.526" v="15" actId="478"/>
            <ac:spMkLst>
              <pc:docMk/>
              <pc:sldMasterMk cId="3595336832" sldId="2147483708"/>
              <pc:sldLayoutMk cId="1406754891" sldId="2147483720"/>
              <ac:spMk id="29" creationId="{49E8753C-A442-034F-B0F4-92D22B3247FE}"/>
            </ac:spMkLst>
          </pc:spChg>
          <pc:picChg chg="del">
            <ac:chgData name="Dalal, Mrinmoy" userId="397ff971-e778-44ea-ba08-c45f4dea36a7" providerId="ADAL" clId="{F1A5DAEF-1E81-4F3A-83A6-8CEA41B2EB38}" dt="2023-03-27T19:06:25.526" v="15" actId="478"/>
            <ac:picMkLst>
              <pc:docMk/>
              <pc:sldMasterMk cId="3595336832" sldId="2147483708"/>
              <pc:sldLayoutMk cId="1406754891" sldId="2147483720"/>
              <ac:picMk id="4" creationId="{7D97036C-6B91-B7B9-79B4-A5184FBF161F}"/>
            </ac:picMkLst>
          </pc:picChg>
          <pc:cxnChg chg="del">
            <ac:chgData name="Dalal, Mrinmoy" userId="397ff971-e778-44ea-ba08-c45f4dea36a7" providerId="ADAL" clId="{F1A5DAEF-1E81-4F3A-83A6-8CEA41B2EB38}" dt="2023-03-27T19:06:25.526" v="15" actId="478"/>
            <ac:cxnSpMkLst>
              <pc:docMk/>
              <pc:sldMasterMk cId="3595336832" sldId="2147483708"/>
              <pc:sldLayoutMk cId="1406754891" sldId="2147483720"/>
              <ac:cxnSpMk id="30" creationId="{58350E96-57A4-414B-9B8B-1430C2B4D38E}"/>
            </ac:cxnSpMkLst>
          </pc:cxnChg>
        </pc:sldLayoutChg>
        <pc:sldLayoutChg chg="delSp mod">
          <pc:chgData name="Dalal, Mrinmoy" userId="397ff971-e778-44ea-ba08-c45f4dea36a7" providerId="ADAL" clId="{F1A5DAEF-1E81-4F3A-83A6-8CEA41B2EB38}" dt="2023-03-27T19:06:28.207" v="16" actId="478"/>
          <pc:sldLayoutMkLst>
            <pc:docMk/>
            <pc:sldMasterMk cId="3595336832" sldId="2147483708"/>
            <pc:sldLayoutMk cId="1815464052" sldId="2147483721"/>
          </pc:sldLayoutMkLst>
          <pc:spChg chg="del">
            <ac:chgData name="Dalal, Mrinmoy" userId="397ff971-e778-44ea-ba08-c45f4dea36a7" providerId="ADAL" clId="{F1A5DAEF-1E81-4F3A-83A6-8CEA41B2EB38}" dt="2023-03-27T19:06:28.207" v="16" actId="478"/>
            <ac:spMkLst>
              <pc:docMk/>
              <pc:sldMasterMk cId="3595336832" sldId="2147483708"/>
              <pc:sldLayoutMk cId="1815464052" sldId="2147483721"/>
              <ac:spMk id="4" creationId="{020A7E9A-52A0-30B8-4E9F-C855F737CFFB}"/>
            </ac:spMkLst>
          </pc:spChg>
          <pc:spChg chg="del">
            <ac:chgData name="Dalal, Mrinmoy" userId="397ff971-e778-44ea-ba08-c45f4dea36a7" providerId="ADAL" clId="{F1A5DAEF-1E81-4F3A-83A6-8CEA41B2EB38}" dt="2023-03-27T19:06:28.207" v="16" actId="478"/>
            <ac:spMkLst>
              <pc:docMk/>
              <pc:sldMasterMk cId="3595336832" sldId="2147483708"/>
              <pc:sldLayoutMk cId="1815464052" sldId="2147483721"/>
              <ac:spMk id="7" creationId="{E8B9DC65-A9CA-F315-F24D-5C04A2171CCB}"/>
            </ac:spMkLst>
          </pc:spChg>
          <pc:picChg chg="del">
            <ac:chgData name="Dalal, Mrinmoy" userId="397ff971-e778-44ea-ba08-c45f4dea36a7" providerId="ADAL" clId="{F1A5DAEF-1E81-4F3A-83A6-8CEA41B2EB38}" dt="2023-03-27T19:06:28.207" v="16" actId="478"/>
            <ac:picMkLst>
              <pc:docMk/>
              <pc:sldMasterMk cId="3595336832" sldId="2147483708"/>
              <pc:sldLayoutMk cId="1815464052" sldId="2147483721"/>
              <ac:picMk id="8" creationId="{2F222374-4D4C-EB3B-D6E4-BB56E8FFF226}"/>
            </ac:picMkLst>
          </pc:picChg>
          <pc:cxnChg chg="del">
            <ac:chgData name="Dalal, Mrinmoy" userId="397ff971-e778-44ea-ba08-c45f4dea36a7" providerId="ADAL" clId="{F1A5DAEF-1E81-4F3A-83A6-8CEA41B2EB38}" dt="2023-03-27T19:06:28.207" v="16" actId="478"/>
            <ac:cxnSpMkLst>
              <pc:docMk/>
              <pc:sldMasterMk cId="3595336832" sldId="2147483708"/>
              <pc:sldLayoutMk cId="1815464052" sldId="2147483721"/>
              <ac:cxnSpMk id="6" creationId="{63625233-DCBE-FE96-BE50-D092846447B8}"/>
            </ac:cxnSpMkLst>
          </pc:cxnChg>
        </pc:sldLayoutChg>
        <pc:sldLayoutChg chg="delSp mod">
          <pc:chgData name="Dalal, Mrinmoy" userId="397ff971-e778-44ea-ba08-c45f4dea36a7" providerId="ADAL" clId="{F1A5DAEF-1E81-4F3A-83A6-8CEA41B2EB38}" dt="2023-03-27T19:06:45.280" v="18" actId="478"/>
          <pc:sldLayoutMkLst>
            <pc:docMk/>
            <pc:sldMasterMk cId="3595336832" sldId="2147483708"/>
            <pc:sldLayoutMk cId="4186258001" sldId="2147483722"/>
          </pc:sldLayoutMkLst>
          <pc:spChg chg="del">
            <ac:chgData name="Dalal, Mrinmoy" userId="397ff971-e778-44ea-ba08-c45f4dea36a7" providerId="ADAL" clId="{F1A5DAEF-1E81-4F3A-83A6-8CEA41B2EB38}" dt="2023-03-27T19:06:45.280" v="18" actId="478"/>
            <ac:spMkLst>
              <pc:docMk/>
              <pc:sldMasterMk cId="3595336832" sldId="2147483708"/>
              <pc:sldLayoutMk cId="4186258001" sldId="2147483722"/>
              <ac:spMk id="3" creationId="{B35984A8-D04B-2208-41C5-EA4D2CC258CA}"/>
            </ac:spMkLst>
          </pc:spChg>
          <pc:spChg chg="del">
            <ac:chgData name="Dalal, Mrinmoy" userId="397ff971-e778-44ea-ba08-c45f4dea36a7" providerId="ADAL" clId="{F1A5DAEF-1E81-4F3A-83A6-8CEA41B2EB38}" dt="2023-03-27T19:06:45.280" v="18" actId="478"/>
            <ac:spMkLst>
              <pc:docMk/>
              <pc:sldMasterMk cId="3595336832" sldId="2147483708"/>
              <pc:sldLayoutMk cId="4186258001" sldId="2147483722"/>
              <ac:spMk id="5" creationId="{CFE34018-BAB6-6941-FD46-2EAC462C16FC}"/>
            </ac:spMkLst>
          </pc:spChg>
          <pc:picChg chg="del">
            <ac:chgData name="Dalal, Mrinmoy" userId="397ff971-e778-44ea-ba08-c45f4dea36a7" providerId="ADAL" clId="{F1A5DAEF-1E81-4F3A-83A6-8CEA41B2EB38}" dt="2023-03-27T19:06:45.280" v="18" actId="478"/>
            <ac:picMkLst>
              <pc:docMk/>
              <pc:sldMasterMk cId="3595336832" sldId="2147483708"/>
              <pc:sldLayoutMk cId="4186258001" sldId="2147483722"/>
              <ac:picMk id="6" creationId="{481E2155-725C-9A18-0BCB-120C5AC352DE}"/>
            </ac:picMkLst>
          </pc:picChg>
          <pc:cxnChg chg="del">
            <ac:chgData name="Dalal, Mrinmoy" userId="397ff971-e778-44ea-ba08-c45f4dea36a7" providerId="ADAL" clId="{F1A5DAEF-1E81-4F3A-83A6-8CEA41B2EB38}" dt="2023-03-27T19:06:45.280" v="18" actId="478"/>
            <ac:cxnSpMkLst>
              <pc:docMk/>
              <pc:sldMasterMk cId="3595336832" sldId="2147483708"/>
              <pc:sldLayoutMk cId="4186258001" sldId="2147483722"/>
              <ac:cxnSpMk id="4" creationId="{53B62F44-CB35-3B34-4D31-5B96C766F55F}"/>
            </ac:cxnSpMkLst>
          </pc:cxnChg>
        </pc:sldLayoutChg>
        <pc:sldLayoutChg chg="delSp mod">
          <pc:chgData name="Dalal, Mrinmoy" userId="397ff971-e778-44ea-ba08-c45f4dea36a7" providerId="ADAL" clId="{F1A5DAEF-1E81-4F3A-83A6-8CEA41B2EB38}" dt="2023-03-27T19:06:50.272" v="19" actId="478"/>
          <pc:sldLayoutMkLst>
            <pc:docMk/>
            <pc:sldMasterMk cId="3595336832" sldId="2147483708"/>
            <pc:sldLayoutMk cId="2707393526" sldId="2147483723"/>
          </pc:sldLayoutMkLst>
          <pc:spChg chg="del">
            <ac:chgData name="Dalal, Mrinmoy" userId="397ff971-e778-44ea-ba08-c45f4dea36a7" providerId="ADAL" clId="{F1A5DAEF-1E81-4F3A-83A6-8CEA41B2EB38}" dt="2023-03-27T19:06:50.272" v="19" actId="478"/>
            <ac:spMkLst>
              <pc:docMk/>
              <pc:sldMasterMk cId="3595336832" sldId="2147483708"/>
              <pc:sldLayoutMk cId="2707393526" sldId="2147483723"/>
              <ac:spMk id="3" creationId="{33A73374-F8F7-5A9D-F8FA-623C18923FA5}"/>
            </ac:spMkLst>
          </pc:spChg>
          <pc:spChg chg="del">
            <ac:chgData name="Dalal, Mrinmoy" userId="397ff971-e778-44ea-ba08-c45f4dea36a7" providerId="ADAL" clId="{F1A5DAEF-1E81-4F3A-83A6-8CEA41B2EB38}" dt="2023-03-27T19:06:50.272" v="19" actId="478"/>
            <ac:spMkLst>
              <pc:docMk/>
              <pc:sldMasterMk cId="3595336832" sldId="2147483708"/>
              <pc:sldLayoutMk cId="2707393526" sldId="2147483723"/>
              <ac:spMk id="5" creationId="{E9E36E75-409E-BD24-ABC2-6C4A9BC909E3}"/>
            </ac:spMkLst>
          </pc:spChg>
          <pc:picChg chg="del">
            <ac:chgData name="Dalal, Mrinmoy" userId="397ff971-e778-44ea-ba08-c45f4dea36a7" providerId="ADAL" clId="{F1A5DAEF-1E81-4F3A-83A6-8CEA41B2EB38}" dt="2023-03-27T19:06:50.272" v="19" actId="478"/>
            <ac:picMkLst>
              <pc:docMk/>
              <pc:sldMasterMk cId="3595336832" sldId="2147483708"/>
              <pc:sldLayoutMk cId="2707393526" sldId="2147483723"/>
              <ac:picMk id="7" creationId="{7F943E41-7897-6669-8EAF-846A4AD4F853}"/>
            </ac:picMkLst>
          </pc:picChg>
          <pc:cxnChg chg="del">
            <ac:chgData name="Dalal, Mrinmoy" userId="397ff971-e778-44ea-ba08-c45f4dea36a7" providerId="ADAL" clId="{F1A5DAEF-1E81-4F3A-83A6-8CEA41B2EB38}" dt="2023-03-27T19:06:50.272" v="19" actId="478"/>
            <ac:cxnSpMkLst>
              <pc:docMk/>
              <pc:sldMasterMk cId="3595336832" sldId="2147483708"/>
              <pc:sldLayoutMk cId="2707393526" sldId="2147483723"/>
              <ac:cxnSpMk id="4" creationId="{27B79370-A590-88D5-016B-EC94ADCC4ED4}"/>
            </ac:cxnSpMkLst>
          </pc:cxnChg>
        </pc:sldLayoutChg>
        <pc:sldLayoutChg chg="delSp mod">
          <pc:chgData name="Dalal, Mrinmoy" userId="397ff971-e778-44ea-ba08-c45f4dea36a7" providerId="ADAL" clId="{F1A5DAEF-1E81-4F3A-83A6-8CEA41B2EB38}" dt="2023-03-27T19:06:53.616" v="20" actId="478"/>
          <pc:sldLayoutMkLst>
            <pc:docMk/>
            <pc:sldMasterMk cId="3595336832" sldId="2147483708"/>
            <pc:sldLayoutMk cId="69532377" sldId="2147483724"/>
          </pc:sldLayoutMkLst>
          <pc:spChg chg="del">
            <ac:chgData name="Dalal, Mrinmoy" userId="397ff971-e778-44ea-ba08-c45f4dea36a7" providerId="ADAL" clId="{F1A5DAEF-1E81-4F3A-83A6-8CEA41B2EB38}" dt="2023-03-27T19:06:53.616" v="20" actId="478"/>
            <ac:spMkLst>
              <pc:docMk/>
              <pc:sldMasterMk cId="3595336832" sldId="2147483708"/>
              <pc:sldLayoutMk cId="69532377" sldId="2147483724"/>
              <ac:spMk id="4" creationId="{003102CB-EBBD-6DD6-6D01-64D4C932EDEC}"/>
            </ac:spMkLst>
          </pc:spChg>
          <pc:spChg chg="del">
            <ac:chgData name="Dalal, Mrinmoy" userId="397ff971-e778-44ea-ba08-c45f4dea36a7" providerId="ADAL" clId="{F1A5DAEF-1E81-4F3A-83A6-8CEA41B2EB38}" dt="2023-03-27T19:06:53.616" v="20" actId="478"/>
            <ac:spMkLst>
              <pc:docMk/>
              <pc:sldMasterMk cId="3595336832" sldId="2147483708"/>
              <pc:sldLayoutMk cId="69532377" sldId="2147483724"/>
              <ac:spMk id="6" creationId="{F1395C98-0783-4642-CAFF-B2FD98DC5A25}"/>
            </ac:spMkLst>
          </pc:spChg>
          <pc:picChg chg="del">
            <ac:chgData name="Dalal, Mrinmoy" userId="397ff971-e778-44ea-ba08-c45f4dea36a7" providerId="ADAL" clId="{F1A5DAEF-1E81-4F3A-83A6-8CEA41B2EB38}" dt="2023-03-27T19:06:53.616" v="20" actId="478"/>
            <ac:picMkLst>
              <pc:docMk/>
              <pc:sldMasterMk cId="3595336832" sldId="2147483708"/>
              <pc:sldLayoutMk cId="69532377" sldId="2147483724"/>
              <ac:picMk id="7" creationId="{29CAF067-2509-A0C9-B0D8-099BC81E5A33}"/>
            </ac:picMkLst>
          </pc:picChg>
          <pc:cxnChg chg="del">
            <ac:chgData name="Dalal, Mrinmoy" userId="397ff971-e778-44ea-ba08-c45f4dea36a7" providerId="ADAL" clId="{F1A5DAEF-1E81-4F3A-83A6-8CEA41B2EB38}" dt="2023-03-27T19:06:53.616" v="20" actId="478"/>
            <ac:cxnSpMkLst>
              <pc:docMk/>
              <pc:sldMasterMk cId="3595336832" sldId="2147483708"/>
              <pc:sldLayoutMk cId="69532377" sldId="2147483724"/>
              <ac:cxnSpMk id="5" creationId="{C03A73F0-E470-9237-BCF8-E48660D6A104}"/>
            </ac:cxnSpMkLst>
          </pc:cxnChg>
        </pc:sldLayoutChg>
        <pc:sldLayoutChg chg="delSp mod">
          <pc:chgData name="Dalal, Mrinmoy" userId="397ff971-e778-44ea-ba08-c45f4dea36a7" providerId="ADAL" clId="{F1A5DAEF-1E81-4F3A-83A6-8CEA41B2EB38}" dt="2023-03-27T19:06:14.842" v="13" actId="478"/>
          <pc:sldLayoutMkLst>
            <pc:docMk/>
            <pc:sldMasterMk cId="3595336832" sldId="2147483708"/>
            <pc:sldLayoutMk cId="574188406" sldId="2147483725"/>
          </pc:sldLayoutMkLst>
          <pc:spChg chg="del">
            <ac:chgData name="Dalal, Mrinmoy" userId="397ff971-e778-44ea-ba08-c45f4dea36a7" providerId="ADAL" clId="{F1A5DAEF-1E81-4F3A-83A6-8CEA41B2EB38}" dt="2023-03-27T19:06:14.842" v="13" actId="478"/>
            <ac:spMkLst>
              <pc:docMk/>
              <pc:sldMasterMk cId="3595336832" sldId="2147483708"/>
              <pc:sldLayoutMk cId="574188406" sldId="2147483725"/>
              <ac:spMk id="2" creationId="{06D7787F-D457-D301-9296-A4B8578A4FAA}"/>
            </ac:spMkLst>
          </pc:spChg>
          <pc:spChg chg="del">
            <ac:chgData name="Dalal, Mrinmoy" userId="397ff971-e778-44ea-ba08-c45f4dea36a7" providerId="ADAL" clId="{F1A5DAEF-1E81-4F3A-83A6-8CEA41B2EB38}" dt="2023-03-27T19:06:14.842" v="13" actId="478"/>
            <ac:spMkLst>
              <pc:docMk/>
              <pc:sldMasterMk cId="3595336832" sldId="2147483708"/>
              <pc:sldLayoutMk cId="574188406" sldId="2147483725"/>
              <ac:spMk id="4" creationId="{F4457AE4-4893-C451-CFAF-13F29C8BEDDE}"/>
            </ac:spMkLst>
          </pc:spChg>
          <pc:picChg chg="del">
            <ac:chgData name="Dalal, Mrinmoy" userId="397ff971-e778-44ea-ba08-c45f4dea36a7" providerId="ADAL" clId="{F1A5DAEF-1E81-4F3A-83A6-8CEA41B2EB38}" dt="2023-03-27T19:06:09.280" v="12" actId="478"/>
            <ac:picMkLst>
              <pc:docMk/>
              <pc:sldMasterMk cId="3595336832" sldId="2147483708"/>
              <pc:sldLayoutMk cId="574188406" sldId="2147483725"/>
              <ac:picMk id="5" creationId="{26BD53C9-C507-6346-F860-E6639F78F72D}"/>
            </ac:picMkLst>
          </pc:picChg>
          <pc:cxnChg chg="del">
            <ac:chgData name="Dalal, Mrinmoy" userId="397ff971-e778-44ea-ba08-c45f4dea36a7" providerId="ADAL" clId="{F1A5DAEF-1E81-4F3A-83A6-8CEA41B2EB38}" dt="2023-03-27T19:06:14.842" v="13" actId="478"/>
            <ac:cxnSpMkLst>
              <pc:docMk/>
              <pc:sldMasterMk cId="3595336832" sldId="2147483708"/>
              <pc:sldLayoutMk cId="574188406" sldId="2147483725"/>
              <ac:cxnSpMk id="3" creationId="{83ACD112-F36C-3ECE-23B1-404AEF4CA34E}"/>
            </ac:cxnSpMkLst>
          </pc:cxnChg>
        </pc:sldLayoutChg>
      </pc:sldMasterChg>
    </pc:docChg>
  </pc:docChgLst>
  <pc:docChgLst>
    <pc:chgData name="Dalal, Mrinmoy" userId="397ff971-e778-44ea-ba08-c45f4dea36a7" providerId="ADAL" clId="{16461F2B-829C-46FD-96A5-05B26EA1B70F}"/>
    <pc:docChg chg="undo custSel delSld modSld modMainMaster modSection">
      <pc:chgData name="Dalal, Mrinmoy" userId="397ff971-e778-44ea-ba08-c45f4dea36a7" providerId="ADAL" clId="{16461F2B-829C-46FD-96A5-05B26EA1B70F}" dt="2023-03-22T20:20:49.655" v="815" actId="47"/>
      <pc:docMkLst>
        <pc:docMk/>
      </pc:docMkLst>
      <pc:sldChg chg="addSp delSp modSp mod">
        <pc:chgData name="Dalal, Mrinmoy" userId="397ff971-e778-44ea-ba08-c45f4dea36a7" providerId="ADAL" clId="{16461F2B-829C-46FD-96A5-05B26EA1B70F}" dt="2023-03-22T19:02:06.354" v="67" actId="1076"/>
        <pc:sldMkLst>
          <pc:docMk/>
          <pc:sldMk cId="4279162461" sldId="296"/>
        </pc:sldMkLst>
        <pc:spChg chg="mod">
          <ac:chgData name="Dalal, Mrinmoy" userId="397ff971-e778-44ea-ba08-c45f4dea36a7" providerId="ADAL" clId="{16461F2B-829C-46FD-96A5-05B26EA1B70F}" dt="2023-03-22T19:01:17.010" v="46" actId="1076"/>
          <ac:spMkLst>
            <pc:docMk/>
            <pc:sldMk cId="4279162461" sldId="296"/>
            <ac:spMk id="7" creationId="{41B30ACD-0626-9486-27CA-513641A8E7E1}"/>
          </ac:spMkLst>
        </pc:spChg>
        <pc:spChg chg="mod">
          <ac:chgData name="Dalal, Mrinmoy" userId="397ff971-e778-44ea-ba08-c45f4dea36a7" providerId="ADAL" clId="{16461F2B-829C-46FD-96A5-05B26EA1B70F}" dt="2023-03-22T19:01:17.010" v="46" actId="1076"/>
          <ac:spMkLst>
            <pc:docMk/>
            <pc:sldMk cId="4279162461" sldId="296"/>
            <ac:spMk id="8" creationId="{E271FACF-F486-C0E9-4A51-167CEA23F8E8}"/>
          </ac:spMkLst>
        </pc:spChg>
        <pc:spChg chg="mod">
          <ac:chgData name="Dalal, Mrinmoy" userId="397ff971-e778-44ea-ba08-c45f4dea36a7" providerId="ADAL" clId="{16461F2B-829C-46FD-96A5-05B26EA1B70F}" dt="2023-03-22T19:01:17.010" v="46" actId="1076"/>
          <ac:spMkLst>
            <pc:docMk/>
            <pc:sldMk cId="4279162461" sldId="296"/>
            <ac:spMk id="9" creationId="{6600FEE7-6647-8809-5427-EEF0AF463CEB}"/>
          </ac:spMkLst>
        </pc:spChg>
        <pc:spChg chg="mod">
          <ac:chgData name="Dalal, Mrinmoy" userId="397ff971-e778-44ea-ba08-c45f4dea36a7" providerId="ADAL" clId="{16461F2B-829C-46FD-96A5-05B26EA1B70F}" dt="2023-03-22T19:01:17.010" v="46" actId="1076"/>
          <ac:spMkLst>
            <pc:docMk/>
            <pc:sldMk cId="4279162461" sldId="296"/>
            <ac:spMk id="10" creationId="{243C9201-30BA-3523-EF87-EC9AC3E2C4E1}"/>
          </ac:spMkLst>
        </pc:spChg>
        <pc:spChg chg="mod">
          <ac:chgData name="Dalal, Mrinmoy" userId="397ff971-e778-44ea-ba08-c45f4dea36a7" providerId="ADAL" clId="{16461F2B-829C-46FD-96A5-05B26EA1B70F}" dt="2023-03-22T19:01:17.010" v="46" actId="1076"/>
          <ac:spMkLst>
            <pc:docMk/>
            <pc:sldMk cId="4279162461" sldId="296"/>
            <ac:spMk id="11" creationId="{ECD8B10C-E426-C6A2-D2AE-10FF877471F3}"/>
          </ac:spMkLst>
        </pc:spChg>
        <pc:spChg chg="mod">
          <ac:chgData name="Dalal, Mrinmoy" userId="397ff971-e778-44ea-ba08-c45f4dea36a7" providerId="ADAL" clId="{16461F2B-829C-46FD-96A5-05B26EA1B70F}" dt="2023-03-22T19:01:17.010" v="46" actId="1076"/>
          <ac:spMkLst>
            <pc:docMk/>
            <pc:sldMk cId="4279162461" sldId="296"/>
            <ac:spMk id="12" creationId="{261A2AD8-EA8B-0E69-8B2C-F986FC4A43F5}"/>
          </ac:spMkLst>
        </pc:spChg>
        <pc:spChg chg="mod">
          <ac:chgData name="Dalal, Mrinmoy" userId="397ff971-e778-44ea-ba08-c45f4dea36a7" providerId="ADAL" clId="{16461F2B-829C-46FD-96A5-05B26EA1B70F}" dt="2023-03-22T19:01:17.010" v="46" actId="1076"/>
          <ac:spMkLst>
            <pc:docMk/>
            <pc:sldMk cId="4279162461" sldId="296"/>
            <ac:spMk id="13" creationId="{D4356784-C074-20C2-7B1C-B77724E1943D}"/>
          </ac:spMkLst>
        </pc:spChg>
        <pc:spChg chg="mod">
          <ac:chgData name="Dalal, Mrinmoy" userId="397ff971-e778-44ea-ba08-c45f4dea36a7" providerId="ADAL" clId="{16461F2B-829C-46FD-96A5-05B26EA1B70F}" dt="2023-03-22T19:01:17.010" v="46" actId="1076"/>
          <ac:spMkLst>
            <pc:docMk/>
            <pc:sldMk cId="4279162461" sldId="296"/>
            <ac:spMk id="14" creationId="{07BD1578-1939-9036-651E-E79D7504D77A}"/>
          </ac:spMkLst>
        </pc:spChg>
        <pc:spChg chg="mod">
          <ac:chgData name="Dalal, Mrinmoy" userId="397ff971-e778-44ea-ba08-c45f4dea36a7" providerId="ADAL" clId="{16461F2B-829C-46FD-96A5-05B26EA1B70F}" dt="2023-03-22T19:01:17.010" v="46" actId="1076"/>
          <ac:spMkLst>
            <pc:docMk/>
            <pc:sldMk cId="4279162461" sldId="296"/>
            <ac:spMk id="15" creationId="{B68E4595-F7A9-6D6C-F90C-D2EF70E85E28}"/>
          </ac:spMkLst>
        </pc:spChg>
        <pc:spChg chg="mod">
          <ac:chgData name="Dalal, Mrinmoy" userId="397ff971-e778-44ea-ba08-c45f4dea36a7" providerId="ADAL" clId="{16461F2B-829C-46FD-96A5-05B26EA1B70F}" dt="2023-03-22T19:01:17.010" v="46" actId="1076"/>
          <ac:spMkLst>
            <pc:docMk/>
            <pc:sldMk cId="4279162461" sldId="296"/>
            <ac:spMk id="16" creationId="{8039F955-8CA0-4DB9-695B-A6B428457AAC}"/>
          </ac:spMkLst>
        </pc:spChg>
        <pc:spChg chg="mod">
          <ac:chgData name="Dalal, Mrinmoy" userId="397ff971-e778-44ea-ba08-c45f4dea36a7" providerId="ADAL" clId="{16461F2B-829C-46FD-96A5-05B26EA1B70F}" dt="2023-03-22T19:01:17.010" v="46" actId="1076"/>
          <ac:spMkLst>
            <pc:docMk/>
            <pc:sldMk cId="4279162461" sldId="296"/>
            <ac:spMk id="17" creationId="{2825D3B0-29A8-2AB7-05CE-B0E2C7B21734}"/>
          </ac:spMkLst>
        </pc:spChg>
        <pc:spChg chg="mod">
          <ac:chgData name="Dalal, Mrinmoy" userId="397ff971-e778-44ea-ba08-c45f4dea36a7" providerId="ADAL" clId="{16461F2B-829C-46FD-96A5-05B26EA1B70F}" dt="2023-03-22T19:01:17.010" v="46" actId="1076"/>
          <ac:spMkLst>
            <pc:docMk/>
            <pc:sldMk cId="4279162461" sldId="296"/>
            <ac:spMk id="18" creationId="{2D19858D-CEC7-91F5-D488-7E20C522A8C7}"/>
          </ac:spMkLst>
        </pc:spChg>
        <pc:spChg chg="mod">
          <ac:chgData name="Dalal, Mrinmoy" userId="397ff971-e778-44ea-ba08-c45f4dea36a7" providerId="ADAL" clId="{16461F2B-829C-46FD-96A5-05B26EA1B70F}" dt="2023-03-22T19:01:17.010" v="46" actId="1076"/>
          <ac:spMkLst>
            <pc:docMk/>
            <pc:sldMk cId="4279162461" sldId="296"/>
            <ac:spMk id="19" creationId="{162C1B32-CE92-ABC7-1D84-439C539E8AAF}"/>
          </ac:spMkLst>
        </pc:spChg>
        <pc:spChg chg="mod">
          <ac:chgData name="Dalal, Mrinmoy" userId="397ff971-e778-44ea-ba08-c45f4dea36a7" providerId="ADAL" clId="{16461F2B-829C-46FD-96A5-05B26EA1B70F}" dt="2023-03-22T19:01:17.010" v="46" actId="1076"/>
          <ac:spMkLst>
            <pc:docMk/>
            <pc:sldMk cId="4279162461" sldId="296"/>
            <ac:spMk id="20" creationId="{78E34806-459E-97F3-AEE0-421DCD1E1F83}"/>
          </ac:spMkLst>
        </pc:spChg>
        <pc:spChg chg="mod">
          <ac:chgData name="Dalal, Mrinmoy" userId="397ff971-e778-44ea-ba08-c45f4dea36a7" providerId="ADAL" clId="{16461F2B-829C-46FD-96A5-05B26EA1B70F}" dt="2023-03-22T19:01:17.010" v="46" actId="1076"/>
          <ac:spMkLst>
            <pc:docMk/>
            <pc:sldMk cId="4279162461" sldId="296"/>
            <ac:spMk id="21" creationId="{F0222B0B-88A4-E01A-0324-D496185254C5}"/>
          </ac:spMkLst>
        </pc:spChg>
        <pc:spChg chg="mod">
          <ac:chgData name="Dalal, Mrinmoy" userId="397ff971-e778-44ea-ba08-c45f4dea36a7" providerId="ADAL" clId="{16461F2B-829C-46FD-96A5-05B26EA1B70F}" dt="2023-03-22T19:01:17.010" v="46" actId="1076"/>
          <ac:spMkLst>
            <pc:docMk/>
            <pc:sldMk cId="4279162461" sldId="296"/>
            <ac:spMk id="22" creationId="{6ADA7089-064B-621C-AD61-BD035DD8664D}"/>
          </ac:spMkLst>
        </pc:spChg>
        <pc:spChg chg="mod">
          <ac:chgData name="Dalal, Mrinmoy" userId="397ff971-e778-44ea-ba08-c45f4dea36a7" providerId="ADAL" clId="{16461F2B-829C-46FD-96A5-05B26EA1B70F}" dt="2023-03-22T19:01:17.010" v="46" actId="1076"/>
          <ac:spMkLst>
            <pc:docMk/>
            <pc:sldMk cId="4279162461" sldId="296"/>
            <ac:spMk id="23" creationId="{E1029465-F2E5-F506-5046-1391093C376D}"/>
          </ac:spMkLst>
        </pc:spChg>
        <pc:spChg chg="mod">
          <ac:chgData name="Dalal, Mrinmoy" userId="397ff971-e778-44ea-ba08-c45f4dea36a7" providerId="ADAL" clId="{16461F2B-829C-46FD-96A5-05B26EA1B70F}" dt="2023-03-22T19:01:17.010" v="46" actId="1076"/>
          <ac:spMkLst>
            <pc:docMk/>
            <pc:sldMk cId="4279162461" sldId="296"/>
            <ac:spMk id="24" creationId="{9C1C96CF-94A0-36DE-FFB6-5735FA47BDD9}"/>
          </ac:spMkLst>
        </pc:spChg>
        <pc:spChg chg="mod">
          <ac:chgData name="Dalal, Mrinmoy" userId="397ff971-e778-44ea-ba08-c45f4dea36a7" providerId="ADAL" clId="{16461F2B-829C-46FD-96A5-05B26EA1B70F}" dt="2023-03-22T19:01:17.010" v="46" actId="1076"/>
          <ac:spMkLst>
            <pc:docMk/>
            <pc:sldMk cId="4279162461" sldId="296"/>
            <ac:spMk id="25" creationId="{7CEEA256-F025-7B45-2C04-C30E34A75B3E}"/>
          </ac:spMkLst>
        </pc:spChg>
        <pc:spChg chg="mod">
          <ac:chgData name="Dalal, Mrinmoy" userId="397ff971-e778-44ea-ba08-c45f4dea36a7" providerId="ADAL" clId="{16461F2B-829C-46FD-96A5-05B26EA1B70F}" dt="2023-03-22T19:01:17.010" v="46" actId="1076"/>
          <ac:spMkLst>
            <pc:docMk/>
            <pc:sldMk cId="4279162461" sldId="296"/>
            <ac:spMk id="27" creationId="{05A95400-1225-EBC8-43A9-29283E2CF272}"/>
          </ac:spMkLst>
        </pc:spChg>
        <pc:spChg chg="mod">
          <ac:chgData name="Dalal, Mrinmoy" userId="397ff971-e778-44ea-ba08-c45f4dea36a7" providerId="ADAL" clId="{16461F2B-829C-46FD-96A5-05B26EA1B70F}" dt="2023-03-22T19:01:17.010" v="46" actId="1076"/>
          <ac:spMkLst>
            <pc:docMk/>
            <pc:sldMk cId="4279162461" sldId="296"/>
            <ac:spMk id="28" creationId="{25D88752-0B6A-F51E-C060-A5C6D015298D}"/>
          </ac:spMkLst>
        </pc:spChg>
        <pc:spChg chg="mod">
          <ac:chgData name="Dalal, Mrinmoy" userId="397ff971-e778-44ea-ba08-c45f4dea36a7" providerId="ADAL" clId="{16461F2B-829C-46FD-96A5-05B26EA1B70F}" dt="2023-03-22T19:01:17.010" v="46" actId="1076"/>
          <ac:spMkLst>
            <pc:docMk/>
            <pc:sldMk cId="4279162461" sldId="296"/>
            <ac:spMk id="29" creationId="{08A28580-FA16-1D9C-7B86-22E13E866DCA}"/>
          </ac:spMkLst>
        </pc:spChg>
        <pc:spChg chg="mod">
          <ac:chgData name="Dalal, Mrinmoy" userId="397ff971-e778-44ea-ba08-c45f4dea36a7" providerId="ADAL" clId="{16461F2B-829C-46FD-96A5-05B26EA1B70F}" dt="2023-03-22T19:01:17.010" v="46" actId="1076"/>
          <ac:spMkLst>
            <pc:docMk/>
            <pc:sldMk cId="4279162461" sldId="296"/>
            <ac:spMk id="30" creationId="{8BBD6EE4-E806-DF07-B380-541E8580DD0F}"/>
          </ac:spMkLst>
        </pc:spChg>
        <pc:spChg chg="mod">
          <ac:chgData name="Dalal, Mrinmoy" userId="397ff971-e778-44ea-ba08-c45f4dea36a7" providerId="ADAL" clId="{16461F2B-829C-46FD-96A5-05B26EA1B70F}" dt="2023-03-22T19:01:17.010" v="46" actId="1076"/>
          <ac:spMkLst>
            <pc:docMk/>
            <pc:sldMk cId="4279162461" sldId="296"/>
            <ac:spMk id="31" creationId="{CB95DDBC-FCFF-D84A-8EA9-81E72B1FD929}"/>
          </ac:spMkLst>
        </pc:spChg>
        <pc:spChg chg="mod">
          <ac:chgData name="Dalal, Mrinmoy" userId="397ff971-e778-44ea-ba08-c45f4dea36a7" providerId="ADAL" clId="{16461F2B-829C-46FD-96A5-05B26EA1B70F}" dt="2023-03-22T19:01:17.010" v="46" actId="1076"/>
          <ac:spMkLst>
            <pc:docMk/>
            <pc:sldMk cId="4279162461" sldId="296"/>
            <ac:spMk id="32" creationId="{372AEC2D-E47B-C120-3CEB-D76CA7E10132}"/>
          </ac:spMkLst>
        </pc:spChg>
        <pc:spChg chg="mod">
          <ac:chgData name="Dalal, Mrinmoy" userId="397ff971-e778-44ea-ba08-c45f4dea36a7" providerId="ADAL" clId="{16461F2B-829C-46FD-96A5-05B26EA1B70F}" dt="2023-03-22T19:01:17.010" v="46" actId="1076"/>
          <ac:spMkLst>
            <pc:docMk/>
            <pc:sldMk cId="4279162461" sldId="296"/>
            <ac:spMk id="33" creationId="{D8ABF091-B855-0C0D-E37D-27B6102C1FBA}"/>
          </ac:spMkLst>
        </pc:spChg>
        <pc:grpChg chg="add del mod">
          <ac:chgData name="Dalal, Mrinmoy" userId="397ff971-e778-44ea-ba08-c45f4dea36a7" providerId="ADAL" clId="{16461F2B-829C-46FD-96A5-05B26EA1B70F}" dt="2023-03-22T19:01:29.618" v="57" actId="478"/>
          <ac:grpSpMkLst>
            <pc:docMk/>
            <pc:sldMk cId="4279162461" sldId="296"/>
            <ac:grpSpMk id="4" creationId="{3DCABAB6-D57A-DAAF-3A3D-D21AF12EE4C0}"/>
          </ac:grpSpMkLst>
        </pc:grpChg>
        <pc:picChg chg="add del mod">
          <ac:chgData name="Dalal, Mrinmoy" userId="397ff971-e778-44ea-ba08-c45f4dea36a7" providerId="ADAL" clId="{16461F2B-829C-46FD-96A5-05B26EA1B70F}" dt="2023-03-22T19:01:09.782" v="43" actId="478"/>
          <ac:picMkLst>
            <pc:docMk/>
            <pc:sldMk cId="4279162461" sldId="296"/>
            <ac:picMk id="3" creationId="{F17A625E-907E-CA70-C8D3-D06690393573}"/>
          </ac:picMkLst>
        </pc:picChg>
        <pc:picChg chg="mod">
          <ac:chgData name="Dalal, Mrinmoy" userId="397ff971-e778-44ea-ba08-c45f4dea36a7" providerId="ADAL" clId="{16461F2B-829C-46FD-96A5-05B26EA1B70F}" dt="2023-03-22T19:01:17.010" v="46" actId="1076"/>
          <ac:picMkLst>
            <pc:docMk/>
            <pc:sldMk cId="4279162461" sldId="296"/>
            <ac:picMk id="26" creationId="{52ECD988-1A8A-5CD6-69C3-0676EDAAA74E}"/>
          </ac:picMkLst>
        </pc:picChg>
        <pc:picChg chg="mod">
          <ac:chgData name="Dalal, Mrinmoy" userId="397ff971-e778-44ea-ba08-c45f4dea36a7" providerId="ADAL" clId="{16461F2B-829C-46FD-96A5-05B26EA1B70F}" dt="2023-03-22T19:01:17.010" v="46" actId="1076"/>
          <ac:picMkLst>
            <pc:docMk/>
            <pc:sldMk cId="4279162461" sldId="296"/>
            <ac:picMk id="34" creationId="{D079B5E8-5E14-1296-70C5-799E579F880D}"/>
          </ac:picMkLst>
        </pc:picChg>
        <pc:picChg chg="mod">
          <ac:chgData name="Dalal, Mrinmoy" userId="397ff971-e778-44ea-ba08-c45f4dea36a7" providerId="ADAL" clId="{16461F2B-829C-46FD-96A5-05B26EA1B70F}" dt="2023-03-22T19:01:17.010" v="46" actId="1076"/>
          <ac:picMkLst>
            <pc:docMk/>
            <pc:sldMk cId="4279162461" sldId="296"/>
            <ac:picMk id="35" creationId="{C08A2976-4788-07CA-3B08-536AB0F53A65}"/>
          </ac:picMkLst>
        </pc:picChg>
        <pc:picChg chg="mod">
          <ac:chgData name="Dalal, Mrinmoy" userId="397ff971-e778-44ea-ba08-c45f4dea36a7" providerId="ADAL" clId="{16461F2B-829C-46FD-96A5-05B26EA1B70F}" dt="2023-03-22T19:01:17.010" v="46" actId="1076"/>
          <ac:picMkLst>
            <pc:docMk/>
            <pc:sldMk cId="4279162461" sldId="296"/>
            <ac:picMk id="36" creationId="{3DBB9B15-1008-ECB8-00ED-782FF0E6E470}"/>
          </ac:picMkLst>
        </pc:picChg>
        <pc:picChg chg="mod">
          <ac:chgData name="Dalal, Mrinmoy" userId="397ff971-e778-44ea-ba08-c45f4dea36a7" providerId="ADAL" clId="{16461F2B-829C-46FD-96A5-05B26EA1B70F}" dt="2023-03-22T19:01:17.010" v="46" actId="1076"/>
          <ac:picMkLst>
            <pc:docMk/>
            <pc:sldMk cId="4279162461" sldId="296"/>
            <ac:picMk id="37" creationId="{C4267853-16A8-0E00-1419-FCE4F67B19CC}"/>
          </ac:picMkLst>
        </pc:picChg>
        <pc:picChg chg="add mod">
          <ac:chgData name="Dalal, Mrinmoy" userId="397ff971-e778-44ea-ba08-c45f4dea36a7" providerId="ADAL" clId="{16461F2B-829C-46FD-96A5-05B26EA1B70F}" dt="2023-03-22T19:02:06.354" v="67" actId="1076"/>
          <ac:picMkLst>
            <pc:docMk/>
            <pc:sldMk cId="4279162461" sldId="296"/>
            <ac:picMk id="38" creationId="{1C4F794A-097C-E0FC-238E-F0ADB30F5776}"/>
          </ac:picMkLst>
        </pc:picChg>
      </pc:sldChg>
      <pc:sldChg chg="addSp delSp modSp mod">
        <pc:chgData name="Dalal, Mrinmoy" userId="397ff971-e778-44ea-ba08-c45f4dea36a7" providerId="ADAL" clId="{16461F2B-829C-46FD-96A5-05B26EA1B70F}" dt="2023-03-22T19:59:17.528" v="813" actId="408"/>
        <pc:sldMkLst>
          <pc:docMk/>
          <pc:sldMk cId="197447308" sldId="298"/>
        </pc:sldMkLst>
        <pc:spChg chg="add del mod">
          <ac:chgData name="Dalal, Mrinmoy" userId="397ff971-e778-44ea-ba08-c45f4dea36a7" providerId="ADAL" clId="{16461F2B-829C-46FD-96A5-05B26EA1B70F}" dt="2023-03-22T19:04:39.856" v="69"/>
          <ac:spMkLst>
            <pc:docMk/>
            <pc:sldMk cId="197447308" sldId="298"/>
            <ac:spMk id="3" creationId="{2A4168E1-6F38-AF7D-FC0D-D20281139B65}"/>
          </ac:spMkLst>
        </pc:spChg>
        <pc:spChg chg="add del mod">
          <ac:chgData name="Dalal, Mrinmoy" userId="397ff971-e778-44ea-ba08-c45f4dea36a7" providerId="ADAL" clId="{16461F2B-829C-46FD-96A5-05B26EA1B70F}" dt="2023-03-22T19:04:39.856" v="69"/>
          <ac:spMkLst>
            <pc:docMk/>
            <pc:sldMk cId="197447308" sldId="298"/>
            <ac:spMk id="4" creationId="{96E01C4C-BB27-A9F9-CC41-BC25B75ECB18}"/>
          </ac:spMkLst>
        </pc:spChg>
        <pc:spChg chg="add del mod">
          <ac:chgData name="Dalal, Mrinmoy" userId="397ff971-e778-44ea-ba08-c45f4dea36a7" providerId="ADAL" clId="{16461F2B-829C-46FD-96A5-05B26EA1B70F}" dt="2023-03-22T19:04:39.856" v="69"/>
          <ac:spMkLst>
            <pc:docMk/>
            <pc:sldMk cId="197447308" sldId="298"/>
            <ac:spMk id="7" creationId="{8D66BC7C-7258-E827-4590-3C5C132D0765}"/>
          </ac:spMkLst>
        </pc:spChg>
        <pc:spChg chg="add del mod">
          <ac:chgData name="Dalal, Mrinmoy" userId="397ff971-e778-44ea-ba08-c45f4dea36a7" providerId="ADAL" clId="{16461F2B-829C-46FD-96A5-05B26EA1B70F}" dt="2023-03-22T19:04:39.856" v="69"/>
          <ac:spMkLst>
            <pc:docMk/>
            <pc:sldMk cId="197447308" sldId="298"/>
            <ac:spMk id="8" creationId="{A8B6E48D-C9CD-83F0-AA14-0F74A643DB00}"/>
          </ac:spMkLst>
        </pc:spChg>
        <pc:spChg chg="add del mod">
          <ac:chgData name="Dalal, Mrinmoy" userId="397ff971-e778-44ea-ba08-c45f4dea36a7" providerId="ADAL" clId="{16461F2B-829C-46FD-96A5-05B26EA1B70F}" dt="2023-03-22T19:04:39.856" v="69"/>
          <ac:spMkLst>
            <pc:docMk/>
            <pc:sldMk cId="197447308" sldId="298"/>
            <ac:spMk id="9" creationId="{F7BCB3CF-BDA0-797D-A3A8-F2A8399CF6C2}"/>
          </ac:spMkLst>
        </pc:spChg>
        <pc:spChg chg="add del mod">
          <ac:chgData name="Dalal, Mrinmoy" userId="397ff971-e778-44ea-ba08-c45f4dea36a7" providerId="ADAL" clId="{16461F2B-829C-46FD-96A5-05B26EA1B70F}" dt="2023-03-22T19:04:39.856" v="69"/>
          <ac:spMkLst>
            <pc:docMk/>
            <pc:sldMk cId="197447308" sldId="298"/>
            <ac:spMk id="10" creationId="{2FBD1AC4-68A0-1887-3C9E-29405D3059D1}"/>
          </ac:spMkLst>
        </pc:spChg>
        <pc:spChg chg="add del mod">
          <ac:chgData name="Dalal, Mrinmoy" userId="397ff971-e778-44ea-ba08-c45f4dea36a7" providerId="ADAL" clId="{16461F2B-829C-46FD-96A5-05B26EA1B70F}" dt="2023-03-22T19:04:39.856" v="69"/>
          <ac:spMkLst>
            <pc:docMk/>
            <pc:sldMk cId="197447308" sldId="298"/>
            <ac:spMk id="11" creationId="{DE0BF023-1330-3FC2-4FE2-7465C28A7DEF}"/>
          </ac:spMkLst>
        </pc:spChg>
        <pc:spChg chg="add del mod">
          <ac:chgData name="Dalal, Mrinmoy" userId="397ff971-e778-44ea-ba08-c45f4dea36a7" providerId="ADAL" clId="{16461F2B-829C-46FD-96A5-05B26EA1B70F}" dt="2023-03-22T19:04:39.856" v="69"/>
          <ac:spMkLst>
            <pc:docMk/>
            <pc:sldMk cId="197447308" sldId="298"/>
            <ac:spMk id="12" creationId="{26074F86-AFE7-EF42-F01F-114DE9CACA4A}"/>
          </ac:spMkLst>
        </pc:spChg>
        <pc:spChg chg="add del mod">
          <ac:chgData name="Dalal, Mrinmoy" userId="397ff971-e778-44ea-ba08-c45f4dea36a7" providerId="ADAL" clId="{16461F2B-829C-46FD-96A5-05B26EA1B70F}" dt="2023-03-22T19:04:39.856" v="69"/>
          <ac:spMkLst>
            <pc:docMk/>
            <pc:sldMk cId="197447308" sldId="298"/>
            <ac:spMk id="13" creationId="{4DC9599F-484D-DFD8-D07E-3C6EDDA1E745}"/>
          </ac:spMkLst>
        </pc:spChg>
        <pc:spChg chg="add del mod">
          <ac:chgData name="Dalal, Mrinmoy" userId="397ff971-e778-44ea-ba08-c45f4dea36a7" providerId="ADAL" clId="{16461F2B-829C-46FD-96A5-05B26EA1B70F}" dt="2023-03-22T19:04:39.856" v="69"/>
          <ac:spMkLst>
            <pc:docMk/>
            <pc:sldMk cId="197447308" sldId="298"/>
            <ac:spMk id="14" creationId="{4A2E786A-9A10-3CBF-E6A2-31DC93A4BBDF}"/>
          </ac:spMkLst>
        </pc:spChg>
        <pc:spChg chg="mod">
          <ac:chgData name="Dalal, Mrinmoy" userId="397ff971-e778-44ea-ba08-c45f4dea36a7" providerId="ADAL" clId="{16461F2B-829C-46FD-96A5-05B26EA1B70F}" dt="2023-03-22T19:04:38.434" v="68"/>
          <ac:spMkLst>
            <pc:docMk/>
            <pc:sldMk cId="197447308" sldId="298"/>
            <ac:spMk id="18" creationId="{C0883AAC-D36A-A673-8CE1-C01EFE497A54}"/>
          </ac:spMkLst>
        </pc:spChg>
        <pc:spChg chg="mod">
          <ac:chgData name="Dalal, Mrinmoy" userId="397ff971-e778-44ea-ba08-c45f4dea36a7" providerId="ADAL" clId="{16461F2B-829C-46FD-96A5-05B26EA1B70F}" dt="2023-03-22T19:04:38.434" v="68"/>
          <ac:spMkLst>
            <pc:docMk/>
            <pc:sldMk cId="197447308" sldId="298"/>
            <ac:spMk id="19" creationId="{EE7E6CD6-2CF7-B50F-5A53-AF934C8FE846}"/>
          </ac:spMkLst>
        </pc:spChg>
        <pc:spChg chg="mod">
          <ac:chgData name="Dalal, Mrinmoy" userId="397ff971-e778-44ea-ba08-c45f4dea36a7" providerId="ADAL" clId="{16461F2B-829C-46FD-96A5-05B26EA1B70F}" dt="2023-03-22T19:04:38.434" v="68"/>
          <ac:spMkLst>
            <pc:docMk/>
            <pc:sldMk cId="197447308" sldId="298"/>
            <ac:spMk id="22" creationId="{2AEEED91-1ED9-7B19-09E6-FE06A3C14F9B}"/>
          </ac:spMkLst>
        </pc:spChg>
        <pc:spChg chg="mod">
          <ac:chgData name="Dalal, Mrinmoy" userId="397ff971-e778-44ea-ba08-c45f4dea36a7" providerId="ADAL" clId="{16461F2B-829C-46FD-96A5-05B26EA1B70F}" dt="2023-03-22T19:04:38.434" v="68"/>
          <ac:spMkLst>
            <pc:docMk/>
            <pc:sldMk cId="197447308" sldId="298"/>
            <ac:spMk id="24" creationId="{89D2B198-F52F-A024-E875-50C95D1E1910}"/>
          </ac:spMkLst>
        </pc:spChg>
        <pc:spChg chg="mod">
          <ac:chgData name="Dalal, Mrinmoy" userId="397ff971-e778-44ea-ba08-c45f4dea36a7" providerId="ADAL" clId="{16461F2B-829C-46FD-96A5-05B26EA1B70F}" dt="2023-03-22T19:04:38.434" v="68"/>
          <ac:spMkLst>
            <pc:docMk/>
            <pc:sldMk cId="197447308" sldId="298"/>
            <ac:spMk id="28" creationId="{9217D4CD-7F3F-4841-484A-FA8FFE2650E9}"/>
          </ac:spMkLst>
        </pc:spChg>
        <pc:spChg chg="mod">
          <ac:chgData name="Dalal, Mrinmoy" userId="397ff971-e778-44ea-ba08-c45f4dea36a7" providerId="ADAL" clId="{16461F2B-829C-46FD-96A5-05B26EA1B70F}" dt="2023-03-22T19:04:38.434" v="68"/>
          <ac:spMkLst>
            <pc:docMk/>
            <pc:sldMk cId="197447308" sldId="298"/>
            <ac:spMk id="29" creationId="{BBADBE4B-8E67-0471-9D66-5751B6DE9618}"/>
          </ac:spMkLst>
        </pc:spChg>
        <pc:spChg chg="mod">
          <ac:chgData name="Dalal, Mrinmoy" userId="397ff971-e778-44ea-ba08-c45f4dea36a7" providerId="ADAL" clId="{16461F2B-829C-46FD-96A5-05B26EA1B70F}" dt="2023-03-22T19:04:38.434" v="68"/>
          <ac:spMkLst>
            <pc:docMk/>
            <pc:sldMk cId="197447308" sldId="298"/>
            <ac:spMk id="32" creationId="{91138BF7-1455-6D53-07E2-ED2B03F3474E}"/>
          </ac:spMkLst>
        </pc:spChg>
        <pc:spChg chg="mod">
          <ac:chgData name="Dalal, Mrinmoy" userId="397ff971-e778-44ea-ba08-c45f4dea36a7" providerId="ADAL" clId="{16461F2B-829C-46FD-96A5-05B26EA1B70F}" dt="2023-03-22T19:04:38.434" v="68"/>
          <ac:spMkLst>
            <pc:docMk/>
            <pc:sldMk cId="197447308" sldId="298"/>
            <ac:spMk id="35" creationId="{B003A211-36C4-CBC0-3E5E-7756865B86F5}"/>
          </ac:spMkLst>
        </pc:spChg>
        <pc:spChg chg="add del mod">
          <ac:chgData name="Dalal, Mrinmoy" userId="397ff971-e778-44ea-ba08-c45f4dea36a7" providerId="ADAL" clId="{16461F2B-829C-46FD-96A5-05B26EA1B70F}" dt="2023-03-22T19:04:39.856" v="69"/>
          <ac:spMkLst>
            <pc:docMk/>
            <pc:sldMk cId="197447308" sldId="298"/>
            <ac:spMk id="43" creationId="{D1582FEC-CE96-621D-B361-A90EC54462B2}"/>
          </ac:spMkLst>
        </pc:spChg>
        <pc:spChg chg="add del mod">
          <ac:chgData name="Dalal, Mrinmoy" userId="397ff971-e778-44ea-ba08-c45f4dea36a7" providerId="ADAL" clId="{16461F2B-829C-46FD-96A5-05B26EA1B70F}" dt="2023-03-22T19:04:39.856" v="69"/>
          <ac:spMkLst>
            <pc:docMk/>
            <pc:sldMk cId="197447308" sldId="298"/>
            <ac:spMk id="44" creationId="{75076967-FBBA-E9AF-8A4D-505531C5AEB0}"/>
          </ac:spMkLst>
        </pc:spChg>
        <pc:spChg chg="add del mod">
          <ac:chgData name="Dalal, Mrinmoy" userId="397ff971-e778-44ea-ba08-c45f4dea36a7" providerId="ADAL" clId="{16461F2B-829C-46FD-96A5-05B26EA1B70F}" dt="2023-03-22T19:04:39.856" v="69"/>
          <ac:spMkLst>
            <pc:docMk/>
            <pc:sldMk cId="197447308" sldId="298"/>
            <ac:spMk id="45" creationId="{7719C573-BC6E-7315-6252-B20ECB7F3CE9}"/>
          </ac:spMkLst>
        </pc:spChg>
        <pc:spChg chg="add del mod">
          <ac:chgData name="Dalal, Mrinmoy" userId="397ff971-e778-44ea-ba08-c45f4dea36a7" providerId="ADAL" clId="{16461F2B-829C-46FD-96A5-05B26EA1B70F}" dt="2023-03-22T19:04:39.856" v="69"/>
          <ac:spMkLst>
            <pc:docMk/>
            <pc:sldMk cId="197447308" sldId="298"/>
            <ac:spMk id="46" creationId="{651AB849-6D93-EDF9-B0B6-DB4967D3F8EC}"/>
          </ac:spMkLst>
        </pc:spChg>
        <pc:spChg chg="add del mod">
          <ac:chgData name="Dalal, Mrinmoy" userId="397ff971-e778-44ea-ba08-c45f4dea36a7" providerId="ADAL" clId="{16461F2B-829C-46FD-96A5-05B26EA1B70F}" dt="2023-03-22T19:04:39.856" v="69"/>
          <ac:spMkLst>
            <pc:docMk/>
            <pc:sldMk cId="197447308" sldId="298"/>
            <ac:spMk id="48" creationId="{914D56DB-F188-BB86-2BFF-D6DA8DA52D38}"/>
          </ac:spMkLst>
        </pc:spChg>
        <pc:spChg chg="add del mod">
          <ac:chgData name="Dalal, Mrinmoy" userId="397ff971-e778-44ea-ba08-c45f4dea36a7" providerId="ADAL" clId="{16461F2B-829C-46FD-96A5-05B26EA1B70F}" dt="2023-03-22T19:04:39.856" v="69"/>
          <ac:spMkLst>
            <pc:docMk/>
            <pc:sldMk cId="197447308" sldId="298"/>
            <ac:spMk id="50" creationId="{1D2590DE-654A-C1AA-DA9D-8968BA16B9BA}"/>
          </ac:spMkLst>
        </pc:spChg>
        <pc:spChg chg="add mod ord topLvl">
          <ac:chgData name="Dalal, Mrinmoy" userId="397ff971-e778-44ea-ba08-c45f4dea36a7" providerId="ADAL" clId="{16461F2B-829C-46FD-96A5-05B26EA1B70F}" dt="2023-03-22T19:29:01.473" v="549" actId="1037"/>
          <ac:spMkLst>
            <pc:docMk/>
            <pc:sldMk cId="197447308" sldId="298"/>
            <ac:spMk id="51" creationId="{8BFF8154-07A8-0F23-6487-89AEDE0525CA}"/>
          </ac:spMkLst>
        </pc:spChg>
        <pc:spChg chg="add mod topLvl">
          <ac:chgData name="Dalal, Mrinmoy" userId="397ff971-e778-44ea-ba08-c45f4dea36a7" providerId="ADAL" clId="{16461F2B-829C-46FD-96A5-05B26EA1B70F}" dt="2023-03-22T19:29:01.473" v="549" actId="1037"/>
          <ac:spMkLst>
            <pc:docMk/>
            <pc:sldMk cId="197447308" sldId="298"/>
            <ac:spMk id="52" creationId="{61439271-A594-C88D-1F52-AB738997B90C}"/>
          </ac:spMkLst>
        </pc:spChg>
        <pc:spChg chg="add mod topLvl">
          <ac:chgData name="Dalal, Mrinmoy" userId="397ff971-e778-44ea-ba08-c45f4dea36a7" providerId="ADAL" clId="{16461F2B-829C-46FD-96A5-05B26EA1B70F}" dt="2023-03-22T19:45:52.006" v="672" actId="207"/>
          <ac:spMkLst>
            <pc:docMk/>
            <pc:sldMk cId="197447308" sldId="298"/>
            <ac:spMk id="53" creationId="{7235B15E-7ECC-0550-40C6-EC7553844006}"/>
          </ac:spMkLst>
        </pc:spChg>
        <pc:spChg chg="add mod topLvl">
          <ac:chgData name="Dalal, Mrinmoy" userId="397ff971-e778-44ea-ba08-c45f4dea36a7" providerId="ADAL" clId="{16461F2B-829C-46FD-96A5-05B26EA1B70F}" dt="2023-03-22T19:29:01.473" v="549" actId="1037"/>
          <ac:spMkLst>
            <pc:docMk/>
            <pc:sldMk cId="197447308" sldId="298"/>
            <ac:spMk id="54" creationId="{4BA7F3BD-6973-D19B-212D-4E5E9846C591}"/>
          </ac:spMkLst>
        </pc:spChg>
        <pc:spChg chg="add mod topLvl">
          <ac:chgData name="Dalal, Mrinmoy" userId="397ff971-e778-44ea-ba08-c45f4dea36a7" providerId="ADAL" clId="{16461F2B-829C-46FD-96A5-05B26EA1B70F}" dt="2023-03-22T19:45:52.006" v="672" actId="207"/>
          <ac:spMkLst>
            <pc:docMk/>
            <pc:sldMk cId="197447308" sldId="298"/>
            <ac:spMk id="55" creationId="{0C9C83E3-6E41-58E9-3F3C-861A72E64136}"/>
          </ac:spMkLst>
        </pc:spChg>
        <pc:spChg chg="add mod topLvl">
          <ac:chgData name="Dalal, Mrinmoy" userId="397ff971-e778-44ea-ba08-c45f4dea36a7" providerId="ADAL" clId="{16461F2B-829C-46FD-96A5-05B26EA1B70F}" dt="2023-03-22T19:29:01.473" v="549" actId="1037"/>
          <ac:spMkLst>
            <pc:docMk/>
            <pc:sldMk cId="197447308" sldId="298"/>
            <ac:spMk id="56" creationId="{0DEDB01C-0B5C-BDE2-DDE2-976E4AF42F66}"/>
          </ac:spMkLst>
        </pc:spChg>
        <pc:spChg chg="add mod topLvl">
          <ac:chgData name="Dalal, Mrinmoy" userId="397ff971-e778-44ea-ba08-c45f4dea36a7" providerId="ADAL" clId="{16461F2B-829C-46FD-96A5-05B26EA1B70F}" dt="2023-03-22T19:45:52.006" v="672" actId="207"/>
          <ac:spMkLst>
            <pc:docMk/>
            <pc:sldMk cId="197447308" sldId="298"/>
            <ac:spMk id="57" creationId="{FA26D345-C9C1-64FA-E6C9-7FC035F93738}"/>
          </ac:spMkLst>
        </pc:spChg>
        <pc:spChg chg="add mod topLvl">
          <ac:chgData name="Dalal, Mrinmoy" userId="397ff971-e778-44ea-ba08-c45f4dea36a7" providerId="ADAL" clId="{16461F2B-829C-46FD-96A5-05B26EA1B70F}" dt="2023-03-22T19:29:01.473" v="549" actId="1037"/>
          <ac:spMkLst>
            <pc:docMk/>
            <pc:sldMk cId="197447308" sldId="298"/>
            <ac:spMk id="58" creationId="{CE631107-969F-ABC1-8C02-AF19E0346F28}"/>
          </ac:spMkLst>
        </pc:spChg>
        <pc:spChg chg="add mod topLvl">
          <ac:chgData name="Dalal, Mrinmoy" userId="397ff971-e778-44ea-ba08-c45f4dea36a7" providerId="ADAL" clId="{16461F2B-829C-46FD-96A5-05B26EA1B70F}" dt="2023-03-22T19:45:52.006" v="672" actId="207"/>
          <ac:spMkLst>
            <pc:docMk/>
            <pc:sldMk cId="197447308" sldId="298"/>
            <ac:spMk id="59" creationId="{F11FA7AB-77C7-CC01-E40B-84B245E2992F}"/>
          </ac:spMkLst>
        </pc:spChg>
        <pc:spChg chg="add mod topLvl">
          <ac:chgData name="Dalal, Mrinmoy" userId="397ff971-e778-44ea-ba08-c45f4dea36a7" providerId="ADAL" clId="{16461F2B-829C-46FD-96A5-05B26EA1B70F}" dt="2023-03-22T19:47:58.195" v="707" actId="1076"/>
          <ac:spMkLst>
            <pc:docMk/>
            <pc:sldMk cId="197447308" sldId="298"/>
            <ac:spMk id="60" creationId="{B14D3FD5-7FF1-7367-3554-284C951502AD}"/>
          </ac:spMkLst>
        </pc:spChg>
        <pc:spChg chg="del mod topLvl">
          <ac:chgData name="Dalal, Mrinmoy" userId="397ff971-e778-44ea-ba08-c45f4dea36a7" providerId="ADAL" clId="{16461F2B-829C-46FD-96A5-05B26EA1B70F}" dt="2023-03-22T19:07:03.994" v="75" actId="478"/>
          <ac:spMkLst>
            <pc:docMk/>
            <pc:sldMk cId="197447308" sldId="298"/>
            <ac:spMk id="64" creationId="{A10C29BB-3E8E-DAE7-AE21-C4433BDA2AF7}"/>
          </ac:spMkLst>
        </pc:spChg>
        <pc:spChg chg="mod topLvl">
          <ac:chgData name="Dalal, Mrinmoy" userId="397ff971-e778-44ea-ba08-c45f4dea36a7" providerId="ADAL" clId="{16461F2B-829C-46FD-96A5-05B26EA1B70F}" dt="2023-03-22T19:29:01.473" v="549" actId="1037"/>
          <ac:spMkLst>
            <pc:docMk/>
            <pc:sldMk cId="197447308" sldId="298"/>
            <ac:spMk id="65" creationId="{CCFA1ACB-A1A1-CADA-2A05-F7F5CF8B5E98}"/>
          </ac:spMkLst>
        </pc:spChg>
        <pc:spChg chg="mod">
          <ac:chgData name="Dalal, Mrinmoy" userId="397ff971-e778-44ea-ba08-c45f4dea36a7" providerId="ADAL" clId="{16461F2B-829C-46FD-96A5-05B26EA1B70F}" dt="2023-03-22T19:04:41.478" v="70"/>
          <ac:spMkLst>
            <pc:docMk/>
            <pc:sldMk cId="197447308" sldId="298"/>
            <ac:spMk id="68" creationId="{BE7A6A14-593B-8F9D-0BF7-01A39641F9CC}"/>
          </ac:spMkLst>
        </pc:spChg>
        <pc:spChg chg="mod">
          <ac:chgData name="Dalal, Mrinmoy" userId="397ff971-e778-44ea-ba08-c45f4dea36a7" providerId="ADAL" clId="{16461F2B-829C-46FD-96A5-05B26EA1B70F}" dt="2023-03-22T19:04:41.478" v="70"/>
          <ac:spMkLst>
            <pc:docMk/>
            <pc:sldMk cId="197447308" sldId="298"/>
            <ac:spMk id="70" creationId="{B1B76646-3807-2F52-BFC5-6A40B1FBD7EC}"/>
          </ac:spMkLst>
        </pc:spChg>
        <pc:spChg chg="mod">
          <ac:chgData name="Dalal, Mrinmoy" userId="397ff971-e778-44ea-ba08-c45f4dea36a7" providerId="ADAL" clId="{16461F2B-829C-46FD-96A5-05B26EA1B70F}" dt="2023-03-22T19:04:41.478" v="70"/>
          <ac:spMkLst>
            <pc:docMk/>
            <pc:sldMk cId="197447308" sldId="298"/>
            <ac:spMk id="74" creationId="{AE7475DA-96B6-B81A-60D6-47AD11BA1EC5}"/>
          </ac:spMkLst>
        </pc:spChg>
        <pc:spChg chg="mod">
          <ac:chgData name="Dalal, Mrinmoy" userId="397ff971-e778-44ea-ba08-c45f4dea36a7" providerId="ADAL" clId="{16461F2B-829C-46FD-96A5-05B26EA1B70F}" dt="2023-03-22T19:04:41.478" v="70"/>
          <ac:spMkLst>
            <pc:docMk/>
            <pc:sldMk cId="197447308" sldId="298"/>
            <ac:spMk id="75" creationId="{6AFCD10A-F8DD-651A-5426-41E8BCAF4AB0}"/>
          </ac:spMkLst>
        </pc:spChg>
        <pc:spChg chg="mod">
          <ac:chgData name="Dalal, Mrinmoy" userId="397ff971-e778-44ea-ba08-c45f4dea36a7" providerId="ADAL" clId="{16461F2B-829C-46FD-96A5-05B26EA1B70F}" dt="2023-03-22T19:07:36.456" v="78" actId="2711"/>
          <ac:spMkLst>
            <pc:docMk/>
            <pc:sldMk cId="197447308" sldId="298"/>
            <ac:spMk id="78" creationId="{42EF73C5-41F4-FE6C-983D-135B93EA8A55}"/>
          </ac:spMkLst>
        </pc:spChg>
        <pc:spChg chg="mod topLvl">
          <ac:chgData name="Dalal, Mrinmoy" userId="397ff971-e778-44ea-ba08-c45f4dea36a7" providerId="ADAL" clId="{16461F2B-829C-46FD-96A5-05B26EA1B70F}" dt="2023-03-22T19:59:13.244" v="812" actId="14100"/>
          <ac:spMkLst>
            <pc:docMk/>
            <pc:sldMk cId="197447308" sldId="298"/>
            <ac:spMk id="81" creationId="{DA50D1E3-B658-CE8C-B30B-C23204A54ED6}"/>
          </ac:spMkLst>
        </pc:spChg>
        <pc:spChg chg="add del mod">
          <ac:chgData name="Dalal, Mrinmoy" userId="397ff971-e778-44ea-ba08-c45f4dea36a7" providerId="ADAL" clId="{16461F2B-829C-46FD-96A5-05B26EA1B70F}" dt="2023-03-22T19:07:12.926" v="77" actId="478"/>
          <ac:spMkLst>
            <pc:docMk/>
            <pc:sldMk cId="197447308" sldId="298"/>
            <ac:spMk id="89" creationId="{C88CF248-D79A-FFDD-2DA9-87677E3A3099}"/>
          </ac:spMkLst>
        </pc:spChg>
        <pc:spChg chg="add del mod">
          <ac:chgData name="Dalal, Mrinmoy" userId="397ff971-e778-44ea-ba08-c45f4dea36a7" providerId="ADAL" clId="{16461F2B-829C-46FD-96A5-05B26EA1B70F}" dt="2023-03-22T19:07:12.926" v="77" actId="478"/>
          <ac:spMkLst>
            <pc:docMk/>
            <pc:sldMk cId="197447308" sldId="298"/>
            <ac:spMk id="90" creationId="{67569F34-9D22-080B-752C-0E9463C20ECA}"/>
          </ac:spMkLst>
        </pc:spChg>
        <pc:spChg chg="add del mod">
          <ac:chgData name="Dalal, Mrinmoy" userId="397ff971-e778-44ea-ba08-c45f4dea36a7" providerId="ADAL" clId="{16461F2B-829C-46FD-96A5-05B26EA1B70F}" dt="2023-03-22T19:07:12.926" v="77" actId="478"/>
          <ac:spMkLst>
            <pc:docMk/>
            <pc:sldMk cId="197447308" sldId="298"/>
            <ac:spMk id="91" creationId="{5708ED5D-341D-CBE5-753C-2C99356786C7}"/>
          </ac:spMkLst>
        </pc:spChg>
        <pc:spChg chg="add del mod">
          <ac:chgData name="Dalal, Mrinmoy" userId="397ff971-e778-44ea-ba08-c45f4dea36a7" providerId="ADAL" clId="{16461F2B-829C-46FD-96A5-05B26EA1B70F}" dt="2023-03-22T19:07:12.926" v="77" actId="478"/>
          <ac:spMkLst>
            <pc:docMk/>
            <pc:sldMk cId="197447308" sldId="298"/>
            <ac:spMk id="92" creationId="{1CFD037B-22A3-EF37-4D94-40501577DFB9}"/>
          </ac:spMkLst>
        </pc:spChg>
        <pc:spChg chg="add del mod">
          <ac:chgData name="Dalal, Mrinmoy" userId="397ff971-e778-44ea-ba08-c45f4dea36a7" providerId="ADAL" clId="{16461F2B-829C-46FD-96A5-05B26EA1B70F}" dt="2023-03-22T19:07:09.037" v="76" actId="478"/>
          <ac:spMkLst>
            <pc:docMk/>
            <pc:sldMk cId="197447308" sldId="298"/>
            <ac:spMk id="94" creationId="{12453663-E35B-1164-4174-A6CC0255B7A3}"/>
          </ac:spMkLst>
        </pc:spChg>
        <pc:spChg chg="add del mod">
          <ac:chgData name="Dalal, Mrinmoy" userId="397ff971-e778-44ea-ba08-c45f4dea36a7" providerId="ADAL" clId="{16461F2B-829C-46FD-96A5-05B26EA1B70F}" dt="2023-03-22T19:07:09.037" v="76" actId="478"/>
          <ac:spMkLst>
            <pc:docMk/>
            <pc:sldMk cId="197447308" sldId="298"/>
            <ac:spMk id="96" creationId="{06DB4C0F-671E-C165-DC4F-05860E105454}"/>
          </ac:spMkLst>
        </pc:spChg>
        <pc:spChg chg="add mod">
          <ac:chgData name="Dalal, Mrinmoy" userId="397ff971-e778-44ea-ba08-c45f4dea36a7" providerId="ADAL" clId="{16461F2B-829C-46FD-96A5-05B26EA1B70F}" dt="2023-03-22T19:58:56.121" v="797" actId="164"/>
          <ac:spMkLst>
            <pc:docMk/>
            <pc:sldMk cId="197447308" sldId="298"/>
            <ac:spMk id="99" creationId="{B58A8D92-EE31-403E-A778-57CD91D6BBA4}"/>
          </ac:spMkLst>
        </pc:spChg>
        <pc:spChg chg="add mod">
          <ac:chgData name="Dalal, Mrinmoy" userId="397ff971-e778-44ea-ba08-c45f4dea36a7" providerId="ADAL" clId="{16461F2B-829C-46FD-96A5-05B26EA1B70F}" dt="2023-03-22T19:58:53.752" v="796" actId="164"/>
          <ac:spMkLst>
            <pc:docMk/>
            <pc:sldMk cId="197447308" sldId="298"/>
            <ac:spMk id="101" creationId="{472C0534-2E50-F580-EE5D-7CFDD7AC5211}"/>
          </ac:spMkLst>
        </pc:spChg>
        <pc:grpChg chg="add del mod">
          <ac:chgData name="Dalal, Mrinmoy" userId="397ff971-e778-44ea-ba08-c45f4dea36a7" providerId="ADAL" clId="{16461F2B-829C-46FD-96A5-05B26EA1B70F}" dt="2023-03-22T19:04:39.856" v="69"/>
          <ac:grpSpMkLst>
            <pc:docMk/>
            <pc:sldMk cId="197447308" sldId="298"/>
            <ac:grpSpMk id="15" creationId="{60C70C4F-4B63-D57B-E047-96F0794C6240}"/>
          </ac:grpSpMkLst>
        </pc:grpChg>
        <pc:grpChg chg="add del mod">
          <ac:chgData name="Dalal, Mrinmoy" userId="397ff971-e778-44ea-ba08-c45f4dea36a7" providerId="ADAL" clId="{16461F2B-829C-46FD-96A5-05B26EA1B70F}" dt="2023-03-22T19:04:39.856" v="69"/>
          <ac:grpSpMkLst>
            <pc:docMk/>
            <pc:sldMk cId="197447308" sldId="298"/>
            <ac:grpSpMk id="20" creationId="{FC51DF9C-6DDE-C94A-9E5B-7801D931C3A8}"/>
          </ac:grpSpMkLst>
        </pc:grpChg>
        <pc:grpChg chg="add del mod">
          <ac:chgData name="Dalal, Mrinmoy" userId="397ff971-e778-44ea-ba08-c45f4dea36a7" providerId="ADAL" clId="{16461F2B-829C-46FD-96A5-05B26EA1B70F}" dt="2023-03-22T19:04:39.856" v="69"/>
          <ac:grpSpMkLst>
            <pc:docMk/>
            <pc:sldMk cId="197447308" sldId="298"/>
            <ac:grpSpMk id="25" creationId="{9FD9D9A5-E002-2CF8-3A10-705C355890B5}"/>
          </ac:grpSpMkLst>
        </pc:grpChg>
        <pc:grpChg chg="add del mod">
          <ac:chgData name="Dalal, Mrinmoy" userId="397ff971-e778-44ea-ba08-c45f4dea36a7" providerId="ADAL" clId="{16461F2B-829C-46FD-96A5-05B26EA1B70F}" dt="2023-03-22T19:04:39.856" v="69"/>
          <ac:grpSpMkLst>
            <pc:docMk/>
            <pc:sldMk cId="197447308" sldId="298"/>
            <ac:grpSpMk id="30" creationId="{17F87FEC-732B-87E3-0693-17B483D61141}"/>
          </ac:grpSpMkLst>
        </pc:grpChg>
        <pc:grpChg chg="add del mod">
          <ac:chgData name="Dalal, Mrinmoy" userId="397ff971-e778-44ea-ba08-c45f4dea36a7" providerId="ADAL" clId="{16461F2B-829C-46FD-96A5-05B26EA1B70F}" dt="2023-03-22T19:04:39.856" v="69"/>
          <ac:grpSpMkLst>
            <pc:docMk/>
            <pc:sldMk cId="197447308" sldId="298"/>
            <ac:grpSpMk id="33" creationId="{361ABBC6-6436-BEEE-816A-79C5ED56F0E6}"/>
          </ac:grpSpMkLst>
        </pc:grpChg>
        <pc:grpChg chg="add del mod">
          <ac:chgData name="Dalal, Mrinmoy" userId="397ff971-e778-44ea-ba08-c45f4dea36a7" providerId="ADAL" clId="{16461F2B-829C-46FD-96A5-05B26EA1B70F}" dt="2023-03-22T19:04:39.856" v="69"/>
          <ac:grpSpMkLst>
            <pc:docMk/>
            <pc:sldMk cId="197447308" sldId="298"/>
            <ac:grpSpMk id="36" creationId="{C197918D-3F1D-E1E4-5A22-9084DF281148}"/>
          </ac:grpSpMkLst>
        </pc:grpChg>
        <pc:grpChg chg="add del mod">
          <ac:chgData name="Dalal, Mrinmoy" userId="397ff971-e778-44ea-ba08-c45f4dea36a7" providerId="ADAL" clId="{16461F2B-829C-46FD-96A5-05B26EA1B70F}" dt="2023-03-22T19:06:59.874" v="74" actId="165"/>
          <ac:grpSpMkLst>
            <pc:docMk/>
            <pc:sldMk cId="197447308" sldId="298"/>
            <ac:grpSpMk id="61" creationId="{1BF7E1AD-AF82-1B89-F483-6903DE368677}"/>
          </ac:grpSpMkLst>
        </pc:grpChg>
        <pc:grpChg chg="add del mod">
          <ac:chgData name="Dalal, Mrinmoy" userId="397ff971-e778-44ea-ba08-c45f4dea36a7" providerId="ADAL" clId="{16461F2B-829C-46FD-96A5-05B26EA1B70F}" dt="2023-03-22T19:06:57.760" v="72" actId="478"/>
          <ac:grpSpMkLst>
            <pc:docMk/>
            <pc:sldMk cId="197447308" sldId="298"/>
            <ac:grpSpMk id="66" creationId="{284CD0C7-F35D-9A3F-F3B3-EE75C060897E}"/>
          </ac:grpSpMkLst>
        </pc:grpChg>
        <pc:grpChg chg="add del mod">
          <ac:chgData name="Dalal, Mrinmoy" userId="397ff971-e778-44ea-ba08-c45f4dea36a7" providerId="ADAL" clId="{16461F2B-829C-46FD-96A5-05B26EA1B70F}" dt="2023-03-22T19:06:58.318" v="73" actId="478"/>
          <ac:grpSpMkLst>
            <pc:docMk/>
            <pc:sldMk cId="197447308" sldId="298"/>
            <ac:grpSpMk id="71" creationId="{02AA69AB-D4BD-4EB2-A055-8035595B7105}"/>
          </ac:grpSpMkLst>
        </pc:grpChg>
        <pc:grpChg chg="add del mod">
          <ac:chgData name="Dalal, Mrinmoy" userId="397ff971-e778-44ea-ba08-c45f4dea36a7" providerId="ADAL" clId="{16461F2B-829C-46FD-96A5-05B26EA1B70F}" dt="2023-03-22T19:14:39.924" v="87" actId="478"/>
          <ac:grpSpMkLst>
            <pc:docMk/>
            <pc:sldMk cId="197447308" sldId="298"/>
            <ac:grpSpMk id="76" creationId="{0F7F1B55-AA05-78E0-9334-DD65F8CD05AF}"/>
          </ac:grpSpMkLst>
        </pc:grpChg>
        <pc:grpChg chg="add del mod topLvl">
          <ac:chgData name="Dalal, Mrinmoy" userId="397ff971-e778-44ea-ba08-c45f4dea36a7" providerId="ADAL" clId="{16461F2B-829C-46FD-96A5-05B26EA1B70F}" dt="2023-03-22T19:29:06.556" v="550" actId="165"/>
          <ac:grpSpMkLst>
            <pc:docMk/>
            <pc:sldMk cId="197447308" sldId="298"/>
            <ac:grpSpMk id="79" creationId="{6FEB41FD-76F1-0884-BCAC-5926B66BE46D}"/>
          </ac:grpSpMkLst>
        </pc:grpChg>
        <pc:grpChg chg="add del mod">
          <ac:chgData name="Dalal, Mrinmoy" userId="397ff971-e778-44ea-ba08-c45f4dea36a7" providerId="ADAL" clId="{16461F2B-829C-46FD-96A5-05B26EA1B70F}" dt="2023-03-22T19:07:12.926" v="77" actId="478"/>
          <ac:grpSpMkLst>
            <pc:docMk/>
            <pc:sldMk cId="197447308" sldId="298"/>
            <ac:grpSpMk id="82" creationId="{6BB61B72-5C0C-3E81-9B50-40ED36313C83}"/>
          </ac:grpSpMkLst>
        </pc:grpChg>
        <pc:grpChg chg="add del mod">
          <ac:chgData name="Dalal, Mrinmoy" userId="397ff971-e778-44ea-ba08-c45f4dea36a7" providerId="ADAL" clId="{16461F2B-829C-46FD-96A5-05B26EA1B70F}" dt="2023-03-22T19:26:29.230" v="494" actId="165"/>
          <ac:grpSpMkLst>
            <pc:docMk/>
            <pc:sldMk cId="197447308" sldId="298"/>
            <ac:grpSpMk id="98" creationId="{C33F573A-85C2-66BB-CBC4-E0A37D28904B}"/>
          </ac:grpSpMkLst>
        </pc:grpChg>
        <pc:grpChg chg="add mod">
          <ac:chgData name="Dalal, Mrinmoy" userId="397ff971-e778-44ea-ba08-c45f4dea36a7" providerId="ADAL" clId="{16461F2B-829C-46FD-96A5-05B26EA1B70F}" dt="2023-03-22T19:58:53.752" v="796" actId="164"/>
          <ac:grpSpMkLst>
            <pc:docMk/>
            <pc:sldMk cId="197447308" sldId="298"/>
            <ac:grpSpMk id="108" creationId="{D092DE8C-D5CE-38C9-6767-632120CF5D83}"/>
          </ac:grpSpMkLst>
        </pc:grpChg>
        <pc:grpChg chg="add mod">
          <ac:chgData name="Dalal, Mrinmoy" userId="397ff971-e778-44ea-ba08-c45f4dea36a7" providerId="ADAL" clId="{16461F2B-829C-46FD-96A5-05B26EA1B70F}" dt="2023-03-22T19:59:17.528" v="813" actId="408"/>
          <ac:grpSpMkLst>
            <pc:docMk/>
            <pc:sldMk cId="197447308" sldId="298"/>
            <ac:grpSpMk id="109" creationId="{A2005714-C503-6489-D49A-31C9449F1B6E}"/>
          </ac:grpSpMkLst>
        </pc:grpChg>
        <pc:grpChg chg="add mod">
          <ac:chgData name="Dalal, Mrinmoy" userId="397ff971-e778-44ea-ba08-c45f4dea36a7" providerId="ADAL" clId="{16461F2B-829C-46FD-96A5-05B26EA1B70F}" dt="2023-03-22T19:59:01.590" v="810" actId="1037"/>
          <ac:grpSpMkLst>
            <pc:docMk/>
            <pc:sldMk cId="197447308" sldId="298"/>
            <ac:grpSpMk id="110" creationId="{256452CD-E34E-CA2E-ADD8-21FC3B868B2E}"/>
          </ac:grpSpMkLst>
        </pc:grpChg>
        <pc:picChg chg="mod">
          <ac:chgData name="Dalal, Mrinmoy" userId="397ff971-e778-44ea-ba08-c45f4dea36a7" providerId="ADAL" clId="{16461F2B-829C-46FD-96A5-05B26EA1B70F}" dt="2023-03-22T19:04:38.434" v="68"/>
          <ac:picMkLst>
            <pc:docMk/>
            <pc:sldMk cId="197447308" sldId="298"/>
            <ac:picMk id="16" creationId="{C75979E2-1FC6-D918-2FB4-240CA9DAF47C}"/>
          </ac:picMkLst>
        </pc:picChg>
        <pc:picChg chg="mod">
          <ac:chgData name="Dalal, Mrinmoy" userId="397ff971-e778-44ea-ba08-c45f4dea36a7" providerId="ADAL" clId="{16461F2B-829C-46FD-96A5-05B26EA1B70F}" dt="2023-03-22T19:04:38.434" v="68"/>
          <ac:picMkLst>
            <pc:docMk/>
            <pc:sldMk cId="197447308" sldId="298"/>
            <ac:picMk id="17" creationId="{99B7ED8F-D6AA-0E00-6483-23647B17DE00}"/>
          </ac:picMkLst>
        </pc:picChg>
        <pc:picChg chg="mod">
          <ac:chgData name="Dalal, Mrinmoy" userId="397ff971-e778-44ea-ba08-c45f4dea36a7" providerId="ADAL" clId="{16461F2B-829C-46FD-96A5-05B26EA1B70F}" dt="2023-03-22T19:04:38.434" v="68"/>
          <ac:picMkLst>
            <pc:docMk/>
            <pc:sldMk cId="197447308" sldId="298"/>
            <ac:picMk id="21" creationId="{2D27A2E9-932A-2D78-AADA-E5402BE0D41C}"/>
          </ac:picMkLst>
        </pc:picChg>
        <pc:picChg chg="mod">
          <ac:chgData name="Dalal, Mrinmoy" userId="397ff971-e778-44ea-ba08-c45f4dea36a7" providerId="ADAL" clId="{16461F2B-829C-46FD-96A5-05B26EA1B70F}" dt="2023-03-22T19:04:38.434" v="68"/>
          <ac:picMkLst>
            <pc:docMk/>
            <pc:sldMk cId="197447308" sldId="298"/>
            <ac:picMk id="23" creationId="{DA57AD8A-E3AC-0155-4615-244D408DF6FB}"/>
          </ac:picMkLst>
        </pc:picChg>
        <pc:picChg chg="mod">
          <ac:chgData name="Dalal, Mrinmoy" userId="397ff971-e778-44ea-ba08-c45f4dea36a7" providerId="ADAL" clId="{16461F2B-829C-46FD-96A5-05B26EA1B70F}" dt="2023-03-22T19:04:38.434" v="68"/>
          <ac:picMkLst>
            <pc:docMk/>
            <pc:sldMk cId="197447308" sldId="298"/>
            <ac:picMk id="26" creationId="{85CE654A-6B73-3F79-0E8B-A6F0729A04FE}"/>
          </ac:picMkLst>
        </pc:picChg>
        <pc:picChg chg="mod">
          <ac:chgData name="Dalal, Mrinmoy" userId="397ff971-e778-44ea-ba08-c45f4dea36a7" providerId="ADAL" clId="{16461F2B-829C-46FD-96A5-05B26EA1B70F}" dt="2023-03-22T19:04:38.434" v="68"/>
          <ac:picMkLst>
            <pc:docMk/>
            <pc:sldMk cId="197447308" sldId="298"/>
            <ac:picMk id="27" creationId="{B31C9384-DF1F-6930-E594-F35CFAF99B74}"/>
          </ac:picMkLst>
        </pc:picChg>
        <pc:picChg chg="mod">
          <ac:chgData name="Dalal, Mrinmoy" userId="397ff971-e778-44ea-ba08-c45f4dea36a7" providerId="ADAL" clId="{16461F2B-829C-46FD-96A5-05B26EA1B70F}" dt="2023-03-22T19:04:38.434" v="68"/>
          <ac:picMkLst>
            <pc:docMk/>
            <pc:sldMk cId="197447308" sldId="298"/>
            <ac:picMk id="31" creationId="{4846260D-3080-777B-2149-3E4F70D58E65}"/>
          </ac:picMkLst>
        </pc:picChg>
        <pc:picChg chg="mod">
          <ac:chgData name="Dalal, Mrinmoy" userId="397ff971-e778-44ea-ba08-c45f4dea36a7" providerId="ADAL" clId="{16461F2B-829C-46FD-96A5-05B26EA1B70F}" dt="2023-03-22T19:04:38.434" v="68"/>
          <ac:picMkLst>
            <pc:docMk/>
            <pc:sldMk cId="197447308" sldId="298"/>
            <ac:picMk id="34" creationId="{41E8967A-486D-AA86-A8F0-467336878A56}"/>
          </ac:picMkLst>
        </pc:picChg>
        <pc:picChg chg="mod">
          <ac:chgData name="Dalal, Mrinmoy" userId="397ff971-e778-44ea-ba08-c45f4dea36a7" providerId="ADAL" clId="{16461F2B-829C-46FD-96A5-05B26EA1B70F}" dt="2023-03-22T19:04:38.434" v="68"/>
          <ac:picMkLst>
            <pc:docMk/>
            <pc:sldMk cId="197447308" sldId="298"/>
            <ac:picMk id="37" creationId="{46181B9D-B67F-D095-D2BC-DE3D950E1198}"/>
          </ac:picMkLst>
        </pc:picChg>
        <pc:picChg chg="mod">
          <ac:chgData name="Dalal, Mrinmoy" userId="397ff971-e778-44ea-ba08-c45f4dea36a7" providerId="ADAL" clId="{16461F2B-829C-46FD-96A5-05B26EA1B70F}" dt="2023-03-22T19:04:38.434" v="68"/>
          <ac:picMkLst>
            <pc:docMk/>
            <pc:sldMk cId="197447308" sldId="298"/>
            <ac:picMk id="38" creationId="{4FC9711B-AA03-6FAA-D35D-9AAF02E8E84D}"/>
          </ac:picMkLst>
        </pc:picChg>
        <pc:picChg chg="mod">
          <ac:chgData name="Dalal, Mrinmoy" userId="397ff971-e778-44ea-ba08-c45f4dea36a7" providerId="ADAL" clId="{16461F2B-829C-46FD-96A5-05B26EA1B70F}" dt="2023-03-22T19:04:38.434" v="68"/>
          <ac:picMkLst>
            <pc:docMk/>
            <pc:sldMk cId="197447308" sldId="298"/>
            <ac:picMk id="39" creationId="{EA6F1A63-79B2-67B7-59E8-84F65CF54B17}"/>
          </ac:picMkLst>
        </pc:picChg>
        <pc:picChg chg="add del mod">
          <ac:chgData name="Dalal, Mrinmoy" userId="397ff971-e778-44ea-ba08-c45f4dea36a7" providerId="ADAL" clId="{16461F2B-829C-46FD-96A5-05B26EA1B70F}" dt="2023-03-22T19:04:39.856" v="69"/>
          <ac:picMkLst>
            <pc:docMk/>
            <pc:sldMk cId="197447308" sldId="298"/>
            <ac:picMk id="40" creationId="{79587638-FB14-DFE1-B9A8-BDB856629D14}"/>
          </ac:picMkLst>
        </pc:picChg>
        <pc:picChg chg="add del mod">
          <ac:chgData name="Dalal, Mrinmoy" userId="397ff971-e778-44ea-ba08-c45f4dea36a7" providerId="ADAL" clId="{16461F2B-829C-46FD-96A5-05B26EA1B70F}" dt="2023-03-22T19:04:39.856" v="69"/>
          <ac:picMkLst>
            <pc:docMk/>
            <pc:sldMk cId="197447308" sldId="298"/>
            <ac:picMk id="41" creationId="{4E1708FE-F89A-9DE2-E915-F1D50892D6A9}"/>
          </ac:picMkLst>
        </pc:picChg>
        <pc:picChg chg="add del mod">
          <ac:chgData name="Dalal, Mrinmoy" userId="397ff971-e778-44ea-ba08-c45f4dea36a7" providerId="ADAL" clId="{16461F2B-829C-46FD-96A5-05B26EA1B70F}" dt="2023-03-22T19:04:39.856" v="69"/>
          <ac:picMkLst>
            <pc:docMk/>
            <pc:sldMk cId="197447308" sldId="298"/>
            <ac:picMk id="42" creationId="{785B9E7D-7182-0200-B00A-AF60EB9545DF}"/>
          </ac:picMkLst>
        </pc:picChg>
        <pc:picChg chg="add del mod">
          <ac:chgData name="Dalal, Mrinmoy" userId="397ff971-e778-44ea-ba08-c45f4dea36a7" providerId="ADAL" clId="{16461F2B-829C-46FD-96A5-05B26EA1B70F}" dt="2023-03-22T19:04:39.856" v="69"/>
          <ac:picMkLst>
            <pc:docMk/>
            <pc:sldMk cId="197447308" sldId="298"/>
            <ac:picMk id="47" creationId="{5B4FA90D-FB32-6A60-E3B3-3B642D74AD88}"/>
          </ac:picMkLst>
        </pc:picChg>
        <pc:picChg chg="add del mod">
          <ac:chgData name="Dalal, Mrinmoy" userId="397ff971-e778-44ea-ba08-c45f4dea36a7" providerId="ADAL" clId="{16461F2B-829C-46FD-96A5-05B26EA1B70F}" dt="2023-03-22T19:04:39.856" v="69"/>
          <ac:picMkLst>
            <pc:docMk/>
            <pc:sldMk cId="197447308" sldId="298"/>
            <ac:picMk id="49" creationId="{54D74AE5-56D2-BE70-3A41-B61D34EAC735}"/>
          </ac:picMkLst>
        </pc:picChg>
        <pc:picChg chg="del mod topLvl">
          <ac:chgData name="Dalal, Mrinmoy" userId="397ff971-e778-44ea-ba08-c45f4dea36a7" providerId="ADAL" clId="{16461F2B-829C-46FD-96A5-05B26EA1B70F}" dt="2023-03-22T19:07:03.994" v="75" actId="478"/>
          <ac:picMkLst>
            <pc:docMk/>
            <pc:sldMk cId="197447308" sldId="298"/>
            <ac:picMk id="62" creationId="{AEBAE4AC-D511-9B02-1326-ADB3D338FE55}"/>
          </ac:picMkLst>
        </pc:picChg>
        <pc:picChg chg="mod topLvl">
          <ac:chgData name="Dalal, Mrinmoy" userId="397ff971-e778-44ea-ba08-c45f4dea36a7" providerId="ADAL" clId="{16461F2B-829C-46FD-96A5-05B26EA1B70F}" dt="2023-03-22T19:29:01.473" v="549" actId="1037"/>
          <ac:picMkLst>
            <pc:docMk/>
            <pc:sldMk cId="197447308" sldId="298"/>
            <ac:picMk id="63" creationId="{446A346F-E3D3-18D7-9299-DFC04D1A28E4}"/>
          </ac:picMkLst>
        </pc:picChg>
        <pc:picChg chg="mod">
          <ac:chgData name="Dalal, Mrinmoy" userId="397ff971-e778-44ea-ba08-c45f4dea36a7" providerId="ADAL" clId="{16461F2B-829C-46FD-96A5-05B26EA1B70F}" dt="2023-03-22T19:04:41.478" v="70"/>
          <ac:picMkLst>
            <pc:docMk/>
            <pc:sldMk cId="197447308" sldId="298"/>
            <ac:picMk id="67" creationId="{D7222C9C-BF6F-A5CD-A8D6-F487A2702175}"/>
          </ac:picMkLst>
        </pc:picChg>
        <pc:picChg chg="mod">
          <ac:chgData name="Dalal, Mrinmoy" userId="397ff971-e778-44ea-ba08-c45f4dea36a7" providerId="ADAL" clId="{16461F2B-829C-46FD-96A5-05B26EA1B70F}" dt="2023-03-22T19:04:41.478" v="70"/>
          <ac:picMkLst>
            <pc:docMk/>
            <pc:sldMk cId="197447308" sldId="298"/>
            <ac:picMk id="69" creationId="{4EC6E9C4-738A-38F8-2E29-FA0B6E4E3978}"/>
          </ac:picMkLst>
        </pc:picChg>
        <pc:picChg chg="mod">
          <ac:chgData name="Dalal, Mrinmoy" userId="397ff971-e778-44ea-ba08-c45f4dea36a7" providerId="ADAL" clId="{16461F2B-829C-46FD-96A5-05B26EA1B70F}" dt="2023-03-22T19:04:41.478" v="70"/>
          <ac:picMkLst>
            <pc:docMk/>
            <pc:sldMk cId="197447308" sldId="298"/>
            <ac:picMk id="72" creationId="{34C9497C-DA6F-430D-9D4D-C91F31925BD9}"/>
          </ac:picMkLst>
        </pc:picChg>
        <pc:picChg chg="mod">
          <ac:chgData name="Dalal, Mrinmoy" userId="397ff971-e778-44ea-ba08-c45f4dea36a7" providerId="ADAL" clId="{16461F2B-829C-46FD-96A5-05B26EA1B70F}" dt="2023-03-22T19:04:41.478" v="70"/>
          <ac:picMkLst>
            <pc:docMk/>
            <pc:sldMk cId="197447308" sldId="298"/>
            <ac:picMk id="73" creationId="{F934CE27-A5F7-E5ED-8560-036661E6D7A5}"/>
          </ac:picMkLst>
        </pc:picChg>
        <pc:picChg chg="mod">
          <ac:chgData name="Dalal, Mrinmoy" userId="397ff971-e778-44ea-ba08-c45f4dea36a7" providerId="ADAL" clId="{16461F2B-829C-46FD-96A5-05B26EA1B70F}" dt="2023-03-22T19:04:41.478" v="70"/>
          <ac:picMkLst>
            <pc:docMk/>
            <pc:sldMk cId="197447308" sldId="298"/>
            <ac:picMk id="77" creationId="{F64C9F57-ED9E-4DC3-FFB5-5B0A7AECDBB2}"/>
          </ac:picMkLst>
        </pc:picChg>
        <pc:picChg chg="del mod topLvl">
          <ac:chgData name="Dalal, Mrinmoy" userId="397ff971-e778-44ea-ba08-c45f4dea36a7" providerId="ADAL" clId="{16461F2B-829C-46FD-96A5-05B26EA1B70F}" dt="2023-03-22T19:30:33.189" v="622" actId="478"/>
          <ac:picMkLst>
            <pc:docMk/>
            <pc:sldMk cId="197447308" sldId="298"/>
            <ac:picMk id="80" creationId="{5B8F8554-DF5C-F9EC-6B33-DB272DA7FF38}"/>
          </ac:picMkLst>
        </pc:picChg>
        <pc:picChg chg="mod">
          <ac:chgData name="Dalal, Mrinmoy" userId="397ff971-e778-44ea-ba08-c45f4dea36a7" providerId="ADAL" clId="{16461F2B-829C-46FD-96A5-05B26EA1B70F}" dt="2023-03-22T19:04:41.478" v="70"/>
          <ac:picMkLst>
            <pc:docMk/>
            <pc:sldMk cId="197447308" sldId="298"/>
            <ac:picMk id="83" creationId="{6EDD2A5B-B9DB-654C-F3ED-53729E812113}"/>
          </ac:picMkLst>
        </pc:picChg>
        <pc:picChg chg="mod">
          <ac:chgData name="Dalal, Mrinmoy" userId="397ff971-e778-44ea-ba08-c45f4dea36a7" providerId="ADAL" clId="{16461F2B-829C-46FD-96A5-05B26EA1B70F}" dt="2023-03-22T19:04:41.478" v="70"/>
          <ac:picMkLst>
            <pc:docMk/>
            <pc:sldMk cId="197447308" sldId="298"/>
            <ac:picMk id="84" creationId="{A2C8524A-272F-5518-53DB-089DB96992DF}"/>
          </ac:picMkLst>
        </pc:picChg>
        <pc:picChg chg="mod">
          <ac:chgData name="Dalal, Mrinmoy" userId="397ff971-e778-44ea-ba08-c45f4dea36a7" providerId="ADAL" clId="{16461F2B-829C-46FD-96A5-05B26EA1B70F}" dt="2023-03-22T19:04:41.478" v="70"/>
          <ac:picMkLst>
            <pc:docMk/>
            <pc:sldMk cId="197447308" sldId="298"/>
            <ac:picMk id="85" creationId="{C2A8901D-B239-BC35-7618-2FECFB9B2D81}"/>
          </ac:picMkLst>
        </pc:picChg>
        <pc:picChg chg="add del mod">
          <ac:chgData name="Dalal, Mrinmoy" userId="397ff971-e778-44ea-ba08-c45f4dea36a7" providerId="ADAL" clId="{16461F2B-829C-46FD-96A5-05B26EA1B70F}" dt="2023-03-22T19:07:12.926" v="77" actId="478"/>
          <ac:picMkLst>
            <pc:docMk/>
            <pc:sldMk cId="197447308" sldId="298"/>
            <ac:picMk id="86" creationId="{D7868A55-0BB1-24C9-E49C-D8784D6A16B1}"/>
          </ac:picMkLst>
        </pc:picChg>
        <pc:picChg chg="add del mod">
          <ac:chgData name="Dalal, Mrinmoy" userId="397ff971-e778-44ea-ba08-c45f4dea36a7" providerId="ADAL" clId="{16461F2B-829C-46FD-96A5-05B26EA1B70F}" dt="2023-03-22T19:07:12.926" v="77" actId="478"/>
          <ac:picMkLst>
            <pc:docMk/>
            <pc:sldMk cId="197447308" sldId="298"/>
            <ac:picMk id="87" creationId="{04DE782A-6909-C56E-83F8-4192AA94EE77}"/>
          </ac:picMkLst>
        </pc:picChg>
        <pc:picChg chg="add del mod">
          <ac:chgData name="Dalal, Mrinmoy" userId="397ff971-e778-44ea-ba08-c45f4dea36a7" providerId="ADAL" clId="{16461F2B-829C-46FD-96A5-05B26EA1B70F}" dt="2023-03-22T19:07:12.926" v="77" actId="478"/>
          <ac:picMkLst>
            <pc:docMk/>
            <pc:sldMk cId="197447308" sldId="298"/>
            <ac:picMk id="88" creationId="{B84D012C-6C0E-7ED1-92AC-294AF543B993}"/>
          </ac:picMkLst>
        </pc:picChg>
        <pc:picChg chg="add del mod">
          <ac:chgData name="Dalal, Mrinmoy" userId="397ff971-e778-44ea-ba08-c45f4dea36a7" providerId="ADAL" clId="{16461F2B-829C-46FD-96A5-05B26EA1B70F}" dt="2023-03-22T19:07:09.037" v="76" actId="478"/>
          <ac:picMkLst>
            <pc:docMk/>
            <pc:sldMk cId="197447308" sldId="298"/>
            <ac:picMk id="93" creationId="{D4E918BF-5B48-C27E-86FA-3AF5F8ADB7C2}"/>
          </ac:picMkLst>
        </pc:picChg>
        <pc:picChg chg="add del mod">
          <ac:chgData name="Dalal, Mrinmoy" userId="397ff971-e778-44ea-ba08-c45f4dea36a7" providerId="ADAL" clId="{16461F2B-829C-46FD-96A5-05B26EA1B70F}" dt="2023-03-22T19:07:09.037" v="76" actId="478"/>
          <ac:picMkLst>
            <pc:docMk/>
            <pc:sldMk cId="197447308" sldId="298"/>
            <ac:picMk id="95" creationId="{924B1CAF-9503-B3FB-35E1-AD06C8BB9DC9}"/>
          </ac:picMkLst>
        </pc:picChg>
        <pc:picChg chg="add del mod">
          <ac:chgData name="Dalal, Mrinmoy" userId="397ff971-e778-44ea-ba08-c45f4dea36a7" providerId="ADAL" clId="{16461F2B-829C-46FD-96A5-05B26EA1B70F}" dt="2023-03-22T19:14:37.795" v="86" actId="478"/>
          <ac:picMkLst>
            <pc:docMk/>
            <pc:sldMk cId="197447308" sldId="298"/>
            <ac:picMk id="97" creationId="{F98FD1D1-1613-BAEF-1D6B-5B1BB9B647C7}"/>
          </ac:picMkLst>
        </pc:picChg>
        <pc:picChg chg="add mod">
          <ac:chgData name="Dalal, Mrinmoy" userId="397ff971-e778-44ea-ba08-c45f4dea36a7" providerId="ADAL" clId="{16461F2B-829C-46FD-96A5-05B26EA1B70F}" dt="2023-03-22T19:42:28.134" v="660" actId="1035"/>
          <ac:picMkLst>
            <pc:docMk/>
            <pc:sldMk cId="197447308" sldId="298"/>
            <ac:picMk id="100" creationId="{732CEBDF-6D56-F7E3-F911-837CEDB20E87}"/>
          </ac:picMkLst>
        </pc:picChg>
        <pc:picChg chg="add mod">
          <ac:chgData name="Dalal, Mrinmoy" userId="397ff971-e778-44ea-ba08-c45f4dea36a7" providerId="ADAL" clId="{16461F2B-829C-46FD-96A5-05B26EA1B70F}" dt="2023-03-22T19:58:59.115" v="798" actId="164"/>
          <ac:picMkLst>
            <pc:docMk/>
            <pc:sldMk cId="197447308" sldId="298"/>
            <ac:picMk id="103" creationId="{FD8560D5-D2D4-24AD-AAF4-951F89D215B6}"/>
          </ac:picMkLst>
        </pc:picChg>
        <pc:picChg chg="add mod">
          <ac:chgData name="Dalal, Mrinmoy" userId="397ff971-e778-44ea-ba08-c45f4dea36a7" providerId="ADAL" clId="{16461F2B-829C-46FD-96A5-05B26EA1B70F}" dt="2023-03-22T19:58:56.121" v="797" actId="164"/>
          <ac:picMkLst>
            <pc:docMk/>
            <pc:sldMk cId="197447308" sldId="298"/>
            <ac:picMk id="105" creationId="{4DE5669E-71AC-2874-C240-240F6C056BB0}"/>
          </ac:picMkLst>
        </pc:picChg>
        <pc:picChg chg="add mod">
          <ac:chgData name="Dalal, Mrinmoy" userId="397ff971-e778-44ea-ba08-c45f4dea36a7" providerId="ADAL" clId="{16461F2B-829C-46FD-96A5-05B26EA1B70F}" dt="2023-03-22T19:58:53.752" v="796" actId="164"/>
          <ac:picMkLst>
            <pc:docMk/>
            <pc:sldMk cId="197447308" sldId="298"/>
            <ac:picMk id="107" creationId="{0E377CCD-78B9-DB02-9FEF-F245282E57AA}"/>
          </ac:picMkLst>
        </pc:picChg>
      </pc:sldChg>
      <pc:sldChg chg="addSp modSp">
        <pc:chgData name="Dalal, Mrinmoy" userId="397ff971-e778-44ea-ba08-c45f4dea36a7" providerId="ADAL" clId="{16461F2B-829C-46FD-96A5-05B26EA1B70F}" dt="2023-03-22T19:59:45.588" v="814"/>
        <pc:sldMkLst>
          <pc:docMk/>
          <pc:sldMk cId="344046220" sldId="299"/>
        </pc:sldMkLst>
        <pc:spChg chg="mod">
          <ac:chgData name="Dalal, Mrinmoy" userId="397ff971-e778-44ea-ba08-c45f4dea36a7" providerId="ADAL" clId="{16461F2B-829C-46FD-96A5-05B26EA1B70F}" dt="2023-03-22T19:59:45.588" v="814"/>
          <ac:spMkLst>
            <pc:docMk/>
            <pc:sldMk cId="344046220" sldId="299"/>
            <ac:spMk id="4" creationId="{0524D152-EFE0-440F-7B16-5C483CA3721B}"/>
          </ac:spMkLst>
        </pc:spChg>
        <pc:spChg chg="mod">
          <ac:chgData name="Dalal, Mrinmoy" userId="397ff971-e778-44ea-ba08-c45f4dea36a7" providerId="ADAL" clId="{16461F2B-829C-46FD-96A5-05B26EA1B70F}" dt="2023-03-22T19:59:45.588" v="814"/>
          <ac:spMkLst>
            <pc:docMk/>
            <pc:sldMk cId="344046220" sldId="299"/>
            <ac:spMk id="10" creationId="{4AC2BED9-132C-47FD-D71B-BB6A4199EA3B}"/>
          </ac:spMkLst>
        </pc:spChg>
        <pc:spChg chg="add mod">
          <ac:chgData name="Dalal, Mrinmoy" userId="397ff971-e778-44ea-ba08-c45f4dea36a7" providerId="ADAL" clId="{16461F2B-829C-46FD-96A5-05B26EA1B70F}" dt="2023-03-22T19:59:45.588" v="814"/>
          <ac:spMkLst>
            <pc:docMk/>
            <pc:sldMk cId="344046220" sldId="299"/>
            <ac:spMk id="11" creationId="{40850C30-C234-D451-292B-D15EA9F0A919}"/>
          </ac:spMkLst>
        </pc:spChg>
        <pc:spChg chg="add mod">
          <ac:chgData name="Dalal, Mrinmoy" userId="397ff971-e778-44ea-ba08-c45f4dea36a7" providerId="ADAL" clId="{16461F2B-829C-46FD-96A5-05B26EA1B70F}" dt="2023-03-22T19:59:45.588" v="814"/>
          <ac:spMkLst>
            <pc:docMk/>
            <pc:sldMk cId="344046220" sldId="299"/>
            <ac:spMk id="12" creationId="{C820727B-6175-497F-D009-83A7DE3C40AE}"/>
          </ac:spMkLst>
        </pc:spChg>
        <pc:spChg chg="mod">
          <ac:chgData name="Dalal, Mrinmoy" userId="397ff971-e778-44ea-ba08-c45f4dea36a7" providerId="ADAL" clId="{16461F2B-829C-46FD-96A5-05B26EA1B70F}" dt="2023-03-22T19:59:45.588" v="814"/>
          <ac:spMkLst>
            <pc:docMk/>
            <pc:sldMk cId="344046220" sldId="299"/>
            <ac:spMk id="14" creationId="{AEB1E6AF-8023-93E4-4823-550025CDD2DA}"/>
          </ac:spMkLst>
        </pc:spChg>
        <pc:spChg chg="mod">
          <ac:chgData name="Dalal, Mrinmoy" userId="397ff971-e778-44ea-ba08-c45f4dea36a7" providerId="ADAL" clId="{16461F2B-829C-46FD-96A5-05B26EA1B70F}" dt="2023-03-22T19:59:45.588" v="814"/>
          <ac:spMkLst>
            <pc:docMk/>
            <pc:sldMk cId="344046220" sldId="299"/>
            <ac:spMk id="18" creationId="{1DA160CB-B864-A8C5-5FF5-D57F100C57FD}"/>
          </ac:spMkLst>
        </pc:spChg>
        <pc:spChg chg="mod">
          <ac:chgData name="Dalal, Mrinmoy" userId="397ff971-e778-44ea-ba08-c45f4dea36a7" providerId="ADAL" clId="{16461F2B-829C-46FD-96A5-05B26EA1B70F}" dt="2023-03-22T19:59:45.588" v="814"/>
          <ac:spMkLst>
            <pc:docMk/>
            <pc:sldMk cId="344046220" sldId="299"/>
            <ac:spMk id="20" creationId="{1A9E631B-55DD-2CA1-7D00-B445BBBA59ED}"/>
          </ac:spMkLst>
        </pc:spChg>
        <pc:spChg chg="mod">
          <ac:chgData name="Dalal, Mrinmoy" userId="397ff971-e778-44ea-ba08-c45f4dea36a7" providerId="ADAL" clId="{16461F2B-829C-46FD-96A5-05B26EA1B70F}" dt="2023-03-22T19:59:45.588" v="814"/>
          <ac:spMkLst>
            <pc:docMk/>
            <pc:sldMk cId="344046220" sldId="299"/>
            <ac:spMk id="21" creationId="{9AC2BDF6-71A8-BDB1-0FBC-DAF1A38ADD22}"/>
          </ac:spMkLst>
        </pc:spChg>
        <pc:spChg chg="mod">
          <ac:chgData name="Dalal, Mrinmoy" userId="397ff971-e778-44ea-ba08-c45f4dea36a7" providerId="ADAL" clId="{16461F2B-829C-46FD-96A5-05B26EA1B70F}" dt="2023-03-22T19:59:45.588" v="814"/>
          <ac:spMkLst>
            <pc:docMk/>
            <pc:sldMk cId="344046220" sldId="299"/>
            <ac:spMk id="22" creationId="{1B6377B0-175A-2D1F-1A20-9E53E91949BC}"/>
          </ac:spMkLst>
        </pc:spChg>
        <pc:spChg chg="mod">
          <ac:chgData name="Dalal, Mrinmoy" userId="397ff971-e778-44ea-ba08-c45f4dea36a7" providerId="ADAL" clId="{16461F2B-829C-46FD-96A5-05B26EA1B70F}" dt="2023-03-22T19:59:45.588" v="814"/>
          <ac:spMkLst>
            <pc:docMk/>
            <pc:sldMk cId="344046220" sldId="299"/>
            <ac:spMk id="24" creationId="{FF7EF61B-2E06-6C9F-40A6-B68D7566D2BA}"/>
          </ac:spMkLst>
        </pc:spChg>
        <pc:spChg chg="mod">
          <ac:chgData name="Dalal, Mrinmoy" userId="397ff971-e778-44ea-ba08-c45f4dea36a7" providerId="ADAL" clId="{16461F2B-829C-46FD-96A5-05B26EA1B70F}" dt="2023-03-22T19:59:45.588" v="814"/>
          <ac:spMkLst>
            <pc:docMk/>
            <pc:sldMk cId="344046220" sldId="299"/>
            <ac:spMk id="27" creationId="{35D9D7C6-CC2E-E911-D5A7-D964C0674F33}"/>
          </ac:spMkLst>
        </pc:spChg>
        <pc:spChg chg="mod">
          <ac:chgData name="Dalal, Mrinmoy" userId="397ff971-e778-44ea-ba08-c45f4dea36a7" providerId="ADAL" clId="{16461F2B-829C-46FD-96A5-05B26EA1B70F}" dt="2023-03-22T19:59:45.588" v="814"/>
          <ac:spMkLst>
            <pc:docMk/>
            <pc:sldMk cId="344046220" sldId="299"/>
            <ac:spMk id="29" creationId="{30ED6D63-7FF3-90CA-4E51-93248321BA4C}"/>
          </ac:spMkLst>
        </pc:spChg>
        <pc:spChg chg="mod">
          <ac:chgData name="Dalal, Mrinmoy" userId="397ff971-e778-44ea-ba08-c45f4dea36a7" providerId="ADAL" clId="{16461F2B-829C-46FD-96A5-05B26EA1B70F}" dt="2023-03-22T19:59:45.588" v="814"/>
          <ac:spMkLst>
            <pc:docMk/>
            <pc:sldMk cId="344046220" sldId="299"/>
            <ac:spMk id="30" creationId="{869DDECE-40E9-4357-F655-316C45CFC8CF}"/>
          </ac:spMkLst>
        </pc:spChg>
        <pc:spChg chg="mod">
          <ac:chgData name="Dalal, Mrinmoy" userId="397ff971-e778-44ea-ba08-c45f4dea36a7" providerId="ADAL" clId="{16461F2B-829C-46FD-96A5-05B26EA1B70F}" dt="2023-03-22T19:59:45.588" v="814"/>
          <ac:spMkLst>
            <pc:docMk/>
            <pc:sldMk cId="344046220" sldId="299"/>
            <ac:spMk id="31" creationId="{E43CC2D2-B5F5-E747-2D38-BEF0696550BA}"/>
          </ac:spMkLst>
        </pc:spChg>
        <pc:spChg chg="mod">
          <ac:chgData name="Dalal, Mrinmoy" userId="397ff971-e778-44ea-ba08-c45f4dea36a7" providerId="ADAL" clId="{16461F2B-829C-46FD-96A5-05B26EA1B70F}" dt="2023-03-22T19:59:45.588" v="814"/>
          <ac:spMkLst>
            <pc:docMk/>
            <pc:sldMk cId="344046220" sldId="299"/>
            <ac:spMk id="32" creationId="{2461AA12-BA0F-19AF-41B6-0768ADA71D92}"/>
          </ac:spMkLst>
        </pc:spChg>
        <pc:spChg chg="mod">
          <ac:chgData name="Dalal, Mrinmoy" userId="397ff971-e778-44ea-ba08-c45f4dea36a7" providerId="ADAL" clId="{16461F2B-829C-46FD-96A5-05B26EA1B70F}" dt="2023-03-22T19:59:45.588" v="814"/>
          <ac:spMkLst>
            <pc:docMk/>
            <pc:sldMk cId="344046220" sldId="299"/>
            <ac:spMk id="33" creationId="{1CE7EAA4-56D6-6FDE-E8D8-6CB079C49378}"/>
          </ac:spMkLst>
        </pc:spChg>
        <pc:spChg chg="mod">
          <ac:chgData name="Dalal, Mrinmoy" userId="397ff971-e778-44ea-ba08-c45f4dea36a7" providerId="ADAL" clId="{16461F2B-829C-46FD-96A5-05B26EA1B70F}" dt="2023-03-22T19:59:45.588" v="814"/>
          <ac:spMkLst>
            <pc:docMk/>
            <pc:sldMk cId="344046220" sldId="299"/>
            <ac:spMk id="43" creationId="{1FB67596-8D43-34DA-CB14-23824E842226}"/>
          </ac:spMkLst>
        </pc:spChg>
        <pc:spChg chg="mod">
          <ac:chgData name="Dalal, Mrinmoy" userId="397ff971-e778-44ea-ba08-c45f4dea36a7" providerId="ADAL" clId="{16461F2B-829C-46FD-96A5-05B26EA1B70F}" dt="2023-03-22T19:59:45.588" v="814"/>
          <ac:spMkLst>
            <pc:docMk/>
            <pc:sldMk cId="344046220" sldId="299"/>
            <ac:spMk id="44" creationId="{979DB407-8B26-716F-8415-F597967BD53E}"/>
          </ac:spMkLst>
        </pc:spChg>
        <pc:spChg chg="mod">
          <ac:chgData name="Dalal, Mrinmoy" userId="397ff971-e778-44ea-ba08-c45f4dea36a7" providerId="ADAL" clId="{16461F2B-829C-46FD-96A5-05B26EA1B70F}" dt="2023-03-22T19:59:45.588" v="814"/>
          <ac:spMkLst>
            <pc:docMk/>
            <pc:sldMk cId="344046220" sldId="299"/>
            <ac:spMk id="45" creationId="{5D3208B2-DDBC-47F4-CE37-736E95668C9C}"/>
          </ac:spMkLst>
        </pc:spChg>
        <pc:spChg chg="mod">
          <ac:chgData name="Dalal, Mrinmoy" userId="397ff971-e778-44ea-ba08-c45f4dea36a7" providerId="ADAL" clId="{16461F2B-829C-46FD-96A5-05B26EA1B70F}" dt="2023-03-22T19:59:45.588" v="814"/>
          <ac:spMkLst>
            <pc:docMk/>
            <pc:sldMk cId="344046220" sldId="299"/>
            <ac:spMk id="46" creationId="{1BC929A7-0C49-4AC6-81EC-691220E0BF79}"/>
          </ac:spMkLst>
        </pc:spChg>
        <pc:spChg chg="mod">
          <ac:chgData name="Dalal, Mrinmoy" userId="397ff971-e778-44ea-ba08-c45f4dea36a7" providerId="ADAL" clId="{16461F2B-829C-46FD-96A5-05B26EA1B70F}" dt="2023-03-22T19:59:45.588" v="814"/>
          <ac:spMkLst>
            <pc:docMk/>
            <pc:sldMk cId="344046220" sldId="299"/>
            <ac:spMk id="47" creationId="{2E834E97-D670-2262-ADBE-9F13127466CA}"/>
          </ac:spMkLst>
        </pc:spChg>
        <pc:spChg chg="mod">
          <ac:chgData name="Dalal, Mrinmoy" userId="397ff971-e778-44ea-ba08-c45f4dea36a7" providerId="ADAL" clId="{16461F2B-829C-46FD-96A5-05B26EA1B70F}" dt="2023-03-22T19:59:45.588" v="814"/>
          <ac:spMkLst>
            <pc:docMk/>
            <pc:sldMk cId="344046220" sldId="299"/>
            <ac:spMk id="48" creationId="{69B77841-6E97-D303-01D9-9167494676C9}"/>
          </ac:spMkLst>
        </pc:spChg>
        <pc:spChg chg="mod">
          <ac:chgData name="Dalal, Mrinmoy" userId="397ff971-e778-44ea-ba08-c45f4dea36a7" providerId="ADAL" clId="{16461F2B-829C-46FD-96A5-05B26EA1B70F}" dt="2023-03-22T19:59:45.588" v="814"/>
          <ac:spMkLst>
            <pc:docMk/>
            <pc:sldMk cId="344046220" sldId="299"/>
            <ac:spMk id="51" creationId="{69F7AC32-A88A-CC47-4DCF-3F8BAEC14080}"/>
          </ac:spMkLst>
        </pc:spChg>
        <pc:spChg chg="mod">
          <ac:chgData name="Dalal, Mrinmoy" userId="397ff971-e778-44ea-ba08-c45f4dea36a7" providerId="ADAL" clId="{16461F2B-829C-46FD-96A5-05B26EA1B70F}" dt="2023-03-22T19:59:45.588" v="814"/>
          <ac:spMkLst>
            <pc:docMk/>
            <pc:sldMk cId="344046220" sldId="299"/>
            <ac:spMk id="52" creationId="{B11F2390-F189-4205-F386-C1263F4AB4D5}"/>
          </ac:spMkLst>
        </pc:spChg>
        <pc:spChg chg="mod">
          <ac:chgData name="Dalal, Mrinmoy" userId="397ff971-e778-44ea-ba08-c45f4dea36a7" providerId="ADAL" clId="{16461F2B-829C-46FD-96A5-05B26EA1B70F}" dt="2023-03-22T19:59:45.588" v="814"/>
          <ac:spMkLst>
            <pc:docMk/>
            <pc:sldMk cId="344046220" sldId="299"/>
            <ac:spMk id="55" creationId="{372B87A2-AF15-B62B-27C8-D50447F8D83A}"/>
          </ac:spMkLst>
        </pc:spChg>
        <pc:spChg chg="mod">
          <ac:chgData name="Dalal, Mrinmoy" userId="397ff971-e778-44ea-ba08-c45f4dea36a7" providerId="ADAL" clId="{16461F2B-829C-46FD-96A5-05B26EA1B70F}" dt="2023-03-22T19:59:45.588" v="814"/>
          <ac:spMkLst>
            <pc:docMk/>
            <pc:sldMk cId="344046220" sldId="299"/>
            <ac:spMk id="56" creationId="{AC8AE2EF-3B39-AAC0-7D2E-7749577C6D11}"/>
          </ac:spMkLst>
        </pc:spChg>
        <pc:spChg chg="mod">
          <ac:chgData name="Dalal, Mrinmoy" userId="397ff971-e778-44ea-ba08-c45f4dea36a7" providerId="ADAL" clId="{16461F2B-829C-46FD-96A5-05B26EA1B70F}" dt="2023-03-22T19:59:45.588" v="814"/>
          <ac:spMkLst>
            <pc:docMk/>
            <pc:sldMk cId="344046220" sldId="299"/>
            <ac:spMk id="57" creationId="{7A376374-94EC-C778-C0D3-CAD731E3D90F}"/>
          </ac:spMkLst>
        </pc:spChg>
        <pc:spChg chg="mod">
          <ac:chgData name="Dalal, Mrinmoy" userId="397ff971-e778-44ea-ba08-c45f4dea36a7" providerId="ADAL" clId="{16461F2B-829C-46FD-96A5-05B26EA1B70F}" dt="2023-03-22T19:59:45.588" v="814"/>
          <ac:spMkLst>
            <pc:docMk/>
            <pc:sldMk cId="344046220" sldId="299"/>
            <ac:spMk id="58" creationId="{F15C8CD3-AF47-A02D-EF06-AB71874A8CB2}"/>
          </ac:spMkLst>
        </pc:spChg>
        <pc:spChg chg="mod">
          <ac:chgData name="Dalal, Mrinmoy" userId="397ff971-e778-44ea-ba08-c45f4dea36a7" providerId="ADAL" clId="{16461F2B-829C-46FD-96A5-05B26EA1B70F}" dt="2023-03-22T19:59:45.588" v="814"/>
          <ac:spMkLst>
            <pc:docMk/>
            <pc:sldMk cId="344046220" sldId="299"/>
            <ac:spMk id="59" creationId="{6D2C244C-6F08-AE59-6B89-008DEF0FCAA3}"/>
          </ac:spMkLst>
        </pc:spChg>
        <pc:spChg chg="mod">
          <ac:chgData name="Dalal, Mrinmoy" userId="397ff971-e778-44ea-ba08-c45f4dea36a7" providerId="ADAL" clId="{16461F2B-829C-46FD-96A5-05B26EA1B70F}" dt="2023-03-22T19:59:45.588" v="814"/>
          <ac:spMkLst>
            <pc:docMk/>
            <pc:sldMk cId="344046220" sldId="299"/>
            <ac:spMk id="61" creationId="{3D7230D2-4717-84D4-CE59-BC31AC491DED}"/>
          </ac:spMkLst>
        </pc:spChg>
        <pc:spChg chg="mod">
          <ac:chgData name="Dalal, Mrinmoy" userId="397ff971-e778-44ea-ba08-c45f4dea36a7" providerId="ADAL" clId="{16461F2B-829C-46FD-96A5-05B26EA1B70F}" dt="2023-03-22T19:59:45.588" v="814"/>
          <ac:spMkLst>
            <pc:docMk/>
            <pc:sldMk cId="344046220" sldId="299"/>
            <ac:spMk id="63" creationId="{6D53F7C2-07A9-06BC-3C55-1262ACC29014}"/>
          </ac:spMkLst>
        </pc:spChg>
        <pc:spChg chg="mod">
          <ac:chgData name="Dalal, Mrinmoy" userId="397ff971-e778-44ea-ba08-c45f4dea36a7" providerId="ADAL" clId="{16461F2B-829C-46FD-96A5-05B26EA1B70F}" dt="2023-03-22T19:59:45.588" v="814"/>
          <ac:spMkLst>
            <pc:docMk/>
            <pc:sldMk cId="344046220" sldId="299"/>
            <ac:spMk id="64" creationId="{F6E681B1-CFEF-2D30-5DEB-C5BA6A750A4C}"/>
          </ac:spMkLst>
        </pc:spChg>
        <pc:spChg chg="mod">
          <ac:chgData name="Dalal, Mrinmoy" userId="397ff971-e778-44ea-ba08-c45f4dea36a7" providerId="ADAL" clId="{16461F2B-829C-46FD-96A5-05B26EA1B70F}" dt="2023-03-22T19:59:45.588" v="814"/>
          <ac:spMkLst>
            <pc:docMk/>
            <pc:sldMk cId="344046220" sldId="299"/>
            <ac:spMk id="65" creationId="{F43EF263-0F0B-DF49-F36A-00446A3D07CD}"/>
          </ac:spMkLst>
        </pc:spChg>
        <pc:spChg chg="mod">
          <ac:chgData name="Dalal, Mrinmoy" userId="397ff971-e778-44ea-ba08-c45f4dea36a7" providerId="ADAL" clId="{16461F2B-829C-46FD-96A5-05B26EA1B70F}" dt="2023-03-22T19:59:45.588" v="814"/>
          <ac:spMkLst>
            <pc:docMk/>
            <pc:sldMk cId="344046220" sldId="299"/>
            <ac:spMk id="66" creationId="{43BF22A6-CE7E-7BA8-569D-5754CC74D237}"/>
          </ac:spMkLst>
        </pc:spChg>
        <pc:spChg chg="mod">
          <ac:chgData name="Dalal, Mrinmoy" userId="397ff971-e778-44ea-ba08-c45f4dea36a7" providerId="ADAL" clId="{16461F2B-829C-46FD-96A5-05B26EA1B70F}" dt="2023-03-22T19:59:45.588" v="814"/>
          <ac:spMkLst>
            <pc:docMk/>
            <pc:sldMk cId="344046220" sldId="299"/>
            <ac:spMk id="67" creationId="{5F0718B7-652A-FD63-C47E-B706D577FB7C}"/>
          </ac:spMkLst>
        </pc:spChg>
        <pc:spChg chg="mod">
          <ac:chgData name="Dalal, Mrinmoy" userId="397ff971-e778-44ea-ba08-c45f4dea36a7" providerId="ADAL" clId="{16461F2B-829C-46FD-96A5-05B26EA1B70F}" dt="2023-03-22T19:59:45.588" v="814"/>
          <ac:spMkLst>
            <pc:docMk/>
            <pc:sldMk cId="344046220" sldId="299"/>
            <ac:spMk id="68" creationId="{DFB4800F-0383-6315-3DEE-4145F8964259}"/>
          </ac:spMkLst>
        </pc:spChg>
        <pc:spChg chg="mod">
          <ac:chgData name="Dalal, Mrinmoy" userId="397ff971-e778-44ea-ba08-c45f4dea36a7" providerId="ADAL" clId="{16461F2B-829C-46FD-96A5-05B26EA1B70F}" dt="2023-03-22T19:59:45.588" v="814"/>
          <ac:spMkLst>
            <pc:docMk/>
            <pc:sldMk cId="344046220" sldId="299"/>
            <ac:spMk id="69" creationId="{559F7008-A0B1-29F7-62EC-718F08FADB1F}"/>
          </ac:spMkLst>
        </pc:spChg>
        <pc:spChg chg="mod">
          <ac:chgData name="Dalal, Mrinmoy" userId="397ff971-e778-44ea-ba08-c45f4dea36a7" providerId="ADAL" clId="{16461F2B-829C-46FD-96A5-05B26EA1B70F}" dt="2023-03-22T19:59:45.588" v="814"/>
          <ac:spMkLst>
            <pc:docMk/>
            <pc:sldMk cId="344046220" sldId="299"/>
            <ac:spMk id="71" creationId="{CB232234-6F47-F1F4-10DF-6F4560C5B7E7}"/>
          </ac:spMkLst>
        </pc:spChg>
        <pc:grpChg chg="add mod">
          <ac:chgData name="Dalal, Mrinmoy" userId="397ff971-e778-44ea-ba08-c45f4dea36a7" providerId="ADAL" clId="{16461F2B-829C-46FD-96A5-05B26EA1B70F}" dt="2023-03-22T19:59:45.588" v="814"/>
          <ac:grpSpMkLst>
            <pc:docMk/>
            <pc:sldMk cId="344046220" sldId="299"/>
            <ac:grpSpMk id="3" creationId="{6D26F7DA-9A04-BA90-6C2B-D382432FDBF1}"/>
          </ac:grpSpMkLst>
        </pc:grpChg>
        <pc:grpChg chg="add mod">
          <ac:chgData name="Dalal, Mrinmoy" userId="397ff971-e778-44ea-ba08-c45f4dea36a7" providerId="ADAL" clId="{16461F2B-829C-46FD-96A5-05B26EA1B70F}" dt="2023-03-22T19:59:45.588" v="814"/>
          <ac:grpSpMkLst>
            <pc:docMk/>
            <pc:sldMk cId="344046220" sldId="299"/>
            <ac:grpSpMk id="8" creationId="{938E4AE7-4A91-7B91-08E6-24EB66A764EF}"/>
          </ac:grpSpMkLst>
        </pc:grpChg>
        <pc:grpChg chg="add mod">
          <ac:chgData name="Dalal, Mrinmoy" userId="397ff971-e778-44ea-ba08-c45f4dea36a7" providerId="ADAL" clId="{16461F2B-829C-46FD-96A5-05B26EA1B70F}" dt="2023-03-22T19:59:45.588" v="814"/>
          <ac:grpSpMkLst>
            <pc:docMk/>
            <pc:sldMk cId="344046220" sldId="299"/>
            <ac:grpSpMk id="13" creationId="{DC0805F6-FBFF-32E2-3D36-8F82D34475B3}"/>
          </ac:grpSpMkLst>
        </pc:grpChg>
        <pc:grpChg chg="mod">
          <ac:chgData name="Dalal, Mrinmoy" userId="397ff971-e778-44ea-ba08-c45f4dea36a7" providerId="ADAL" clId="{16461F2B-829C-46FD-96A5-05B26EA1B70F}" dt="2023-03-22T19:59:45.588" v="814"/>
          <ac:grpSpMkLst>
            <pc:docMk/>
            <pc:sldMk cId="344046220" sldId="299"/>
            <ac:grpSpMk id="15" creationId="{E0C7EFC0-22AE-6670-25D9-862CAB4E6550}"/>
          </ac:grpSpMkLst>
        </pc:grpChg>
        <pc:grpChg chg="mod">
          <ac:chgData name="Dalal, Mrinmoy" userId="397ff971-e778-44ea-ba08-c45f4dea36a7" providerId="ADAL" clId="{16461F2B-829C-46FD-96A5-05B26EA1B70F}" dt="2023-03-22T19:59:45.588" v="814"/>
          <ac:grpSpMkLst>
            <pc:docMk/>
            <pc:sldMk cId="344046220" sldId="299"/>
            <ac:grpSpMk id="16" creationId="{5079476B-9C0E-11D8-607D-8C35B02F541C}"/>
          </ac:grpSpMkLst>
        </pc:grpChg>
        <pc:grpChg chg="mod">
          <ac:chgData name="Dalal, Mrinmoy" userId="397ff971-e778-44ea-ba08-c45f4dea36a7" providerId="ADAL" clId="{16461F2B-829C-46FD-96A5-05B26EA1B70F}" dt="2023-03-22T19:59:45.588" v="814"/>
          <ac:grpSpMkLst>
            <pc:docMk/>
            <pc:sldMk cId="344046220" sldId="299"/>
            <ac:grpSpMk id="17" creationId="{DB8E8EBF-BFB4-6A94-A911-1A4CD1875950}"/>
          </ac:grpSpMkLst>
        </pc:grpChg>
        <pc:grpChg chg="mod">
          <ac:chgData name="Dalal, Mrinmoy" userId="397ff971-e778-44ea-ba08-c45f4dea36a7" providerId="ADAL" clId="{16461F2B-829C-46FD-96A5-05B26EA1B70F}" dt="2023-03-22T19:59:45.588" v="814"/>
          <ac:grpSpMkLst>
            <pc:docMk/>
            <pc:sldMk cId="344046220" sldId="299"/>
            <ac:grpSpMk id="19" creationId="{FB2FCD2C-87CA-A482-1C84-47D6F131CE93}"/>
          </ac:grpSpMkLst>
        </pc:grpChg>
        <pc:grpChg chg="mod">
          <ac:chgData name="Dalal, Mrinmoy" userId="397ff971-e778-44ea-ba08-c45f4dea36a7" providerId="ADAL" clId="{16461F2B-829C-46FD-96A5-05B26EA1B70F}" dt="2023-03-22T19:59:45.588" v="814"/>
          <ac:grpSpMkLst>
            <pc:docMk/>
            <pc:sldMk cId="344046220" sldId="299"/>
            <ac:grpSpMk id="25" creationId="{52FA149E-9F77-4B48-7FF7-5F478246B164}"/>
          </ac:grpSpMkLst>
        </pc:grpChg>
        <pc:grpChg chg="mod">
          <ac:chgData name="Dalal, Mrinmoy" userId="397ff971-e778-44ea-ba08-c45f4dea36a7" providerId="ADAL" clId="{16461F2B-829C-46FD-96A5-05B26EA1B70F}" dt="2023-03-22T19:59:45.588" v="814"/>
          <ac:grpSpMkLst>
            <pc:docMk/>
            <pc:sldMk cId="344046220" sldId="299"/>
            <ac:grpSpMk id="26" creationId="{1F9AB5A5-7C66-5E5F-6F4F-6F25BEE1078C}"/>
          </ac:grpSpMkLst>
        </pc:grpChg>
        <pc:grpChg chg="mod">
          <ac:chgData name="Dalal, Mrinmoy" userId="397ff971-e778-44ea-ba08-c45f4dea36a7" providerId="ADAL" clId="{16461F2B-829C-46FD-96A5-05B26EA1B70F}" dt="2023-03-22T19:59:45.588" v="814"/>
          <ac:grpSpMkLst>
            <pc:docMk/>
            <pc:sldMk cId="344046220" sldId="299"/>
            <ac:grpSpMk id="34" creationId="{F7E3A1B8-57F2-0269-D8F1-15705E9BDAE2}"/>
          </ac:grpSpMkLst>
        </pc:grpChg>
        <pc:grpChg chg="mod">
          <ac:chgData name="Dalal, Mrinmoy" userId="397ff971-e778-44ea-ba08-c45f4dea36a7" providerId="ADAL" clId="{16461F2B-829C-46FD-96A5-05B26EA1B70F}" dt="2023-03-22T19:59:45.588" v="814"/>
          <ac:grpSpMkLst>
            <pc:docMk/>
            <pc:sldMk cId="344046220" sldId="299"/>
            <ac:grpSpMk id="35" creationId="{F3144FAD-B471-7B74-0AF9-A6CF4E202D08}"/>
          </ac:grpSpMkLst>
        </pc:grpChg>
        <pc:grpChg chg="mod">
          <ac:chgData name="Dalal, Mrinmoy" userId="397ff971-e778-44ea-ba08-c45f4dea36a7" providerId="ADAL" clId="{16461F2B-829C-46FD-96A5-05B26EA1B70F}" dt="2023-03-22T19:59:45.588" v="814"/>
          <ac:grpSpMkLst>
            <pc:docMk/>
            <pc:sldMk cId="344046220" sldId="299"/>
            <ac:grpSpMk id="36" creationId="{1BB48906-3B22-1D28-4AEC-15747489F65C}"/>
          </ac:grpSpMkLst>
        </pc:grpChg>
        <pc:grpChg chg="mod">
          <ac:chgData name="Dalal, Mrinmoy" userId="397ff971-e778-44ea-ba08-c45f4dea36a7" providerId="ADAL" clId="{16461F2B-829C-46FD-96A5-05B26EA1B70F}" dt="2023-03-22T19:59:45.588" v="814"/>
          <ac:grpSpMkLst>
            <pc:docMk/>
            <pc:sldMk cId="344046220" sldId="299"/>
            <ac:grpSpMk id="37" creationId="{A94295BD-ADD4-9FE0-1FCE-F5B183831B0B}"/>
          </ac:grpSpMkLst>
        </pc:grpChg>
        <pc:grpChg chg="mod">
          <ac:chgData name="Dalal, Mrinmoy" userId="397ff971-e778-44ea-ba08-c45f4dea36a7" providerId="ADAL" clId="{16461F2B-829C-46FD-96A5-05B26EA1B70F}" dt="2023-03-22T19:59:45.588" v="814"/>
          <ac:grpSpMkLst>
            <pc:docMk/>
            <pc:sldMk cId="344046220" sldId="299"/>
            <ac:grpSpMk id="38" creationId="{40C7B84B-6311-38D1-973E-ABB91FD410F2}"/>
          </ac:grpSpMkLst>
        </pc:grpChg>
        <pc:grpChg chg="mod">
          <ac:chgData name="Dalal, Mrinmoy" userId="397ff971-e778-44ea-ba08-c45f4dea36a7" providerId="ADAL" clId="{16461F2B-829C-46FD-96A5-05B26EA1B70F}" dt="2023-03-22T19:59:45.588" v="814"/>
          <ac:grpSpMkLst>
            <pc:docMk/>
            <pc:sldMk cId="344046220" sldId="299"/>
            <ac:grpSpMk id="39" creationId="{D844087C-DE60-39CB-EDE6-61ACE9F656A5}"/>
          </ac:grpSpMkLst>
        </pc:grpChg>
        <pc:grpChg chg="mod">
          <ac:chgData name="Dalal, Mrinmoy" userId="397ff971-e778-44ea-ba08-c45f4dea36a7" providerId="ADAL" clId="{16461F2B-829C-46FD-96A5-05B26EA1B70F}" dt="2023-03-22T19:59:45.588" v="814"/>
          <ac:grpSpMkLst>
            <pc:docMk/>
            <pc:sldMk cId="344046220" sldId="299"/>
            <ac:grpSpMk id="41" creationId="{3E354961-2F09-92FE-BC19-E297D8124C90}"/>
          </ac:grpSpMkLst>
        </pc:grpChg>
        <pc:grpChg chg="mod">
          <ac:chgData name="Dalal, Mrinmoy" userId="397ff971-e778-44ea-ba08-c45f4dea36a7" providerId="ADAL" clId="{16461F2B-829C-46FD-96A5-05B26EA1B70F}" dt="2023-03-22T19:59:45.588" v="814"/>
          <ac:grpSpMkLst>
            <pc:docMk/>
            <pc:sldMk cId="344046220" sldId="299"/>
            <ac:grpSpMk id="42" creationId="{C8AFCBA3-8E5A-ECD9-797A-AC874BD549CD}"/>
          </ac:grpSpMkLst>
        </pc:grpChg>
        <pc:grpChg chg="mod">
          <ac:chgData name="Dalal, Mrinmoy" userId="397ff971-e778-44ea-ba08-c45f4dea36a7" providerId="ADAL" clId="{16461F2B-829C-46FD-96A5-05B26EA1B70F}" dt="2023-03-22T19:59:45.588" v="814"/>
          <ac:grpSpMkLst>
            <pc:docMk/>
            <pc:sldMk cId="344046220" sldId="299"/>
            <ac:grpSpMk id="54" creationId="{1B88C91E-1435-E401-6991-6E8F1CF2E1A6}"/>
          </ac:grpSpMkLst>
        </pc:grpChg>
        <pc:picChg chg="mod">
          <ac:chgData name="Dalal, Mrinmoy" userId="397ff971-e778-44ea-ba08-c45f4dea36a7" providerId="ADAL" clId="{16461F2B-829C-46FD-96A5-05B26EA1B70F}" dt="2023-03-22T19:59:45.588" v="814"/>
          <ac:picMkLst>
            <pc:docMk/>
            <pc:sldMk cId="344046220" sldId="299"/>
            <ac:picMk id="7" creationId="{A6FD7B8F-FE56-ED16-B4D3-C5C4A2BC8BA4}"/>
          </ac:picMkLst>
        </pc:picChg>
        <pc:picChg chg="mod">
          <ac:chgData name="Dalal, Mrinmoy" userId="397ff971-e778-44ea-ba08-c45f4dea36a7" providerId="ADAL" clId="{16461F2B-829C-46FD-96A5-05B26EA1B70F}" dt="2023-03-22T19:59:45.588" v="814"/>
          <ac:picMkLst>
            <pc:docMk/>
            <pc:sldMk cId="344046220" sldId="299"/>
            <ac:picMk id="9" creationId="{C564928A-92D7-E0AC-18CA-1FD98CFE871B}"/>
          </ac:picMkLst>
        </pc:picChg>
        <pc:picChg chg="mod">
          <ac:chgData name="Dalal, Mrinmoy" userId="397ff971-e778-44ea-ba08-c45f4dea36a7" providerId="ADAL" clId="{16461F2B-829C-46FD-96A5-05B26EA1B70F}" dt="2023-03-22T19:59:45.588" v="814"/>
          <ac:picMkLst>
            <pc:docMk/>
            <pc:sldMk cId="344046220" sldId="299"/>
            <ac:picMk id="23" creationId="{932B7B2F-F41B-0531-C51C-A386AF1408CC}"/>
          </ac:picMkLst>
        </pc:picChg>
        <pc:picChg chg="mod">
          <ac:chgData name="Dalal, Mrinmoy" userId="397ff971-e778-44ea-ba08-c45f4dea36a7" providerId="ADAL" clId="{16461F2B-829C-46FD-96A5-05B26EA1B70F}" dt="2023-03-22T19:59:45.588" v="814"/>
          <ac:picMkLst>
            <pc:docMk/>
            <pc:sldMk cId="344046220" sldId="299"/>
            <ac:picMk id="28" creationId="{94C161D5-F183-9870-F3C4-CBA1E3B325D8}"/>
          </ac:picMkLst>
        </pc:picChg>
        <pc:picChg chg="mod">
          <ac:chgData name="Dalal, Mrinmoy" userId="397ff971-e778-44ea-ba08-c45f4dea36a7" providerId="ADAL" clId="{16461F2B-829C-46FD-96A5-05B26EA1B70F}" dt="2023-03-22T19:59:45.588" v="814"/>
          <ac:picMkLst>
            <pc:docMk/>
            <pc:sldMk cId="344046220" sldId="299"/>
            <ac:picMk id="40" creationId="{A583F390-F5AE-F153-DC2A-E2A9110ABC2E}"/>
          </ac:picMkLst>
        </pc:picChg>
        <pc:picChg chg="mod">
          <ac:chgData name="Dalal, Mrinmoy" userId="397ff971-e778-44ea-ba08-c45f4dea36a7" providerId="ADAL" clId="{16461F2B-829C-46FD-96A5-05B26EA1B70F}" dt="2023-03-22T19:59:45.588" v="814"/>
          <ac:picMkLst>
            <pc:docMk/>
            <pc:sldMk cId="344046220" sldId="299"/>
            <ac:picMk id="49" creationId="{3B30E01D-225D-B5B6-9EE5-EEF7361778C6}"/>
          </ac:picMkLst>
        </pc:picChg>
        <pc:picChg chg="mod">
          <ac:chgData name="Dalal, Mrinmoy" userId="397ff971-e778-44ea-ba08-c45f4dea36a7" providerId="ADAL" clId="{16461F2B-829C-46FD-96A5-05B26EA1B70F}" dt="2023-03-22T19:59:45.588" v="814"/>
          <ac:picMkLst>
            <pc:docMk/>
            <pc:sldMk cId="344046220" sldId="299"/>
            <ac:picMk id="50" creationId="{DC01B86D-B043-D712-5EBF-0AE40560E355}"/>
          </ac:picMkLst>
        </pc:picChg>
        <pc:picChg chg="mod">
          <ac:chgData name="Dalal, Mrinmoy" userId="397ff971-e778-44ea-ba08-c45f4dea36a7" providerId="ADAL" clId="{16461F2B-829C-46FD-96A5-05B26EA1B70F}" dt="2023-03-22T19:59:45.588" v="814"/>
          <ac:picMkLst>
            <pc:docMk/>
            <pc:sldMk cId="344046220" sldId="299"/>
            <ac:picMk id="53" creationId="{A6D3F18C-9901-146D-385C-0106C8243686}"/>
          </ac:picMkLst>
        </pc:picChg>
        <pc:picChg chg="mod">
          <ac:chgData name="Dalal, Mrinmoy" userId="397ff971-e778-44ea-ba08-c45f4dea36a7" providerId="ADAL" clId="{16461F2B-829C-46FD-96A5-05B26EA1B70F}" dt="2023-03-22T19:59:45.588" v="814"/>
          <ac:picMkLst>
            <pc:docMk/>
            <pc:sldMk cId="344046220" sldId="299"/>
            <ac:picMk id="60" creationId="{F91FA72D-9CDB-2C6D-EF2A-2874A76D9991}"/>
          </ac:picMkLst>
        </pc:picChg>
        <pc:picChg chg="mod">
          <ac:chgData name="Dalal, Mrinmoy" userId="397ff971-e778-44ea-ba08-c45f4dea36a7" providerId="ADAL" clId="{16461F2B-829C-46FD-96A5-05B26EA1B70F}" dt="2023-03-22T19:59:45.588" v="814"/>
          <ac:picMkLst>
            <pc:docMk/>
            <pc:sldMk cId="344046220" sldId="299"/>
            <ac:picMk id="62" creationId="{088B4DED-3F04-CBB2-D364-7F17D758D1DD}"/>
          </ac:picMkLst>
        </pc:picChg>
        <pc:picChg chg="mod">
          <ac:chgData name="Dalal, Mrinmoy" userId="397ff971-e778-44ea-ba08-c45f4dea36a7" providerId="ADAL" clId="{16461F2B-829C-46FD-96A5-05B26EA1B70F}" dt="2023-03-22T19:59:45.588" v="814"/>
          <ac:picMkLst>
            <pc:docMk/>
            <pc:sldMk cId="344046220" sldId="299"/>
            <ac:picMk id="70" creationId="{27086C3E-DE77-52C3-0EE8-4CCCD4D9B2FC}"/>
          </ac:picMkLst>
        </pc:picChg>
      </pc:sldChg>
      <pc:sldChg chg="modSp del mod">
        <pc:chgData name="Dalal, Mrinmoy" userId="397ff971-e778-44ea-ba08-c45f4dea36a7" providerId="ADAL" clId="{16461F2B-829C-46FD-96A5-05B26EA1B70F}" dt="2023-03-22T20:20:49.655" v="815" actId="47"/>
        <pc:sldMkLst>
          <pc:docMk/>
          <pc:sldMk cId="1891542087" sldId="300"/>
        </pc:sldMkLst>
        <pc:spChg chg="mod">
          <ac:chgData name="Dalal, Mrinmoy" userId="397ff971-e778-44ea-ba08-c45f4dea36a7" providerId="ADAL" clId="{16461F2B-829C-46FD-96A5-05B26EA1B70F}" dt="2023-03-22T18:57:17.850" v="40" actId="20577"/>
          <ac:spMkLst>
            <pc:docMk/>
            <pc:sldMk cId="1891542087" sldId="300"/>
            <ac:spMk id="2" creationId="{157B785B-7419-6444-8F7C-456DADFC9CDE}"/>
          </ac:spMkLst>
        </pc:spChg>
      </pc:sldChg>
      <pc:sldMasterChg chg="modSldLayout">
        <pc:chgData name="Dalal, Mrinmoy" userId="397ff971-e778-44ea-ba08-c45f4dea36a7" providerId="ADAL" clId="{16461F2B-829C-46FD-96A5-05B26EA1B70F}" dt="2023-03-22T19:28:51.247" v="537" actId="207"/>
        <pc:sldMasterMkLst>
          <pc:docMk/>
          <pc:sldMasterMk cId="3595336832" sldId="2147483708"/>
        </pc:sldMasterMkLst>
        <pc:sldLayoutChg chg="addSp delSp modSp mod">
          <pc:chgData name="Dalal, Mrinmoy" userId="397ff971-e778-44ea-ba08-c45f4dea36a7" providerId="ADAL" clId="{16461F2B-829C-46FD-96A5-05B26EA1B70F}" dt="2023-03-22T19:28:34.292" v="532" actId="207"/>
          <pc:sldLayoutMkLst>
            <pc:docMk/>
            <pc:sldMasterMk cId="3595336832" sldId="2147483708"/>
            <pc:sldLayoutMk cId="2463502173" sldId="2147483709"/>
          </pc:sldLayoutMkLst>
          <pc:spChg chg="add mod">
            <ac:chgData name="Dalal, Mrinmoy" userId="397ff971-e778-44ea-ba08-c45f4dea36a7" providerId="ADAL" clId="{16461F2B-829C-46FD-96A5-05B26EA1B70F}" dt="2023-03-22T19:28:34.292" v="532" actId="207"/>
            <ac:spMkLst>
              <pc:docMk/>
              <pc:sldMasterMk cId="3595336832" sldId="2147483708"/>
              <pc:sldLayoutMk cId="2463502173" sldId="2147483709"/>
              <ac:spMk id="5" creationId="{2B594AD4-4266-D338-DE0D-D0FAC6BD0B52}"/>
            </ac:spMkLst>
          </pc:spChg>
          <pc:spChg chg="del">
            <ac:chgData name="Dalal, Mrinmoy" userId="397ff971-e778-44ea-ba08-c45f4dea36a7" providerId="ADAL" clId="{16461F2B-829C-46FD-96A5-05B26EA1B70F}" dt="2023-03-22T19:28:32.711" v="530" actId="478"/>
            <ac:spMkLst>
              <pc:docMk/>
              <pc:sldMasterMk cId="3595336832" sldId="2147483708"/>
              <pc:sldLayoutMk cId="2463502173" sldId="2147483709"/>
              <ac:spMk id="7" creationId="{00000000-0000-0000-0000-000000000000}"/>
            </ac:spMkLst>
          </pc:spChg>
          <pc:spChg chg="add mod">
            <ac:chgData name="Dalal, Mrinmoy" userId="397ff971-e778-44ea-ba08-c45f4dea36a7" providerId="ADAL" clId="{16461F2B-829C-46FD-96A5-05B26EA1B70F}" dt="2023-03-22T19:28:34.292" v="532" actId="207"/>
            <ac:spMkLst>
              <pc:docMk/>
              <pc:sldMasterMk cId="3595336832" sldId="2147483708"/>
              <pc:sldLayoutMk cId="2463502173" sldId="2147483709"/>
              <ac:spMk id="8" creationId="{26E7F545-CD84-AE98-D855-F40D7DDC34FF}"/>
            </ac:spMkLst>
          </pc:spChg>
          <pc:spChg chg="del">
            <ac:chgData name="Dalal, Mrinmoy" userId="397ff971-e778-44ea-ba08-c45f4dea36a7" providerId="ADAL" clId="{16461F2B-829C-46FD-96A5-05B26EA1B70F}" dt="2023-03-22T19:28:32.711" v="530" actId="478"/>
            <ac:spMkLst>
              <pc:docMk/>
              <pc:sldMasterMk cId="3595336832" sldId="2147483708"/>
              <pc:sldLayoutMk cId="2463502173" sldId="2147483709"/>
              <ac:spMk id="9" creationId="{00000000-0000-0000-0000-000000000000}"/>
            </ac:spMkLst>
          </pc:spChg>
          <pc:picChg chg="del">
            <ac:chgData name="Dalal, Mrinmoy" userId="397ff971-e778-44ea-ba08-c45f4dea36a7" providerId="ADAL" clId="{16461F2B-829C-46FD-96A5-05B26EA1B70F}" dt="2023-03-22T19:28:32.711" v="530" actId="478"/>
            <ac:picMkLst>
              <pc:docMk/>
              <pc:sldMasterMk cId="3595336832" sldId="2147483708"/>
              <pc:sldLayoutMk cId="2463502173" sldId="2147483709"/>
              <ac:picMk id="4" creationId="{D57FB0EE-F861-97E6-D17E-B61A09AF7098}"/>
            </ac:picMkLst>
          </pc:picChg>
          <pc:picChg chg="add mod">
            <ac:chgData name="Dalal, Mrinmoy" userId="397ff971-e778-44ea-ba08-c45f4dea36a7" providerId="ADAL" clId="{16461F2B-829C-46FD-96A5-05B26EA1B70F}" dt="2023-03-22T19:28:34.292" v="532" actId="207"/>
            <ac:picMkLst>
              <pc:docMk/>
              <pc:sldMasterMk cId="3595336832" sldId="2147483708"/>
              <pc:sldLayoutMk cId="2463502173" sldId="2147483709"/>
              <ac:picMk id="10" creationId="{C9A3930D-94F1-F4A5-563C-CE0F5AC918BD}"/>
            </ac:picMkLst>
          </pc:picChg>
          <pc:cxnChg chg="add mod">
            <ac:chgData name="Dalal, Mrinmoy" userId="397ff971-e778-44ea-ba08-c45f4dea36a7" providerId="ADAL" clId="{16461F2B-829C-46FD-96A5-05B26EA1B70F}" dt="2023-03-22T19:28:34.292" v="532" actId="207"/>
            <ac:cxnSpMkLst>
              <pc:docMk/>
              <pc:sldMasterMk cId="3595336832" sldId="2147483708"/>
              <pc:sldLayoutMk cId="2463502173" sldId="2147483709"/>
              <ac:cxnSpMk id="6" creationId="{17095DCC-FA86-4BED-B199-8EC951648A93}"/>
            </ac:cxnSpMkLst>
          </pc:cxnChg>
          <pc:cxnChg chg="del">
            <ac:chgData name="Dalal, Mrinmoy" userId="397ff971-e778-44ea-ba08-c45f4dea36a7" providerId="ADAL" clId="{16461F2B-829C-46FD-96A5-05B26EA1B70F}" dt="2023-03-22T19:28:32.711" v="530" actId="478"/>
            <ac:cxnSpMkLst>
              <pc:docMk/>
              <pc:sldMasterMk cId="3595336832" sldId="2147483708"/>
              <pc:sldLayoutMk cId="2463502173" sldId="2147483709"/>
              <ac:cxnSpMk id="33" creationId="{E61121D3-034C-A148-89AD-C240C1E7F6F7}"/>
            </ac:cxnSpMkLst>
          </pc:cxnChg>
        </pc:sldLayoutChg>
        <pc:sldLayoutChg chg="modSp mod">
          <pc:chgData name="Dalal, Mrinmoy" userId="397ff971-e778-44ea-ba08-c45f4dea36a7" providerId="ADAL" clId="{16461F2B-829C-46FD-96A5-05B26EA1B70F}" dt="2023-03-22T19:27:52.526" v="518" actId="1036"/>
          <pc:sldLayoutMkLst>
            <pc:docMk/>
            <pc:sldMasterMk cId="3595336832" sldId="2147483708"/>
            <pc:sldLayoutMk cId="1406754891" sldId="2147483720"/>
          </pc:sldLayoutMkLst>
          <pc:spChg chg="mod">
            <ac:chgData name="Dalal, Mrinmoy" userId="397ff971-e778-44ea-ba08-c45f4dea36a7" providerId="ADAL" clId="{16461F2B-829C-46FD-96A5-05B26EA1B70F}" dt="2023-03-22T19:27:52.526" v="518" actId="1036"/>
            <ac:spMkLst>
              <pc:docMk/>
              <pc:sldMasterMk cId="3595336832" sldId="2147483708"/>
              <pc:sldLayoutMk cId="1406754891" sldId="2147483720"/>
              <ac:spMk id="28" creationId="{32B67432-75BE-B145-B884-FF16D239EAF2}"/>
            </ac:spMkLst>
          </pc:spChg>
          <pc:spChg chg="mod">
            <ac:chgData name="Dalal, Mrinmoy" userId="397ff971-e778-44ea-ba08-c45f4dea36a7" providerId="ADAL" clId="{16461F2B-829C-46FD-96A5-05B26EA1B70F}" dt="2023-03-22T19:27:52.526" v="518" actId="1036"/>
            <ac:spMkLst>
              <pc:docMk/>
              <pc:sldMasterMk cId="3595336832" sldId="2147483708"/>
              <pc:sldLayoutMk cId="1406754891" sldId="2147483720"/>
              <ac:spMk id="29" creationId="{49E8753C-A442-034F-B0F4-92D22B3247FE}"/>
            </ac:spMkLst>
          </pc:spChg>
          <pc:picChg chg="mod">
            <ac:chgData name="Dalal, Mrinmoy" userId="397ff971-e778-44ea-ba08-c45f4dea36a7" providerId="ADAL" clId="{16461F2B-829C-46FD-96A5-05B26EA1B70F}" dt="2023-03-22T19:27:52.526" v="518" actId="1036"/>
            <ac:picMkLst>
              <pc:docMk/>
              <pc:sldMasterMk cId="3595336832" sldId="2147483708"/>
              <pc:sldLayoutMk cId="1406754891" sldId="2147483720"/>
              <ac:picMk id="4" creationId="{7D97036C-6B91-B7B9-79B4-A5184FBF161F}"/>
            </ac:picMkLst>
          </pc:picChg>
          <pc:picChg chg="mod">
            <ac:chgData name="Dalal, Mrinmoy" userId="397ff971-e778-44ea-ba08-c45f4dea36a7" providerId="ADAL" clId="{16461F2B-829C-46FD-96A5-05B26EA1B70F}" dt="2023-03-22T19:17:15.745" v="270" actId="1037"/>
            <ac:picMkLst>
              <pc:docMk/>
              <pc:sldMasterMk cId="3595336832" sldId="2147483708"/>
              <pc:sldLayoutMk cId="1406754891" sldId="2147483720"/>
              <ac:picMk id="27" creationId="{6283C7A5-FA96-634B-82F6-99BF44D20F7C}"/>
            </ac:picMkLst>
          </pc:picChg>
          <pc:cxnChg chg="mod">
            <ac:chgData name="Dalal, Mrinmoy" userId="397ff971-e778-44ea-ba08-c45f4dea36a7" providerId="ADAL" clId="{16461F2B-829C-46FD-96A5-05B26EA1B70F}" dt="2023-03-22T19:27:52.526" v="518" actId="1036"/>
            <ac:cxnSpMkLst>
              <pc:docMk/>
              <pc:sldMasterMk cId="3595336832" sldId="2147483708"/>
              <pc:sldLayoutMk cId="1406754891" sldId="2147483720"/>
              <ac:cxnSpMk id="30" creationId="{58350E96-57A4-414B-9B8B-1430C2B4D38E}"/>
            </ac:cxnSpMkLst>
          </pc:cxnChg>
        </pc:sldLayoutChg>
        <pc:sldLayoutChg chg="addSp delSp modSp mod">
          <pc:chgData name="Dalal, Mrinmoy" userId="397ff971-e778-44ea-ba08-c45f4dea36a7" providerId="ADAL" clId="{16461F2B-829C-46FD-96A5-05B26EA1B70F}" dt="2023-03-22T19:27:57.529" v="520"/>
          <pc:sldLayoutMkLst>
            <pc:docMk/>
            <pc:sldMasterMk cId="3595336832" sldId="2147483708"/>
            <pc:sldLayoutMk cId="1815464052" sldId="2147483721"/>
          </pc:sldLayoutMkLst>
          <pc:spChg chg="add mod">
            <ac:chgData name="Dalal, Mrinmoy" userId="397ff971-e778-44ea-ba08-c45f4dea36a7" providerId="ADAL" clId="{16461F2B-829C-46FD-96A5-05B26EA1B70F}" dt="2023-03-22T19:27:57.529" v="520"/>
            <ac:spMkLst>
              <pc:docMk/>
              <pc:sldMasterMk cId="3595336832" sldId="2147483708"/>
              <pc:sldLayoutMk cId="1815464052" sldId="2147483721"/>
              <ac:spMk id="4" creationId="{020A7E9A-52A0-30B8-4E9F-C855F737CFFB}"/>
            </ac:spMkLst>
          </pc:spChg>
          <pc:spChg chg="add mod">
            <ac:chgData name="Dalal, Mrinmoy" userId="397ff971-e778-44ea-ba08-c45f4dea36a7" providerId="ADAL" clId="{16461F2B-829C-46FD-96A5-05B26EA1B70F}" dt="2023-03-22T19:27:57.529" v="520"/>
            <ac:spMkLst>
              <pc:docMk/>
              <pc:sldMasterMk cId="3595336832" sldId="2147483708"/>
              <pc:sldLayoutMk cId="1815464052" sldId="2147483721"/>
              <ac:spMk id="7" creationId="{E8B9DC65-A9CA-F315-F24D-5C04A2171CCB}"/>
            </ac:spMkLst>
          </pc:spChg>
          <pc:spChg chg="del">
            <ac:chgData name="Dalal, Mrinmoy" userId="397ff971-e778-44ea-ba08-c45f4dea36a7" providerId="ADAL" clId="{16461F2B-829C-46FD-96A5-05B26EA1B70F}" dt="2023-03-22T19:27:57.304" v="519" actId="478"/>
            <ac:spMkLst>
              <pc:docMk/>
              <pc:sldMasterMk cId="3595336832" sldId="2147483708"/>
              <pc:sldLayoutMk cId="1815464052" sldId="2147483721"/>
              <ac:spMk id="23" creationId="{CF069E70-AF49-2042-836A-1CC5C09B9CCB}"/>
            </ac:spMkLst>
          </pc:spChg>
          <pc:spChg chg="del">
            <ac:chgData name="Dalal, Mrinmoy" userId="397ff971-e778-44ea-ba08-c45f4dea36a7" providerId="ADAL" clId="{16461F2B-829C-46FD-96A5-05B26EA1B70F}" dt="2023-03-22T19:27:57.304" v="519" actId="478"/>
            <ac:spMkLst>
              <pc:docMk/>
              <pc:sldMasterMk cId="3595336832" sldId="2147483708"/>
              <pc:sldLayoutMk cId="1815464052" sldId="2147483721"/>
              <ac:spMk id="24" creationId="{50D54855-2B56-7D4D-BC1F-BBB8B58B9663}"/>
            </ac:spMkLst>
          </pc:spChg>
          <pc:picChg chg="del">
            <ac:chgData name="Dalal, Mrinmoy" userId="397ff971-e778-44ea-ba08-c45f4dea36a7" providerId="ADAL" clId="{16461F2B-829C-46FD-96A5-05B26EA1B70F}" dt="2023-03-22T19:27:57.304" v="519" actId="478"/>
            <ac:picMkLst>
              <pc:docMk/>
              <pc:sldMasterMk cId="3595336832" sldId="2147483708"/>
              <pc:sldLayoutMk cId="1815464052" sldId="2147483721"/>
              <ac:picMk id="2" creationId="{B7898888-CB84-96AD-CCCF-9E40D4FD3D55}"/>
            </ac:picMkLst>
          </pc:picChg>
          <pc:picChg chg="add mod">
            <ac:chgData name="Dalal, Mrinmoy" userId="397ff971-e778-44ea-ba08-c45f4dea36a7" providerId="ADAL" clId="{16461F2B-829C-46FD-96A5-05B26EA1B70F}" dt="2023-03-22T19:27:57.529" v="520"/>
            <ac:picMkLst>
              <pc:docMk/>
              <pc:sldMasterMk cId="3595336832" sldId="2147483708"/>
              <pc:sldLayoutMk cId="1815464052" sldId="2147483721"/>
              <ac:picMk id="8" creationId="{2F222374-4D4C-EB3B-D6E4-BB56E8FFF226}"/>
            </ac:picMkLst>
          </pc:picChg>
          <pc:cxnChg chg="add mod">
            <ac:chgData name="Dalal, Mrinmoy" userId="397ff971-e778-44ea-ba08-c45f4dea36a7" providerId="ADAL" clId="{16461F2B-829C-46FD-96A5-05B26EA1B70F}" dt="2023-03-22T19:27:57.529" v="520"/>
            <ac:cxnSpMkLst>
              <pc:docMk/>
              <pc:sldMasterMk cId="3595336832" sldId="2147483708"/>
              <pc:sldLayoutMk cId="1815464052" sldId="2147483721"/>
              <ac:cxnSpMk id="6" creationId="{63625233-DCBE-FE96-BE50-D092846447B8}"/>
            </ac:cxnSpMkLst>
          </pc:cxnChg>
          <pc:cxnChg chg="del">
            <ac:chgData name="Dalal, Mrinmoy" userId="397ff971-e778-44ea-ba08-c45f4dea36a7" providerId="ADAL" clId="{16461F2B-829C-46FD-96A5-05B26EA1B70F}" dt="2023-03-22T19:27:57.304" v="519" actId="478"/>
            <ac:cxnSpMkLst>
              <pc:docMk/>
              <pc:sldMasterMk cId="3595336832" sldId="2147483708"/>
              <pc:sldLayoutMk cId="1815464052" sldId="2147483721"/>
              <ac:cxnSpMk id="25" creationId="{BCC405A1-23C8-8E4E-940E-49CA3B709385}"/>
            </ac:cxnSpMkLst>
          </pc:cxnChg>
        </pc:sldLayoutChg>
        <pc:sldLayoutChg chg="addSp delSp modSp mod">
          <pc:chgData name="Dalal, Mrinmoy" userId="397ff971-e778-44ea-ba08-c45f4dea36a7" providerId="ADAL" clId="{16461F2B-829C-46FD-96A5-05B26EA1B70F}" dt="2023-03-22T19:28:47.319" v="536" actId="207"/>
          <pc:sldLayoutMkLst>
            <pc:docMk/>
            <pc:sldMasterMk cId="3595336832" sldId="2147483708"/>
            <pc:sldLayoutMk cId="4186258001" sldId="2147483722"/>
          </pc:sldLayoutMkLst>
          <pc:spChg chg="add mod">
            <ac:chgData name="Dalal, Mrinmoy" userId="397ff971-e778-44ea-ba08-c45f4dea36a7" providerId="ADAL" clId="{16461F2B-829C-46FD-96A5-05B26EA1B70F}" dt="2023-03-22T19:28:47.319" v="536" actId="207"/>
            <ac:spMkLst>
              <pc:docMk/>
              <pc:sldMasterMk cId="3595336832" sldId="2147483708"/>
              <pc:sldLayoutMk cId="4186258001" sldId="2147483722"/>
              <ac:spMk id="3" creationId="{B35984A8-D04B-2208-41C5-EA4D2CC258CA}"/>
            </ac:spMkLst>
          </pc:spChg>
          <pc:spChg chg="add mod">
            <ac:chgData name="Dalal, Mrinmoy" userId="397ff971-e778-44ea-ba08-c45f4dea36a7" providerId="ADAL" clId="{16461F2B-829C-46FD-96A5-05B26EA1B70F}" dt="2023-03-22T19:28:47.319" v="536" actId="207"/>
            <ac:spMkLst>
              <pc:docMk/>
              <pc:sldMasterMk cId="3595336832" sldId="2147483708"/>
              <pc:sldLayoutMk cId="4186258001" sldId="2147483722"/>
              <ac:spMk id="5" creationId="{CFE34018-BAB6-6941-FD46-2EAC462C16FC}"/>
            </ac:spMkLst>
          </pc:spChg>
          <pc:spChg chg="mod">
            <ac:chgData name="Dalal, Mrinmoy" userId="397ff971-e778-44ea-ba08-c45f4dea36a7" providerId="ADAL" clId="{16461F2B-829C-46FD-96A5-05B26EA1B70F}" dt="2023-03-22T19:28:00.945" v="522" actId="1076"/>
            <ac:spMkLst>
              <pc:docMk/>
              <pc:sldMasterMk cId="3595336832" sldId="2147483708"/>
              <pc:sldLayoutMk cId="4186258001" sldId="2147483722"/>
              <ac:spMk id="17" creationId="{B6A7C9B5-3617-0144-A4ED-16186741E8C3}"/>
            </ac:spMkLst>
          </pc:spChg>
          <pc:spChg chg="del">
            <ac:chgData name="Dalal, Mrinmoy" userId="397ff971-e778-44ea-ba08-c45f4dea36a7" providerId="ADAL" clId="{16461F2B-829C-46FD-96A5-05B26EA1B70F}" dt="2023-03-22T19:28:04.855" v="523" actId="478"/>
            <ac:spMkLst>
              <pc:docMk/>
              <pc:sldMasterMk cId="3595336832" sldId="2147483708"/>
              <pc:sldLayoutMk cId="4186258001" sldId="2147483722"/>
              <ac:spMk id="19" creationId="{AAF94E19-ED71-7845-B4E1-5D3EA4F2593F}"/>
            </ac:spMkLst>
          </pc:spChg>
          <pc:spChg chg="del">
            <ac:chgData name="Dalal, Mrinmoy" userId="397ff971-e778-44ea-ba08-c45f4dea36a7" providerId="ADAL" clId="{16461F2B-829C-46FD-96A5-05B26EA1B70F}" dt="2023-03-22T19:28:04.855" v="523" actId="478"/>
            <ac:spMkLst>
              <pc:docMk/>
              <pc:sldMasterMk cId="3595336832" sldId="2147483708"/>
              <pc:sldLayoutMk cId="4186258001" sldId="2147483722"/>
              <ac:spMk id="21" creationId="{14A543BD-A296-7346-B649-5BA64898AF2C}"/>
            </ac:spMkLst>
          </pc:spChg>
          <pc:picChg chg="del">
            <ac:chgData name="Dalal, Mrinmoy" userId="397ff971-e778-44ea-ba08-c45f4dea36a7" providerId="ADAL" clId="{16461F2B-829C-46FD-96A5-05B26EA1B70F}" dt="2023-03-22T19:28:04.855" v="523" actId="478"/>
            <ac:picMkLst>
              <pc:docMk/>
              <pc:sldMasterMk cId="3595336832" sldId="2147483708"/>
              <pc:sldLayoutMk cId="4186258001" sldId="2147483722"/>
              <ac:picMk id="2" creationId="{6AE7752C-C926-C6FA-C016-96A84F23C644}"/>
            </ac:picMkLst>
          </pc:picChg>
          <pc:picChg chg="add mod">
            <ac:chgData name="Dalal, Mrinmoy" userId="397ff971-e778-44ea-ba08-c45f4dea36a7" providerId="ADAL" clId="{16461F2B-829C-46FD-96A5-05B26EA1B70F}" dt="2023-03-22T19:28:05.087" v="524"/>
            <ac:picMkLst>
              <pc:docMk/>
              <pc:sldMasterMk cId="3595336832" sldId="2147483708"/>
              <pc:sldLayoutMk cId="4186258001" sldId="2147483722"/>
              <ac:picMk id="6" creationId="{481E2155-725C-9A18-0BCB-120C5AC352DE}"/>
            </ac:picMkLst>
          </pc:picChg>
          <pc:cxnChg chg="add mod">
            <ac:chgData name="Dalal, Mrinmoy" userId="397ff971-e778-44ea-ba08-c45f4dea36a7" providerId="ADAL" clId="{16461F2B-829C-46FD-96A5-05B26EA1B70F}" dt="2023-03-22T19:28:47.319" v="536" actId="207"/>
            <ac:cxnSpMkLst>
              <pc:docMk/>
              <pc:sldMasterMk cId="3595336832" sldId="2147483708"/>
              <pc:sldLayoutMk cId="4186258001" sldId="2147483722"/>
              <ac:cxnSpMk id="4" creationId="{53B62F44-CB35-3B34-4D31-5B96C766F55F}"/>
            </ac:cxnSpMkLst>
          </pc:cxnChg>
          <pc:cxnChg chg="del">
            <ac:chgData name="Dalal, Mrinmoy" userId="397ff971-e778-44ea-ba08-c45f4dea36a7" providerId="ADAL" clId="{16461F2B-829C-46FD-96A5-05B26EA1B70F}" dt="2023-03-22T19:28:04.855" v="523" actId="478"/>
            <ac:cxnSpMkLst>
              <pc:docMk/>
              <pc:sldMasterMk cId="3595336832" sldId="2147483708"/>
              <pc:sldLayoutMk cId="4186258001" sldId="2147483722"/>
              <ac:cxnSpMk id="22" creationId="{6E05FCF8-5823-9D4D-B7F3-412E5BDD4E01}"/>
            </ac:cxnSpMkLst>
          </pc:cxnChg>
        </pc:sldLayoutChg>
        <pc:sldLayoutChg chg="addSp delSp modSp mod">
          <pc:chgData name="Dalal, Mrinmoy" userId="397ff971-e778-44ea-ba08-c45f4dea36a7" providerId="ADAL" clId="{16461F2B-829C-46FD-96A5-05B26EA1B70F}" dt="2023-03-22T19:28:51.247" v="537" actId="207"/>
          <pc:sldLayoutMkLst>
            <pc:docMk/>
            <pc:sldMasterMk cId="3595336832" sldId="2147483708"/>
            <pc:sldLayoutMk cId="2707393526" sldId="2147483723"/>
          </pc:sldLayoutMkLst>
          <pc:spChg chg="add mod">
            <ac:chgData name="Dalal, Mrinmoy" userId="397ff971-e778-44ea-ba08-c45f4dea36a7" providerId="ADAL" clId="{16461F2B-829C-46FD-96A5-05B26EA1B70F}" dt="2023-03-22T19:28:51.247" v="537" actId="207"/>
            <ac:spMkLst>
              <pc:docMk/>
              <pc:sldMasterMk cId="3595336832" sldId="2147483708"/>
              <pc:sldLayoutMk cId="2707393526" sldId="2147483723"/>
              <ac:spMk id="3" creationId="{33A73374-F8F7-5A9D-F8FA-623C18923FA5}"/>
            </ac:spMkLst>
          </pc:spChg>
          <pc:spChg chg="add mod">
            <ac:chgData name="Dalal, Mrinmoy" userId="397ff971-e778-44ea-ba08-c45f4dea36a7" providerId="ADAL" clId="{16461F2B-829C-46FD-96A5-05B26EA1B70F}" dt="2023-03-22T19:28:51.247" v="537" actId="207"/>
            <ac:spMkLst>
              <pc:docMk/>
              <pc:sldMasterMk cId="3595336832" sldId="2147483708"/>
              <pc:sldLayoutMk cId="2707393526" sldId="2147483723"/>
              <ac:spMk id="5" creationId="{E9E36E75-409E-BD24-ABC2-6C4A9BC909E3}"/>
            </ac:spMkLst>
          </pc:spChg>
          <pc:spChg chg="del">
            <ac:chgData name="Dalal, Mrinmoy" userId="397ff971-e778-44ea-ba08-c45f4dea36a7" providerId="ADAL" clId="{16461F2B-829C-46FD-96A5-05B26EA1B70F}" dt="2023-03-22T19:28:13.458" v="525" actId="478"/>
            <ac:spMkLst>
              <pc:docMk/>
              <pc:sldMasterMk cId="3595336832" sldId="2147483708"/>
              <pc:sldLayoutMk cId="2707393526" sldId="2147483723"/>
              <ac:spMk id="25" creationId="{A7492D50-D618-9F40-B9F2-9B08441829B8}"/>
            </ac:spMkLst>
          </pc:spChg>
          <pc:spChg chg="del">
            <ac:chgData name="Dalal, Mrinmoy" userId="397ff971-e778-44ea-ba08-c45f4dea36a7" providerId="ADAL" clId="{16461F2B-829C-46FD-96A5-05B26EA1B70F}" dt="2023-03-22T19:28:13.458" v="525" actId="478"/>
            <ac:spMkLst>
              <pc:docMk/>
              <pc:sldMasterMk cId="3595336832" sldId="2147483708"/>
              <pc:sldLayoutMk cId="2707393526" sldId="2147483723"/>
              <ac:spMk id="26" creationId="{8E13B548-F076-CF46-A887-15D7D4869738}"/>
            </ac:spMkLst>
          </pc:spChg>
          <pc:picChg chg="del">
            <ac:chgData name="Dalal, Mrinmoy" userId="397ff971-e778-44ea-ba08-c45f4dea36a7" providerId="ADAL" clId="{16461F2B-829C-46FD-96A5-05B26EA1B70F}" dt="2023-03-22T19:28:13.458" v="525" actId="478"/>
            <ac:picMkLst>
              <pc:docMk/>
              <pc:sldMasterMk cId="3595336832" sldId="2147483708"/>
              <pc:sldLayoutMk cId="2707393526" sldId="2147483723"/>
              <ac:picMk id="2" creationId="{09F28829-04F3-A647-0940-20C189B43E3F}"/>
            </ac:picMkLst>
          </pc:picChg>
          <pc:picChg chg="add mod">
            <ac:chgData name="Dalal, Mrinmoy" userId="397ff971-e778-44ea-ba08-c45f4dea36a7" providerId="ADAL" clId="{16461F2B-829C-46FD-96A5-05B26EA1B70F}" dt="2023-03-22T19:28:13.719" v="526"/>
            <ac:picMkLst>
              <pc:docMk/>
              <pc:sldMasterMk cId="3595336832" sldId="2147483708"/>
              <pc:sldLayoutMk cId="2707393526" sldId="2147483723"/>
              <ac:picMk id="7" creationId="{7F943E41-7897-6669-8EAF-846A4AD4F853}"/>
            </ac:picMkLst>
          </pc:picChg>
          <pc:cxnChg chg="add mod">
            <ac:chgData name="Dalal, Mrinmoy" userId="397ff971-e778-44ea-ba08-c45f4dea36a7" providerId="ADAL" clId="{16461F2B-829C-46FD-96A5-05B26EA1B70F}" dt="2023-03-22T19:28:51.247" v="537" actId="207"/>
            <ac:cxnSpMkLst>
              <pc:docMk/>
              <pc:sldMasterMk cId="3595336832" sldId="2147483708"/>
              <pc:sldLayoutMk cId="2707393526" sldId="2147483723"/>
              <ac:cxnSpMk id="4" creationId="{27B79370-A590-88D5-016B-EC94ADCC4ED4}"/>
            </ac:cxnSpMkLst>
          </pc:cxnChg>
          <pc:cxnChg chg="del">
            <ac:chgData name="Dalal, Mrinmoy" userId="397ff971-e778-44ea-ba08-c45f4dea36a7" providerId="ADAL" clId="{16461F2B-829C-46FD-96A5-05B26EA1B70F}" dt="2023-03-22T19:28:13.458" v="525" actId="478"/>
            <ac:cxnSpMkLst>
              <pc:docMk/>
              <pc:sldMasterMk cId="3595336832" sldId="2147483708"/>
              <pc:sldLayoutMk cId="2707393526" sldId="2147483723"/>
              <ac:cxnSpMk id="27" creationId="{8F96F97C-D2D6-7949-BDC5-C0B91FB918BD}"/>
            </ac:cxnSpMkLst>
          </pc:cxnChg>
        </pc:sldLayoutChg>
        <pc:sldLayoutChg chg="addSp delSp modSp mod">
          <pc:chgData name="Dalal, Mrinmoy" userId="397ff971-e778-44ea-ba08-c45f4dea36a7" providerId="ADAL" clId="{16461F2B-829C-46FD-96A5-05B26EA1B70F}" dt="2023-03-22T19:28:22.651" v="529" actId="207"/>
          <pc:sldLayoutMkLst>
            <pc:docMk/>
            <pc:sldMasterMk cId="3595336832" sldId="2147483708"/>
            <pc:sldLayoutMk cId="69532377" sldId="2147483724"/>
          </pc:sldLayoutMkLst>
          <pc:spChg chg="add mod">
            <ac:chgData name="Dalal, Mrinmoy" userId="397ff971-e778-44ea-ba08-c45f4dea36a7" providerId="ADAL" clId="{16461F2B-829C-46FD-96A5-05B26EA1B70F}" dt="2023-03-22T19:28:22.651" v="529" actId="207"/>
            <ac:spMkLst>
              <pc:docMk/>
              <pc:sldMasterMk cId="3595336832" sldId="2147483708"/>
              <pc:sldLayoutMk cId="69532377" sldId="2147483724"/>
              <ac:spMk id="4" creationId="{003102CB-EBBD-6DD6-6D01-64D4C932EDEC}"/>
            </ac:spMkLst>
          </pc:spChg>
          <pc:spChg chg="add mod">
            <ac:chgData name="Dalal, Mrinmoy" userId="397ff971-e778-44ea-ba08-c45f4dea36a7" providerId="ADAL" clId="{16461F2B-829C-46FD-96A5-05B26EA1B70F}" dt="2023-03-22T19:28:22.651" v="529" actId="207"/>
            <ac:spMkLst>
              <pc:docMk/>
              <pc:sldMasterMk cId="3595336832" sldId="2147483708"/>
              <pc:sldLayoutMk cId="69532377" sldId="2147483724"/>
              <ac:spMk id="6" creationId="{F1395C98-0783-4642-CAFF-B2FD98DC5A25}"/>
            </ac:spMkLst>
          </pc:spChg>
          <pc:spChg chg="del">
            <ac:chgData name="Dalal, Mrinmoy" userId="397ff971-e778-44ea-ba08-c45f4dea36a7" providerId="ADAL" clId="{16461F2B-829C-46FD-96A5-05B26EA1B70F}" dt="2023-03-22T19:28:19.137" v="527" actId="478"/>
            <ac:spMkLst>
              <pc:docMk/>
              <pc:sldMasterMk cId="3595336832" sldId="2147483708"/>
              <pc:sldLayoutMk cId="69532377" sldId="2147483724"/>
              <ac:spMk id="22" creationId="{F8CD2E15-DFA2-0F4C-8839-A9AD4504A2B8}"/>
            </ac:spMkLst>
          </pc:spChg>
          <pc:spChg chg="del">
            <ac:chgData name="Dalal, Mrinmoy" userId="397ff971-e778-44ea-ba08-c45f4dea36a7" providerId="ADAL" clId="{16461F2B-829C-46FD-96A5-05B26EA1B70F}" dt="2023-03-22T19:28:19.137" v="527" actId="478"/>
            <ac:spMkLst>
              <pc:docMk/>
              <pc:sldMasterMk cId="3595336832" sldId="2147483708"/>
              <pc:sldLayoutMk cId="69532377" sldId="2147483724"/>
              <ac:spMk id="23" creationId="{ACFC5D5C-1C9B-F148-A910-72ADDA93ABF0}"/>
            </ac:spMkLst>
          </pc:spChg>
          <pc:picChg chg="del">
            <ac:chgData name="Dalal, Mrinmoy" userId="397ff971-e778-44ea-ba08-c45f4dea36a7" providerId="ADAL" clId="{16461F2B-829C-46FD-96A5-05B26EA1B70F}" dt="2023-03-22T19:28:19.137" v="527" actId="478"/>
            <ac:picMkLst>
              <pc:docMk/>
              <pc:sldMasterMk cId="3595336832" sldId="2147483708"/>
              <pc:sldLayoutMk cId="69532377" sldId="2147483724"/>
              <ac:picMk id="3" creationId="{4AEB4582-387C-1C0C-C7FA-E179D4D9D1CE}"/>
            </ac:picMkLst>
          </pc:picChg>
          <pc:picChg chg="add mod">
            <ac:chgData name="Dalal, Mrinmoy" userId="397ff971-e778-44ea-ba08-c45f4dea36a7" providerId="ADAL" clId="{16461F2B-829C-46FD-96A5-05B26EA1B70F}" dt="2023-03-22T19:28:22.651" v="529" actId="207"/>
            <ac:picMkLst>
              <pc:docMk/>
              <pc:sldMasterMk cId="3595336832" sldId="2147483708"/>
              <pc:sldLayoutMk cId="69532377" sldId="2147483724"/>
              <ac:picMk id="7" creationId="{29CAF067-2509-A0C9-B0D8-099BC81E5A33}"/>
            </ac:picMkLst>
          </pc:picChg>
          <pc:cxnChg chg="add mod">
            <ac:chgData name="Dalal, Mrinmoy" userId="397ff971-e778-44ea-ba08-c45f4dea36a7" providerId="ADAL" clId="{16461F2B-829C-46FD-96A5-05B26EA1B70F}" dt="2023-03-22T19:28:22.651" v="529" actId="207"/>
            <ac:cxnSpMkLst>
              <pc:docMk/>
              <pc:sldMasterMk cId="3595336832" sldId="2147483708"/>
              <pc:sldLayoutMk cId="69532377" sldId="2147483724"/>
              <ac:cxnSpMk id="5" creationId="{C03A73F0-E470-9237-BCF8-E48660D6A104}"/>
            </ac:cxnSpMkLst>
          </pc:cxnChg>
          <pc:cxnChg chg="del">
            <ac:chgData name="Dalal, Mrinmoy" userId="397ff971-e778-44ea-ba08-c45f4dea36a7" providerId="ADAL" clId="{16461F2B-829C-46FD-96A5-05B26EA1B70F}" dt="2023-03-22T19:28:19.137" v="527" actId="478"/>
            <ac:cxnSpMkLst>
              <pc:docMk/>
              <pc:sldMasterMk cId="3595336832" sldId="2147483708"/>
              <pc:sldLayoutMk cId="69532377" sldId="2147483724"/>
              <ac:cxnSpMk id="25" creationId="{A45DD0F1-B8FD-0047-817A-E2982F127A6A}"/>
            </ac:cxnSpMkLst>
          </pc:cxnChg>
        </pc:sldLayoutChg>
        <pc:sldLayoutChg chg="addSp delSp modSp mod">
          <pc:chgData name="Dalal, Mrinmoy" userId="397ff971-e778-44ea-ba08-c45f4dea36a7" providerId="ADAL" clId="{16461F2B-829C-46FD-96A5-05B26EA1B70F}" dt="2023-03-22T19:28:40.598" v="535" actId="207"/>
          <pc:sldLayoutMkLst>
            <pc:docMk/>
            <pc:sldMasterMk cId="3595336832" sldId="2147483708"/>
            <pc:sldLayoutMk cId="574188406" sldId="2147483725"/>
          </pc:sldLayoutMkLst>
          <pc:spChg chg="add mod">
            <ac:chgData name="Dalal, Mrinmoy" userId="397ff971-e778-44ea-ba08-c45f4dea36a7" providerId="ADAL" clId="{16461F2B-829C-46FD-96A5-05B26EA1B70F}" dt="2023-03-22T19:28:40.598" v="535" actId="207"/>
            <ac:spMkLst>
              <pc:docMk/>
              <pc:sldMasterMk cId="3595336832" sldId="2147483708"/>
              <pc:sldLayoutMk cId="574188406" sldId="2147483725"/>
              <ac:spMk id="2" creationId="{06D7787F-D457-D301-9296-A4B8578A4FAA}"/>
            </ac:spMkLst>
          </pc:spChg>
          <pc:spChg chg="add mod">
            <ac:chgData name="Dalal, Mrinmoy" userId="397ff971-e778-44ea-ba08-c45f4dea36a7" providerId="ADAL" clId="{16461F2B-829C-46FD-96A5-05B26EA1B70F}" dt="2023-03-22T19:28:40.598" v="535" actId="207"/>
            <ac:spMkLst>
              <pc:docMk/>
              <pc:sldMasterMk cId="3595336832" sldId="2147483708"/>
              <pc:sldLayoutMk cId="574188406" sldId="2147483725"/>
              <ac:spMk id="4" creationId="{F4457AE4-4893-C451-CFAF-13F29C8BEDDE}"/>
            </ac:spMkLst>
          </pc:spChg>
          <pc:spChg chg="del">
            <ac:chgData name="Dalal, Mrinmoy" userId="397ff971-e778-44ea-ba08-c45f4dea36a7" providerId="ADAL" clId="{16461F2B-829C-46FD-96A5-05B26EA1B70F}" dt="2023-03-22T19:28:38.773" v="533" actId="478"/>
            <ac:spMkLst>
              <pc:docMk/>
              <pc:sldMasterMk cId="3595336832" sldId="2147483708"/>
              <pc:sldLayoutMk cId="574188406" sldId="2147483725"/>
              <ac:spMk id="19" creationId="{AAF94E19-ED71-7845-B4E1-5D3EA4F2593F}"/>
            </ac:spMkLst>
          </pc:spChg>
          <pc:spChg chg="del">
            <ac:chgData name="Dalal, Mrinmoy" userId="397ff971-e778-44ea-ba08-c45f4dea36a7" providerId="ADAL" clId="{16461F2B-829C-46FD-96A5-05B26EA1B70F}" dt="2023-03-22T19:28:38.773" v="533" actId="478"/>
            <ac:spMkLst>
              <pc:docMk/>
              <pc:sldMasterMk cId="3595336832" sldId="2147483708"/>
              <pc:sldLayoutMk cId="574188406" sldId="2147483725"/>
              <ac:spMk id="21" creationId="{14A543BD-A296-7346-B649-5BA64898AF2C}"/>
            </ac:spMkLst>
          </pc:spChg>
          <pc:picChg chg="add mod">
            <ac:chgData name="Dalal, Mrinmoy" userId="397ff971-e778-44ea-ba08-c45f4dea36a7" providerId="ADAL" clId="{16461F2B-829C-46FD-96A5-05B26EA1B70F}" dt="2023-03-22T19:28:40.598" v="535" actId="207"/>
            <ac:picMkLst>
              <pc:docMk/>
              <pc:sldMasterMk cId="3595336832" sldId="2147483708"/>
              <pc:sldLayoutMk cId="574188406" sldId="2147483725"/>
              <ac:picMk id="5" creationId="{26BD53C9-C507-6346-F860-E6639F78F72D}"/>
            </ac:picMkLst>
          </pc:picChg>
          <pc:picChg chg="del">
            <ac:chgData name="Dalal, Mrinmoy" userId="397ff971-e778-44ea-ba08-c45f4dea36a7" providerId="ADAL" clId="{16461F2B-829C-46FD-96A5-05B26EA1B70F}" dt="2023-03-22T19:28:38.773" v="533" actId="478"/>
            <ac:picMkLst>
              <pc:docMk/>
              <pc:sldMasterMk cId="3595336832" sldId="2147483708"/>
              <pc:sldLayoutMk cId="574188406" sldId="2147483725"/>
              <ac:picMk id="17" creationId="{7A4725A0-D647-994A-977C-93D29415CC27}"/>
            </ac:picMkLst>
          </pc:picChg>
          <pc:cxnChg chg="add mod">
            <ac:chgData name="Dalal, Mrinmoy" userId="397ff971-e778-44ea-ba08-c45f4dea36a7" providerId="ADAL" clId="{16461F2B-829C-46FD-96A5-05B26EA1B70F}" dt="2023-03-22T19:28:40.598" v="535" actId="207"/>
            <ac:cxnSpMkLst>
              <pc:docMk/>
              <pc:sldMasterMk cId="3595336832" sldId="2147483708"/>
              <pc:sldLayoutMk cId="574188406" sldId="2147483725"/>
              <ac:cxnSpMk id="3" creationId="{83ACD112-F36C-3ECE-23B1-404AEF4CA34E}"/>
            </ac:cxnSpMkLst>
          </pc:cxnChg>
          <pc:cxnChg chg="del">
            <ac:chgData name="Dalal, Mrinmoy" userId="397ff971-e778-44ea-ba08-c45f4dea36a7" providerId="ADAL" clId="{16461F2B-829C-46FD-96A5-05B26EA1B70F}" dt="2023-03-22T19:28:38.773" v="533" actId="478"/>
            <ac:cxnSpMkLst>
              <pc:docMk/>
              <pc:sldMasterMk cId="3595336832" sldId="2147483708"/>
              <pc:sldLayoutMk cId="574188406" sldId="2147483725"/>
              <ac:cxnSpMk id="22" creationId="{6E05FCF8-5823-9D4D-B7F3-412E5BDD4E01}"/>
            </ac:cxnSpMkLst>
          </pc:cxnChg>
        </pc:sldLayoutChg>
      </pc:sldMasterChg>
    </pc:docChg>
  </pc:docChgLst>
  <pc:docChgLst>
    <pc:chgData name="Gautam, Sankarsan" userId="S::gautam15@purdue.edu::65d8486a-9107-4e06-a3f5-a0925e65bae0" providerId="AD" clId="Web-{B68DA924-F4BA-48C2-B4E1-50BADB9DF7CA}"/>
    <pc:docChg chg="modSld">
      <pc:chgData name="Gautam, Sankarsan" userId="S::gautam15@purdue.edu::65d8486a-9107-4e06-a3f5-a0925e65bae0" providerId="AD" clId="Web-{B68DA924-F4BA-48C2-B4E1-50BADB9DF7CA}" dt="2023-03-23T17:36:48.335" v="39" actId="20577"/>
      <pc:docMkLst>
        <pc:docMk/>
      </pc:docMkLst>
      <pc:sldChg chg="modSp">
        <pc:chgData name="Gautam, Sankarsan" userId="S::gautam15@purdue.edu::65d8486a-9107-4e06-a3f5-a0925e65bae0" providerId="AD" clId="Web-{B68DA924-F4BA-48C2-B4E1-50BADB9DF7CA}" dt="2023-03-23T17:36:48.335" v="39" actId="20577"/>
        <pc:sldMkLst>
          <pc:docMk/>
          <pc:sldMk cId="2929751722" sldId="286"/>
        </pc:sldMkLst>
        <pc:spChg chg="mod">
          <ac:chgData name="Gautam, Sankarsan" userId="S::gautam15@purdue.edu::65d8486a-9107-4e06-a3f5-a0925e65bae0" providerId="AD" clId="Web-{B68DA924-F4BA-48C2-B4E1-50BADB9DF7CA}" dt="2023-03-23T17:36:48.335" v="39" actId="20577"/>
          <ac:spMkLst>
            <pc:docMk/>
            <pc:sldMk cId="2929751722" sldId="286"/>
            <ac:spMk id="7" creationId="{867CE565-CD59-6786-509A-2374671F4BD6}"/>
          </ac:spMkLst>
        </pc:spChg>
      </pc:sldChg>
    </pc:docChg>
  </pc:docChgLst>
  <pc:docChgLst>
    <pc:chgData name="Seetha, Venkatesh" userId="S::vseetha@purdue.edu::be8ab8e5-ed79-44d7-9c46-db743c6f72d2" providerId="AD" clId="Web-{E75FC4DE-FF72-47E6-B516-8CD2B0888EFD}"/>
    <pc:docChg chg="addSld modSld modSection">
      <pc:chgData name="Seetha, Venkatesh" userId="S::vseetha@purdue.edu::be8ab8e5-ed79-44d7-9c46-db743c6f72d2" providerId="AD" clId="Web-{E75FC4DE-FF72-47E6-B516-8CD2B0888EFD}" dt="2023-02-05T08:13:53.958" v="185" actId="1076"/>
      <pc:docMkLst>
        <pc:docMk/>
      </pc:docMkLst>
      <pc:sldChg chg="addSp modSp add replId">
        <pc:chgData name="Seetha, Venkatesh" userId="S::vseetha@purdue.edu::be8ab8e5-ed79-44d7-9c46-db743c6f72d2" providerId="AD" clId="Web-{E75FC4DE-FF72-47E6-B516-8CD2B0888EFD}" dt="2023-02-05T08:13:53.958" v="185" actId="1076"/>
        <pc:sldMkLst>
          <pc:docMk/>
          <pc:sldMk cId="4191635363" sldId="283"/>
        </pc:sldMkLst>
        <pc:spChg chg="add mod">
          <ac:chgData name="Seetha, Venkatesh" userId="S::vseetha@purdue.edu::be8ab8e5-ed79-44d7-9c46-db743c6f72d2" providerId="AD" clId="Web-{E75FC4DE-FF72-47E6-B516-8CD2B0888EFD}" dt="2023-02-05T08:13:53.958" v="185" actId="1076"/>
          <ac:spMkLst>
            <pc:docMk/>
            <pc:sldMk cId="4191635363" sldId="283"/>
            <ac:spMk id="3" creationId="{6B31226F-82D9-BDDC-E51C-0B2E6FA1BF09}"/>
          </ac:spMkLst>
        </pc:spChg>
        <pc:spChg chg="add mod">
          <ac:chgData name="Seetha, Venkatesh" userId="S::vseetha@purdue.edu::be8ab8e5-ed79-44d7-9c46-db743c6f72d2" providerId="AD" clId="Web-{E75FC4DE-FF72-47E6-B516-8CD2B0888EFD}" dt="2023-02-05T08:12:46.653" v="144" actId="20577"/>
          <ac:spMkLst>
            <pc:docMk/>
            <pc:sldMk cId="4191635363" sldId="283"/>
            <ac:spMk id="26" creationId="{F9DA529B-7686-1662-21F9-D79900686FF1}"/>
          </ac:spMkLst>
        </pc:spChg>
        <pc:spChg chg="add mod">
          <ac:chgData name="Seetha, Venkatesh" userId="S::vseetha@purdue.edu::be8ab8e5-ed79-44d7-9c46-db743c6f72d2" providerId="AD" clId="Web-{E75FC4DE-FF72-47E6-B516-8CD2B0888EFD}" dt="2023-02-05T08:12:54.747" v="146" actId="1076"/>
          <ac:spMkLst>
            <pc:docMk/>
            <pc:sldMk cId="4191635363" sldId="283"/>
            <ac:spMk id="45" creationId="{7AD5C00C-112B-AF34-97A3-9452FD64F8BC}"/>
          </ac:spMkLst>
        </pc:spChg>
        <pc:spChg chg="add mod">
          <ac:chgData name="Seetha, Venkatesh" userId="S::vseetha@purdue.edu::be8ab8e5-ed79-44d7-9c46-db743c6f72d2" providerId="AD" clId="Web-{E75FC4DE-FF72-47E6-B516-8CD2B0888EFD}" dt="2023-02-05T08:13:42.045" v="174" actId="20577"/>
          <ac:spMkLst>
            <pc:docMk/>
            <pc:sldMk cId="4191635363" sldId="283"/>
            <ac:spMk id="46" creationId="{B0859CA6-5610-C6FE-2582-A67F33432461}"/>
          </ac:spMkLst>
        </pc:spChg>
      </pc:sldChg>
    </pc:docChg>
  </pc:docChgLst>
  <pc:docChgLst>
    <pc:chgData name="Mrinmoy Dalal" userId="c02b22a9ea9a866e" providerId="LiveId" clId="{E17BCB47-0C4B-4A6A-8455-F1B9369817A6}"/>
    <pc:docChg chg="undo custSel addSld delSld modSld modMainMaster">
      <pc:chgData name="Mrinmoy Dalal" userId="c02b22a9ea9a866e" providerId="LiveId" clId="{E17BCB47-0C4B-4A6A-8455-F1B9369817A6}" dt="2023-01-18T05:10:53.158" v="361" actId="1076"/>
      <pc:docMkLst>
        <pc:docMk/>
      </pc:docMkLst>
      <pc:sldChg chg="addSp delSp modSp mod">
        <pc:chgData name="Mrinmoy Dalal" userId="c02b22a9ea9a866e" providerId="LiveId" clId="{E17BCB47-0C4B-4A6A-8455-F1B9369817A6}" dt="2023-01-18T02:29:05.261" v="222" actId="1035"/>
        <pc:sldMkLst>
          <pc:docMk/>
          <pc:sldMk cId="2664743580" sldId="257"/>
        </pc:sldMkLst>
        <pc:spChg chg="mod">
          <ac:chgData name="Mrinmoy Dalal" userId="c02b22a9ea9a866e" providerId="LiveId" clId="{E17BCB47-0C4B-4A6A-8455-F1B9369817A6}" dt="2023-01-18T02:28:53.175" v="210" actId="1076"/>
          <ac:spMkLst>
            <pc:docMk/>
            <pc:sldMk cId="2664743580" sldId="257"/>
            <ac:spMk id="2" creationId="{1C6DAED2-C73D-2443-84E6-FD89A1066655}"/>
          </ac:spMkLst>
        </pc:spChg>
        <pc:spChg chg="mod">
          <ac:chgData name="Mrinmoy Dalal" userId="c02b22a9ea9a866e" providerId="LiveId" clId="{E17BCB47-0C4B-4A6A-8455-F1B9369817A6}" dt="2023-01-18T02:28:47.226" v="209" actId="1076"/>
          <ac:spMkLst>
            <pc:docMk/>
            <pc:sldMk cId="2664743580" sldId="257"/>
            <ac:spMk id="3" creationId="{4021E30B-3F73-3D4B-B22E-DFCD13F0982C}"/>
          </ac:spMkLst>
        </pc:spChg>
        <pc:picChg chg="add del mod">
          <ac:chgData name="Mrinmoy Dalal" userId="c02b22a9ea9a866e" providerId="LiveId" clId="{E17BCB47-0C4B-4A6A-8455-F1B9369817A6}" dt="2023-01-18T02:27:48.824" v="195" actId="478"/>
          <ac:picMkLst>
            <pc:docMk/>
            <pc:sldMk cId="2664743580" sldId="257"/>
            <ac:picMk id="7" creationId="{9A7775E3-7690-868C-6C31-CAECE35CB213}"/>
          </ac:picMkLst>
        </pc:picChg>
        <pc:picChg chg="add mod">
          <ac:chgData name="Mrinmoy Dalal" userId="c02b22a9ea9a866e" providerId="LiveId" clId="{E17BCB47-0C4B-4A6A-8455-F1B9369817A6}" dt="2023-01-18T02:29:05.261" v="222" actId="1035"/>
          <ac:picMkLst>
            <pc:docMk/>
            <pc:sldMk cId="2664743580" sldId="257"/>
            <ac:picMk id="1026" creationId="{9B7D3711-CC58-0B3D-2357-AB82A8006EC0}"/>
          </ac:picMkLst>
        </pc:picChg>
      </pc:sldChg>
      <pc:sldChg chg="addSp delSp modSp mod chgLayout">
        <pc:chgData name="Mrinmoy Dalal" userId="c02b22a9ea9a866e" providerId="LiveId" clId="{E17BCB47-0C4B-4A6A-8455-F1B9369817A6}" dt="2023-01-18T05:10:53.158" v="361" actId="1076"/>
        <pc:sldMkLst>
          <pc:docMk/>
          <pc:sldMk cId="3623823879" sldId="258"/>
        </pc:sldMkLst>
        <pc:spChg chg="mod ord">
          <ac:chgData name="Mrinmoy Dalal" userId="c02b22a9ea9a866e" providerId="LiveId" clId="{E17BCB47-0C4B-4A6A-8455-F1B9369817A6}" dt="2023-01-18T02:30:36.207" v="266" actId="700"/>
          <ac:spMkLst>
            <pc:docMk/>
            <pc:sldMk cId="3623823879" sldId="258"/>
            <ac:spMk id="2" creationId="{157B785B-7419-6444-8F7C-456DADFC9CDE}"/>
          </ac:spMkLst>
        </pc:spChg>
        <pc:spChg chg="del mod ord">
          <ac:chgData name="Mrinmoy Dalal" userId="c02b22a9ea9a866e" providerId="LiveId" clId="{E17BCB47-0C4B-4A6A-8455-F1B9369817A6}" dt="2023-01-18T02:30:45.370" v="269" actId="478"/>
          <ac:spMkLst>
            <pc:docMk/>
            <pc:sldMk cId="3623823879" sldId="258"/>
            <ac:spMk id="3" creationId="{9A551606-6DE1-BD45-B8A4-1DCA2AC5D6EC}"/>
          </ac:spMkLst>
        </pc:spChg>
        <pc:spChg chg="del mod ord">
          <ac:chgData name="Mrinmoy Dalal" userId="c02b22a9ea9a866e" providerId="LiveId" clId="{E17BCB47-0C4B-4A6A-8455-F1B9369817A6}" dt="2023-01-18T02:30:41.020" v="267" actId="478"/>
          <ac:spMkLst>
            <pc:docMk/>
            <pc:sldMk cId="3623823879" sldId="258"/>
            <ac:spMk id="4" creationId="{1D37C11B-143A-F242-BB46-7995C2A2FD98}"/>
          </ac:spMkLst>
        </pc:spChg>
        <pc:spChg chg="mod ord">
          <ac:chgData name="Mrinmoy Dalal" userId="c02b22a9ea9a866e" providerId="LiveId" clId="{E17BCB47-0C4B-4A6A-8455-F1B9369817A6}" dt="2023-01-18T02:30:36.207" v="266" actId="700"/>
          <ac:spMkLst>
            <pc:docMk/>
            <pc:sldMk cId="3623823879" sldId="258"/>
            <ac:spMk id="5" creationId="{A89144A8-6334-C146-B40F-BF5885E42CD8}"/>
          </ac:spMkLst>
        </pc:spChg>
        <pc:spChg chg="mod ord">
          <ac:chgData name="Mrinmoy Dalal" userId="c02b22a9ea9a866e" providerId="LiveId" clId="{E17BCB47-0C4B-4A6A-8455-F1B9369817A6}" dt="2023-01-18T02:30:36.207" v="266" actId="700"/>
          <ac:spMkLst>
            <pc:docMk/>
            <pc:sldMk cId="3623823879" sldId="258"/>
            <ac:spMk id="6" creationId="{F12AC305-62D1-0B42-86B3-CE1813F5523B}"/>
          </ac:spMkLst>
        </pc:spChg>
        <pc:spChg chg="add del mod">
          <ac:chgData name="Mrinmoy Dalal" userId="c02b22a9ea9a866e" providerId="LiveId" clId="{E17BCB47-0C4B-4A6A-8455-F1B9369817A6}" dt="2023-01-18T02:30:43.600" v="268" actId="478"/>
          <ac:spMkLst>
            <pc:docMk/>
            <pc:sldMk cId="3623823879" sldId="258"/>
            <ac:spMk id="8" creationId="{6B399B79-38C1-C38A-41FD-AEC170BA118A}"/>
          </ac:spMkLst>
        </pc:spChg>
        <pc:spChg chg="add del mod">
          <ac:chgData name="Mrinmoy Dalal" userId="c02b22a9ea9a866e" providerId="LiveId" clId="{E17BCB47-0C4B-4A6A-8455-F1B9369817A6}" dt="2023-01-18T02:30:51.616" v="270" actId="478"/>
          <ac:spMkLst>
            <pc:docMk/>
            <pc:sldMk cId="3623823879" sldId="258"/>
            <ac:spMk id="10" creationId="{988A787D-E8D7-1F40-A7A9-E86C7E979A29}"/>
          </ac:spMkLst>
        </pc:spChg>
        <pc:spChg chg="add del mod">
          <ac:chgData name="Mrinmoy Dalal" userId="c02b22a9ea9a866e" providerId="LiveId" clId="{E17BCB47-0C4B-4A6A-8455-F1B9369817A6}" dt="2023-01-18T04:55:29.380" v="347" actId="478"/>
          <ac:spMkLst>
            <pc:docMk/>
            <pc:sldMk cId="3623823879" sldId="258"/>
            <ac:spMk id="11" creationId="{1314F808-DBC9-F433-CF77-3D0A7D00D106}"/>
          </ac:spMkLst>
        </pc:spChg>
        <pc:picChg chg="add mod">
          <ac:chgData name="Mrinmoy Dalal" userId="c02b22a9ea9a866e" providerId="LiveId" clId="{E17BCB47-0C4B-4A6A-8455-F1B9369817A6}" dt="2023-01-18T05:10:53.158" v="361" actId="1076"/>
          <ac:picMkLst>
            <pc:docMk/>
            <pc:sldMk cId="3623823879" sldId="258"/>
            <ac:picMk id="13" creationId="{AA921135-D47E-4E3F-591E-CDE12E353139}"/>
          </ac:picMkLst>
        </pc:picChg>
        <pc:picChg chg="add mod">
          <ac:chgData name="Mrinmoy Dalal" userId="c02b22a9ea9a866e" providerId="LiveId" clId="{E17BCB47-0C4B-4A6A-8455-F1B9369817A6}" dt="2023-01-18T05:10:53.158" v="361" actId="1076"/>
          <ac:picMkLst>
            <pc:docMk/>
            <pc:sldMk cId="3623823879" sldId="258"/>
            <ac:picMk id="14" creationId="{3489028A-7BDC-A41F-7DB1-D55DF95B0D67}"/>
          </ac:picMkLst>
        </pc:picChg>
        <pc:picChg chg="add mod">
          <ac:chgData name="Mrinmoy Dalal" userId="c02b22a9ea9a866e" providerId="LiveId" clId="{E17BCB47-0C4B-4A6A-8455-F1B9369817A6}" dt="2023-01-18T05:10:53.158" v="361" actId="1076"/>
          <ac:picMkLst>
            <pc:docMk/>
            <pc:sldMk cId="3623823879" sldId="258"/>
            <ac:picMk id="15" creationId="{31775DAF-D049-792A-7FC5-97759D85F976}"/>
          </ac:picMkLst>
        </pc:picChg>
        <pc:picChg chg="add mod">
          <ac:chgData name="Mrinmoy Dalal" userId="c02b22a9ea9a866e" providerId="LiveId" clId="{E17BCB47-0C4B-4A6A-8455-F1B9369817A6}" dt="2023-01-18T05:10:53.158" v="361" actId="1076"/>
          <ac:picMkLst>
            <pc:docMk/>
            <pc:sldMk cId="3623823879" sldId="258"/>
            <ac:picMk id="16" creationId="{75D5D778-D1A4-56C3-673C-64766D0DD800}"/>
          </ac:picMkLst>
        </pc:picChg>
        <pc:picChg chg="add mod">
          <ac:chgData name="Mrinmoy Dalal" userId="c02b22a9ea9a866e" providerId="LiveId" clId="{E17BCB47-0C4B-4A6A-8455-F1B9369817A6}" dt="2023-01-18T05:10:53.158" v="361" actId="1076"/>
          <ac:picMkLst>
            <pc:docMk/>
            <pc:sldMk cId="3623823879" sldId="258"/>
            <ac:picMk id="17" creationId="{401556A8-F1B1-EC18-3415-4994A32D41AC}"/>
          </ac:picMkLst>
        </pc:picChg>
        <pc:picChg chg="add mod">
          <ac:chgData name="Mrinmoy Dalal" userId="c02b22a9ea9a866e" providerId="LiveId" clId="{E17BCB47-0C4B-4A6A-8455-F1B9369817A6}" dt="2023-01-18T05:10:53.158" v="361" actId="1076"/>
          <ac:picMkLst>
            <pc:docMk/>
            <pc:sldMk cId="3623823879" sldId="258"/>
            <ac:picMk id="18" creationId="{931ADA0B-0417-72F6-C370-23172C659FDC}"/>
          </ac:picMkLst>
        </pc:picChg>
      </pc:sldChg>
      <pc:sldChg chg="delSp modSp del mod modClrScheme chgLayout">
        <pc:chgData name="Mrinmoy Dalal" userId="c02b22a9ea9a866e" providerId="LiveId" clId="{E17BCB47-0C4B-4A6A-8455-F1B9369817A6}" dt="2023-01-18T04:54:26.331" v="339" actId="47"/>
        <pc:sldMkLst>
          <pc:docMk/>
          <pc:sldMk cId="314975692" sldId="259"/>
        </pc:sldMkLst>
        <pc:spChg chg="mod ord">
          <ac:chgData name="Mrinmoy Dalal" userId="c02b22a9ea9a866e" providerId="LiveId" clId="{E17BCB47-0C4B-4A6A-8455-F1B9369817A6}" dt="2023-01-18T02:30:14.660" v="246" actId="700"/>
          <ac:spMkLst>
            <pc:docMk/>
            <pc:sldMk cId="314975692" sldId="259"/>
            <ac:spMk id="2" creationId="{4CA2D7D9-A500-2A47-82CF-D26789F6ABE1}"/>
          </ac:spMkLst>
        </pc:spChg>
        <pc:spChg chg="mod ord">
          <ac:chgData name="Mrinmoy Dalal" userId="c02b22a9ea9a866e" providerId="LiveId" clId="{E17BCB47-0C4B-4A6A-8455-F1B9369817A6}" dt="2023-01-18T02:30:14.660" v="246" actId="700"/>
          <ac:spMkLst>
            <pc:docMk/>
            <pc:sldMk cId="314975692" sldId="259"/>
            <ac:spMk id="3" creationId="{6A848514-8C09-474A-92D2-7BDFD34F716F}"/>
          </ac:spMkLst>
        </pc:spChg>
        <pc:spChg chg="mod ord">
          <ac:chgData name="Mrinmoy Dalal" userId="c02b22a9ea9a866e" providerId="LiveId" clId="{E17BCB47-0C4B-4A6A-8455-F1B9369817A6}" dt="2023-01-18T02:30:14.660" v="246" actId="700"/>
          <ac:spMkLst>
            <pc:docMk/>
            <pc:sldMk cId="314975692" sldId="259"/>
            <ac:spMk id="4" creationId="{DC145CD9-0814-B14D-AC00-49E2D2CE7D96}"/>
          </ac:spMkLst>
        </pc:spChg>
        <pc:spChg chg="del">
          <ac:chgData name="Mrinmoy Dalal" userId="c02b22a9ea9a866e" providerId="LiveId" clId="{E17BCB47-0C4B-4A6A-8455-F1B9369817A6}" dt="2023-01-18T02:30:14.660" v="246" actId="700"/>
          <ac:spMkLst>
            <pc:docMk/>
            <pc:sldMk cId="314975692" sldId="259"/>
            <ac:spMk id="5" creationId="{70C0FC20-65BB-B945-B2BE-73D28F4D84FF}"/>
          </ac:spMkLst>
        </pc:spChg>
        <pc:spChg chg="mod ord">
          <ac:chgData name="Mrinmoy Dalal" userId="c02b22a9ea9a866e" providerId="LiveId" clId="{E17BCB47-0C4B-4A6A-8455-F1B9369817A6}" dt="2023-01-18T02:30:14.660" v="246" actId="700"/>
          <ac:spMkLst>
            <pc:docMk/>
            <pc:sldMk cId="314975692" sldId="259"/>
            <ac:spMk id="6" creationId="{21019431-9B99-5843-A9A4-0370000D39E2}"/>
          </ac:spMkLst>
        </pc:spChg>
        <pc:spChg chg="mod ord">
          <ac:chgData name="Mrinmoy Dalal" userId="c02b22a9ea9a866e" providerId="LiveId" clId="{E17BCB47-0C4B-4A6A-8455-F1B9369817A6}" dt="2023-01-18T02:30:14.660" v="246" actId="700"/>
          <ac:spMkLst>
            <pc:docMk/>
            <pc:sldMk cId="314975692" sldId="259"/>
            <ac:spMk id="7" creationId="{361A6DE1-C3E0-2141-AA64-FC84F35B0648}"/>
          </ac:spMkLst>
        </pc:spChg>
      </pc:sldChg>
      <pc:sldChg chg="addSp delSp modSp del mod">
        <pc:chgData name="Mrinmoy Dalal" userId="c02b22a9ea9a866e" providerId="LiveId" clId="{E17BCB47-0C4B-4A6A-8455-F1B9369817A6}" dt="2023-01-18T04:54:30.401" v="340" actId="47"/>
        <pc:sldMkLst>
          <pc:docMk/>
          <pc:sldMk cId="604482168" sldId="260"/>
        </pc:sldMkLst>
        <pc:spChg chg="add del mod">
          <ac:chgData name="Mrinmoy Dalal" userId="c02b22a9ea9a866e" providerId="LiveId" clId="{E17BCB47-0C4B-4A6A-8455-F1B9369817A6}" dt="2023-01-18T04:49:24.821" v="294" actId="478"/>
          <ac:spMkLst>
            <pc:docMk/>
            <pc:sldMk cId="604482168" sldId="260"/>
            <ac:spMk id="6" creationId="{9BDABE86-EA77-5705-E09D-961A2A2B0B98}"/>
          </ac:spMkLst>
        </pc:spChg>
      </pc:sldChg>
      <pc:sldChg chg="addSp delSp modSp mod">
        <pc:chgData name="Mrinmoy Dalal" userId="c02b22a9ea9a866e" providerId="LiveId" clId="{E17BCB47-0C4B-4A6A-8455-F1B9369817A6}" dt="2023-01-18T04:49:05.136" v="293" actId="21"/>
        <pc:sldMkLst>
          <pc:docMk/>
          <pc:sldMk cId="4000766671" sldId="261"/>
        </pc:sldMkLst>
        <pc:spChg chg="del">
          <ac:chgData name="Mrinmoy Dalal" userId="c02b22a9ea9a866e" providerId="LiveId" clId="{E17BCB47-0C4B-4A6A-8455-F1B9369817A6}" dt="2023-01-18T04:48:45.635" v="284" actId="478"/>
          <ac:spMkLst>
            <pc:docMk/>
            <pc:sldMk cId="4000766671" sldId="261"/>
            <ac:spMk id="2" creationId="{F5FE40C7-BC0B-F34A-A2BE-61620CFD36AF}"/>
          </ac:spMkLst>
        </pc:spChg>
        <pc:spChg chg="add del mod">
          <ac:chgData name="Mrinmoy Dalal" userId="c02b22a9ea9a866e" providerId="LiveId" clId="{E17BCB47-0C4B-4A6A-8455-F1B9369817A6}" dt="2023-01-18T04:49:05.136" v="293" actId="21"/>
          <ac:spMkLst>
            <pc:docMk/>
            <pc:sldMk cId="4000766671" sldId="261"/>
            <ac:spMk id="3" creationId="{1AD992F9-30A9-E64B-A6C3-8EE29DCD6203}"/>
          </ac:spMkLst>
        </pc:spChg>
        <pc:spChg chg="del mod">
          <ac:chgData name="Mrinmoy Dalal" userId="c02b22a9ea9a866e" providerId="LiveId" clId="{E17BCB47-0C4B-4A6A-8455-F1B9369817A6}" dt="2023-01-18T04:48:52.625" v="287" actId="478"/>
          <ac:spMkLst>
            <pc:docMk/>
            <pc:sldMk cId="4000766671" sldId="261"/>
            <ac:spMk id="4" creationId="{D088CA72-1360-7448-905E-7ABEEE54361F}"/>
          </ac:spMkLst>
        </pc:spChg>
        <pc:spChg chg="add del mod">
          <ac:chgData name="Mrinmoy Dalal" userId="c02b22a9ea9a866e" providerId="LiveId" clId="{E17BCB47-0C4B-4A6A-8455-F1B9369817A6}" dt="2023-01-18T04:48:47.401" v="285" actId="478"/>
          <ac:spMkLst>
            <pc:docMk/>
            <pc:sldMk cId="4000766671" sldId="261"/>
            <ac:spMk id="8" creationId="{A080E8F9-7EF1-3385-F454-A0A322BA4A2B}"/>
          </ac:spMkLst>
        </pc:spChg>
      </pc:sldChg>
      <pc:sldChg chg="addSp delSp modSp mod">
        <pc:chgData name="Mrinmoy Dalal" userId="c02b22a9ea9a866e" providerId="LiveId" clId="{E17BCB47-0C4B-4A6A-8455-F1B9369817A6}" dt="2023-01-18T04:54:38.551" v="342" actId="478"/>
        <pc:sldMkLst>
          <pc:docMk/>
          <pc:sldMk cId="688098976" sldId="262"/>
        </pc:sldMkLst>
        <pc:spChg chg="del">
          <ac:chgData name="Mrinmoy Dalal" userId="c02b22a9ea9a866e" providerId="LiveId" clId="{E17BCB47-0C4B-4A6A-8455-F1B9369817A6}" dt="2023-01-18T04:54:36.105" v="341" actId="478"/>
          <ac:spMkLst>
            <pc:docMk/>
            <pc:sldMk cId="688098976" sldId="262"/>
            <ac:spMk id="3" creationId="{DDF1DEAD-BDC7-D142-97B9-9A0BD2570B44}"/>
          </ac:spMkLst>
        </pc:spChg>
        <pc:spChg chg="add del mod">
          <ac:chgData name="Mrinmoy Dalal" userId="c02b22a9ea9a866e" providerId="LiveId" clId="{E17BCB47-0C4B-4A6A-8455-F1B9369817A6}" dt="2023-01-18T04:54:38.551" v="342" actId="478"/>
          <ac:spMkLst>
            <pc:docMk/>
            <pc:sldMk cId="688098976" sldId="262"/>
            <ac:spMk id="7" creationId="{AE169893-3664-EC4E-CA5A-E5DA0B9A6987}"/>
          </ac:spMkLst>
        </pc:spChg>
      </pc:sldChg>
      <pc:sldChg chg="modSp add mod">
        <pc:chgData name="Mrinmoy Dalal" userId="c02b22a9ea9a866e" providerId="LiveId" clId="{E17BCB47-0C4B-4A6A-8455-F1B9369817A6}" dt="2023-01-18T04:50:59.521" v="301" actId="20577"/>
        <pc:sldMkLst>
          <pc:docMk/>
          <pc:sldMk cId="2215213868" sldId="263"/>
        </pc:sldMkLst>
        <pc:spChg chg="mod">
          <ac:chgData name="Mrinmoy Dalal" userId="c02b22a9ea9a866e" providerId="LiveId" clId="{E17BCB47-0C4B-4A6A-8455-F1B9369817A6}" dt="2023-01-18T04:50:59.521" v="301" actId="20577"/>
          <ac:spMkLst>
            <pc:docMk/>
            <pc:sldMk cId="2215213868" sldId="263"/>
            <ac:spMk id="2" creationId="{157B785B-7419-6444-8F7C-456DADFC9CDE}"/>
          </ac:spMkLst>
        </pc:spChg>
      </pc:sldChg>
      <pc:sldChg chg="del">
        <pc:chgData name="Mrinmoy Dalal" userId="c02b22a9ea9a866e" providerId="LiveId" clId="{E17BCB47-0C4B-4A6A-8455-F1B9369817A6}" dt="2023-01-18T02:20:05.670" v="67" actId="47"/>
        <pc:sldMkLst>
          <pc:docMk/>
          <pc:sldMk cId="3147833230" sldId="263"/>
        </pc:sldMkLst>
      </pc:sldChg>
      <pc:sldChg chg="modSp add mod">
        <pc:chgData name="Mrinmoy Dalal" userId="c02b22a9ea9a866e" providerId="LiveId" clId="{E17BCB47-0C4B-4A6A-8455-F1B9369817A6}" dt="2023-01-18T04:51:29.480" v="324" actId="20577"/>
        <pc:sldMkLst>
          <pc:docMk/>
          <pc:sldMk cId="1663141839" sldId="264"/>
        </pc:sldMkLst>
        <pc:spChg chg="mod">
          <ac:chgData name="Mrinmoy Dalal" userId="c02b22a9ea9a866e" providerId="LiveId" clId="{E17BCB47-0C4B-4A6A-8455-F1B9369817A6}" dt="2023-01-18T04:51:29.480" v="324" actId="20577"/>
          <ac:spMkLst>
            <pc:docMk/>
            <pc:sldMk cId="1663141839" sldId="264"/>
            <ac:spMk id="2" creationId="{157B785B-7419-6444-8F7C-456DADFC9CDE}"/>
          </ac:spMkLst>
        </pc:spChg>
      </pc:sldChg>
      <pc:sldChg chg="modSp add mod">
        <pc:chgData name="Mrinmoy Dalal" userId="c02b22a9ea9a866e" providerId="LiveId" clId="{E17BCB47-0C4B-4A6A-8455-F1B9369817A6}" dt="2023-01-18T04:51:51.593" v="333" actId="20577"/>
        <pc:sldMkLst>
          <pc:docMk/>
          <pc:sldMk cId="673074364" sldId="265"/>
        </pc:sldMkLst>
        <pc:spChg chg="mod">
          <ac:chgData name="Mrinmoy Dalal" userId="c02b22a9ea9a866e" providerId="LiveId" clId="{E17BCB47-0C4B-4A6A-8455-F1B9369817A6}" dt="2023-01-18T04:51:51.593" v="333" actId="20577"/>
          <ac:spMkLst>
            <pc:docMk/>
            <pc:sldMk cId="673074364" sldId="265"/>
            <ac:spMk id="2" creationId="{157B785B-7419-6444-8F7C-456DADFC9CDE}"/>
          </ac:spMkLst>
        </pc:spChg>
      </pc:sldChg>
      <pc:sldChg chg="modSp add mod">
        <pc:chgData name="Mrinmoy Dalal" userId="c02b22a9ea9a866e" providerId="LiveId" clId="{E17BCB47-0C4B-4A6A-8455-F1B9369817A6}" dt="2023-01-18T04:52:18.597" v="338"/>
        <pc:sldMkLst>
          <pc:docMk/>
          <pc:sldMk cId="2510052347" sldId="266"/>
        </pc:sldMkLst>
        <pc:spChg chg="mod">
          <ac:chgData name="Mrinmoy Dalal" userId="c02b22a9ea9a866e" providerId="LiveId" clId="{E17BCB47-0C4B-4A6A-8455-F1B9369817A6}" dt="2023-01-18T04:52:18.597" v="338"/>
          <ac:spMkLst>
            <pc:docMk/>
            <pc:sldMk cId="2510052347" sldId="266"/>
            <ac:spMk id="2" creationId="{157B785B-7419-6444-8F7C-456DADFC9CDE}"/>
          </ac:spMkLst>
        </pc:spChg>
      </pc:sldChg>
      <pc:sldMasterChg chg="modSldLayout">
        <pc:chgData name="Mrinmoy Dalal" userId="c02b22a9ea9a866e" providerId="LiveId" clId="{E17BCB47-0C4B-4A6A-8455-F1B9369817A6}" dt="2023-01-18T02:30:32.735" v="265"/>
        <pc:sldMasterMkLst>
          <pc:docMk/>
          <pc:sldMasterMk cId="3595336832" sldId="2147483708"/>
        </pc:sldMasterMkLst>
        <pc:sldLayoutChg chg="addSp delSp modSp mod">
          <pc:chgData name="Mrinmoy Dalal" userId="c02b22a9ea9a866e" providerId="LiveId" clId="{E17BCB47-0C4B-4A6A-8455-F1B9369817A6}" dt="2023-01-18T02:25:58.420" v="102"/>
          <pc:sldLayoutMkLst>
            <pc:docMk/>
            <pc:sldMasterMk cId="3595336832" sldId="2147483708"/>
            <pc:sldLayoutMk cId="2463502173" sldId="2147483709"/>
          </pc:sldLayoutMkLst>
          <pc:picChg chg="add mod">
            <ac:chgData name="Mrinmoy Dalal" userId="c02b22a9ea9a866e" providerId="LiveId" clId="{E17BCB47-0C4B-4A6A-8455-F1B9369817A6}" dt="2023-01-18T02:25:58.420" v="102"/>
            <ac:picMkLst>
              <pc:docMk/>
              <pc:sldMasterMk cId="3595336832" sldId="2147483708"/>
              <pc:sldLayoutMk cId="2463502173" sldId="2147483709"/>
              <ac:picMk id="4" creationId="{D57FB0EE-F861-97E6-D17E-B61A09AF7098}"/>
            </ac:picMkLst>
          </pc:picChg>
          <pc:picChg chg="del">
            <ac:chgData name="Mrinmoy Dalal" userId="c02b22a9ea9a866e" providerId="LiveId" clId="{E17BCB47-0C4B-4A6A-8455-F1B9369817A6}" dt="2023-01-18T02:25:58.130" v="101" actId="478"/>
            <ac:picMkLst>
              <pc:docMk/>
              <pc:sldMasterMk cId="3595336832" sldId="2147483708"/>
              <pc:sldLayoutMk cId="2463502173" sldId="2147483709"/>
              <ac:picMk id="10" creationId="{7CF17DB8-EDB5-8E42-B1FD-D17C9862083F}"/>
            </ac:picMkLst>
          </pc:picChg>
        </pc:sldLayoutChg>
        <pc:sldLayoutChg chg="addSp delSp modSp mod">
          <pc:chgData name="Mrinmoy Dalal" userId="c02b22a9ea9a866e" providerId="LiveId" clId="{E17BCB47-0C4B-4A6A-8455-F1B9369817A6}" dt="2023-01-18T02:30:28.880" v="263" actId="1037"/>
          <pc:sldLayoutMkLst>
            <pc:docMk/>
            <pc:sldMasterMk cId="3595336832" sldId="2147483708"/>
            <pc:sldLayoutMk cId="1406754891" sldId="2147483720"/>
          </pc:sldLayoutMkLst>
          <pc:spChg chg="mod">
            <ac:chgData name="Mrinmoy Dalal" userId="c02b22a9ea9a866e" providerId="LiveId" clId="{E17BCB47-0C4B-4A6A-8455-F1B9369817A6}" dt="2023-01-18T02:30:28.880" v="263" actId="1037"/>
            <ac:spMkLst>
              <pc:docMk/>
              <pc:sldMasterMk cId="3595336832" sldId="2147483708"/>
              <pc:sldLayoutMk cId="1406754891" sldId="2147483720"/>
              <ac:spMk id="2" creationId="{00000000-0000-0000-0000-000000000000}"/>
            </ac:spMkLst>
          </pc:spChg>
          <pc:picChg chg="add mod">
            <ac:chgData name="Mrinmoy Dalal" userId="c02b22a9ea9a866e" providerId="LiveId" clId="{E17BCB47-0C4B-4A6A-8455-F1B9369817A6}" dt="2023-01-18T02:26:00.941" v="104"/>
            <ac:picMkLst>
              <pc:docMk/>
              <pc:sldMasterMk cId="3595336832" sldId="2147483708"/>
              <pc:sldLayoutMk cId="1406754891" sldId="2147483720"/>
              <ac:picMk id="4" creationId="{7D97036C-6B91-B7B9-79B4-A5184FBF161F}"/>
            </ac:picMkLst>
          </pc:picChg>
          <pc:picChg chg="del">
            <ac:chgData name="Mrinmoy Dalal" userId="c02b22a9ea9a866e" providerId="LiveId" clId="{E17BCB47-0C4B-4A6A-8455-F1B9369817A6}" dt="2023-01-18T02:26:00.733" v="103" actId="478"/>
            <ac:picMkLst>
              <pc:docMk/>
              <pc:sldMasterMk cId="3595336832" sldId="2147483708"/>
              <pc:sldLayoutMk cId="1406754891" sldId="2147483720"/>
              <ac:picMk id="10" creationId="{37AA656F-1CE8-0042-9153-40F0FC723CE4}"/>
            </ac:picMkLst>
          </pc:picChg>
          <pc:picChg chg="mod">
            <ac:chgData name="Mrinmoy Dalal" userId="c02b22a9ea9a866e" providerId="LiveId" clId="{E17BCB47-0C4B-4A6A-8455-F1B9369817A6}" dt="2023-01-18T02:29:38.030" v="239" actId="1076"/>
            <ac:picMkLst>
              <pc:docMk/>
              <pc:sldMasterMk cId="3595336832" sldId="2147483708"/>
              <pc:sldLayoutMk cId="1406754891" sldId="2147483720"/>
              <ac:picMk id="27" creationId="{6283C7A5-FA96-634B-82F6-99BF44D20F7C}"/>
            </ac:picMkLst>
          </pc:picChg>
        </pc:sldLayoutChg>
        <pc:sldLayoutChg chg="addSp delSp modSp mod">
          <pc:chgData name="Mrinmoy Dalal" userId="c02b22a9ea9a866e" providerId="LiveId" clId="{E17BCB47-0C4B-4A6A-8455-F1B9369817A6}" dt="2023-01-18T02:30:32.735" v="265"/>
          <pc:sldLayoutMkLst>
            <pc:docMk/>
            <pc:sldMasterMk cId="3595336832" sldId="2147483708"/>
            <pc:sldLayoutMk cId="1815464052" sldId="2147483721"/>
          </pc:sldLayoutMkLst>
          <pc:spChg chg="add del mod">
            <ac:chgData name="Mrinmoy Dalal" userId="c02b22a9ea9a866e" providerId="LiveId" clId="{E17BCB47-0C4B-4A6A-8455-F1B9369817A6}" dt="2023-01-18T02:30:32.260" v="264" actId="478"/>
            <ac:spMkLst>
              <pc:docMk/>
              <pc:sldMasterMk cId="3595336832" sldId="2147483708"/>
              <pc:sldLayoutMk cId="1815464052" sldId="2147483721"/>
              <ac:spMk id="4" creationId="{ABF833A6-46F7-FEA0-A290-F10C920EC96F}"/>
            </ac:spMkLst>
          </pc:spChg>
          <pc:spChg chg="add mod">
            <ac:chgData name="Mrinmoy Dalal" userId="c02b22a9ea9a866e" providerId="LiveId" clId="{E17BCB47-0C4B-4A6A-8455-F1B9369817A6}" dt="2023-01-18T02:30:32.735" v="265"/>
            <ac:spMkLst>
              <pc:docMk/>
              <pc:sldMasterMk cId="3595336832" sldId="2147483708"/>
              <pc:sldLayoutMk cId="1815464052" sldId="2147483721"/>
              <ac:spMk id="5" creationId="{E8A7D0B5-BBEC-85AA-43C0-2EB441B86B6D}"/>
            </ac:spMkLst>
          </pc:spChg>
          <pc:spChg chg="del">
            <ac:chgData name="Mrinmoy Dalal" userId="c02b22a9ea9a866e" providerId="LiveId" clId="{E17BCB47-0C4B-4A6A-8455-F1B9369817A6}" dt="2023-01-18T02:29:54.030" v="243" actId="478"/>
            <ac:spMkLst>
              <pc:docMk/>
              <pc:sldMasterMk cId="3595336832" sldId="2147483708"/>
              <pc:sldLayoutMk cId="1815464052" sldId="2147483721"/>
              <ac:spMk id="22" creationId="{73768DE6-FB80-874D-8DE0-986B46F1FD05}"/>
            </ac:spMkLst>
          </pc:spChg>
          <pc:picChg chg="add mod">
            <ac:chgData name="Mrinmoy Dalal" userId="c02b22a9ea9a866e" providerId="LiveId" clId="{E17BCB47-0C4B-4A6A-8455-F1B9369817A6}" dt="2023-01-18T02:26:03.290" v="106"/>
            <ac:picMkLst>
              <pc:docMk/>
              <pc:sldMasterMk cId="3595336832" sldId="2147483708"/>
              <pc:sldLayoutMk cId="1815464052" sldId="2147483721"/>
              <ac:picMk id="2" creationId="{B7898888-CB84-96AD-CCCF-9E40D4FD3D55}"/>
            </ac:picMkLst>
          </pc:picChg>
          <pc:picChg chg="del">
            <ac:chgData name="Mrinmoy Dalal" userId="c02b22a9ea9a866e" providerId="LiveId" clId="{E17BCB47-0C4B-4A6A-8455-F1B9369817A6}" dt="2023-01-18T02:26:03.073" v="105" actId="478"/>
            <ac:picMkLst>
              <pc:docMk/>
              <pc:sldMasterMk cId="3595336832" sldId="2147483708"/>
              <pc:sldLayoutMk cId="1815464052" sldId="2147483721"/>
              <ac:picMk id="11" creationId="{0ADFC752-222C-A74C-966F-968C47EBAA1E}"/>
            </ac:picMkLst>
          </pc:picChg>
        </pc:sldLayoutChg>
        <pc:sldLayoutChg chg="addSp delSp modSp mod">
          <pc:chgData name="Mrinmoy Dalal" userId="c02b22a9ea9a866e" providerId="LiveId" clId="{E17BCB47-0C4B-4A6A-8455-F1B9369817A6}" dt="2023-01-18T02:26:05.406" v="108"/>
          <pc:sldLayoutMkLst>
            <pc:docMk/>
            <pc:sldMasterMk cId="3595336832" sldId="2147483708"/>
            <pc:sldLayoutMk cId="4186258001" sldId="2147483722"/>
          </pc:sldLayoutMkLst>
          <pc:picChg chg="add mod">
            <ac:chgData name="Mrinmoy Dalal" userId="c02b22a9ea9a866e" providerId="LiveId" clId="{E17BCB47-0C4B-4A6A-8455-F1B9369817A6}" dt="2023-01-18T02:26:05.406" v="108"/>
            <ac:picMkLst>
              <pc:docMk/>
              <pc:sldMasterMk cId="3595336832" sldId="2147483708"/>
              <pc:sldLayoutMk cId="4186258001" sldId="2147483722"/>
              <ac:picMk id="2" creationId="{6AE7752C-C926-C6FA-C016-96A84F23C644}"/>
            </ac:picMkLst>
          </pc:picChg>
          <pc:picChg chg="del">
            <ac:chgData name="Mrinmoy Dalal" userId="c02b22a9ea9a866e" providerId="LiveId" clId="{E17BCB47-0C4B-4A6A-8455-F1B9369817A6}" dt="2023-01-18T02:26:05.178" v="107" actId="478"/>
            <ac:picMkLst>
              <pc:docMk/>
              <pc:sldMasterMk cId="3595336832" sldId="2147483708"/>
              <pc:sldLayoutMk cId="4186258001" sldId="2147483722"/>
              <ac:picMk id="12" creationId="{4359FEF9-D255-3C44-8EAE-75B5D68A78B1}"/>
            </ac:picMkLst>
          </pc:picChg>
        </pc:sldLayoutChg>
        <pc:sldLayoutChg chg="addSp delSp modSp mod">
          <pc:chgData name="Mrinmoy Dalal" userId="c02b22a9ea9a866e" providerId="LiveId" clId="{E17BCB47-0C4B-4A6A-8455-F1B9369817A6}" dt="2023-01-18T02:26:07.464" v="110"/>
          <pc:sldLayoutMkLst>
            <pc:docMk/>
            <pc:sldMasterMk cId="3595336832" sldId="2147483708"/>
            <pc:sldLayoutMk cId="2707393526" sldId="2147483723"/>
          </pc:sldLayoutMkLst>
          <pc:picChg chg="add mod">
            <ac:chgData name="Mrinmoy Dalal" userId="c02b22a9ea9a866e" providerId="LiveId" clId="{E17BCB47-0C4B-4A6A-8455-F1B9369817A6}" dt="2023-01-18T02:26:07.464" v="110"/>
            <ac:picMkLst>
              <pc:docMk/>
              <pc:sldMasterMk cId="3595336832" sldId="2147483708"/>
              <pc:sldLayoutMk cId="2707393526" sldId="2147483723"/>
              <ac:picMk id="2" creationId="{09F28829-04F3-A647-0940-20C189B43E3F}"/>
            </ac:picMkLst>
          </pc:picChg>
          <pc:picChg chg="del">
            <ac:chgData name="Mrinmoy Dalal" userId="c02b22a9ea9a866e" providerId="LiveId" clId="{E17BCB47-0C4B-4A6A-8455-F1B9369817A6}" dt="2023-01-18T02:26:07.215" v="109" actId="478"/>
            <ac:picMkLst>
              <pc:docMk/>
              <pc:sldMasterMk cId="3595336832" sldId="2147483708"/>
              <pc:sldLayoutMk cId="2707393526" sldId="2147483723"/>
              <ac:picMk id="12" creationId="{5E605B16-02C1-2745-862C-3DA92BDFFF7E}"/>
            </ac:picMkLst>
          </pc:picChg>
        </pc:sldLayoutChg>
        <pc:sldLayoutChg chg="addSp delSp modSp mod">
          <pc:chgData name="Mrinmoy Dalal" userId="c02b22a9ea9a866e" providerId="LiveId" clId="{E17BCB47-0C4B-4A6A-8455-F1B9369817A6}" dt="2023-01-18T02:26:10.947" v="112"/>
          <pc:sldLayoutMkLst>
            <pc:docMk/>
            <pc:sldMasterMk cId="3595336832" sldId="2147483708"/>
            <pc:sldLayoutMk cId="69532377" sldId="2147483724"/>
          </pc:sldLayoutMkLst>
          <pc:picChg chg="add mod">
            <ac:chgData name="Mrinmoy Dalal" userId="c02b22a9ea9a866e" providerId="LiveId" clId="{E17BCB47-0C4B-4A6A-8455-F1B9369817A6}" dt="2023-01-18T02:26:10.947" v="112"/>
            <ac:picMkLst>
              <pc:docMk/>
              <pc:sldMasterMk cId="3595336832" sldId="2147483708"/>
              <pc:sldLayoutMk cId="69532377" sldId="2147483724"/>
              <ac:picMk id="3" creationId="{4AEB4582-387C-1C0C-C7FA-E179D4D9D1CE}"/>
            </ac:picMkLst>
          </pc:picChg>
          <pc:picChg chg="del">
            <ac:chgData name="Mrinmoy Dalal" userId="c02b22a9ea9a866e" providerId="LiveId" clId="{E17BCB47-0C4B-4A6A-8455-F1B9369817A6}" dt="2023-01-18T02:26:10.726" v="111" actId="478"/>
            <ac:picMkLst>
              <pc:docMk/>
              <pc:sldMasterMk cId="3595336832" sldId="2147483708"/>
              <pc:sldLayoutMk cId="69532377" sldId="2147483724"/>
              <ac:picMk id="10" creationId="{3690148A-538F-0249-B171-CEB854271033}"/>
            </ac:picMkLst>
          </pc:picChg>
        </pc:sldLayoutChg>
        <pc:sldLayoutChg chg="modSp mod">
          <pc:chgData name="Mrinmoy Dalal" userId="c02b22a9ea9a866e" providerId="LiveId" clId="{E17BCB47-0C4B-4A6A-8455-F1B9369817A6}" dt="2023-01-18T02:25:54.490" v="100" actId="1037"/>
          <pc:sldLayoutMkLst>
            <pc:docMk/>
            <pc:sldMasterMk cId="3595336832" sldId="2147483708"/>
            <pc:sldLayoutMk cId="574188406" sldId="2147483725"/>
          </pc:sldLayoutMkLst>
          <pc:picChg chg="mod">
            <ac:chgData name="Mrinmoy Dalal" userId="c02b22a9ea9a866e" providerId="LiveId" clId="{E17BCB47-0C4B-4A6A-8455-F1B9369817A6}" dt="2023-01-18T02:25:54.490" v="100" actId="1037"/>
            <ac:picMkLst>
              <pc:docMk/>
              <pc:sldMasterMk cId="3595336832" sldId="2147483708"/>
              <pc:sldLayoutMk cId="574188406" sldId="2147483725"/>
              <ac:picMk id="17" creationId="{7A4725A0-D647-994A-977C-93D29415CC27}"/>
            </ac:picMkLst>
          </pc:picChg>
        </pc:sldLayoutChg>
      </pc:sldMasterChg>
    </pc:docChg>
  </pc:docChgLst>
  <pc:docChgLst>
    <pc:chgData name="Seetha, Venkatesh" userId="S::vseetha@purdue.edu::be8ab8e5-ed79-44d7-9c46-db743c6f72d2" providerId="AD" clId="Web-{27F12556-AF3E-4A6C-A8CA-2DA6FF1F8EFA}"/>
    <pc:docChg chg="addSld modSld modSection">
      <pc:chgData name="Seetha, Venkatesh" userId="S::vseetha@purdue.edu::be8ab8e5-ed79-44d7-9c46-db743c6f72d2" providerId="AD" clId="Web-{27F12556-AF3E-4A6C-A8CA-2DA6FF1F8EFA}" dt="2023-01-29T20:35:46.104" v="342" actId="20577"/>
      <pc:docMkLst>
        <pc:docMk/>
      </pc:docMkLst>
      <pc:sldChg chg="addSp modSp add replId">
        <pc:chgData name="Seetha, Venkatesh" userId="S::vseetha@purdue.edu::be8ab8e5-ed79-44d7-9c46-db743c6f72d2" providerId="AD" clId="Web-{27F12556-AF3E-4A6C-A8CA-2DA6FF1F8EFA}" dt="2023-01-29T20:35:46.104" v="342" actId="20577"/>
        <pc:sldMkLst>
          <pc:docMk/>
          <pc:sldMk cId="270171151" sldId="274"/>
        </pc:sldMkLst>
        <pc:spChg chg="mod">
          <ac:chgData name="Seetha, Venkatesh" userId="S::vseetha@purdue.edu::be8ab8e5-ed79-44d7-9c46-db743c6f72d2" providerId="AD" clId="Web-{27F12556-AF3E-4A6C-A8CA-2DA6FF1F8EFA}" dt="2023-01-29T20:29:53.908" v="41" actId="20577"/>
          <ac:spMkLst>
            <pc:docMk/>
            <pc:sldMk cId="270171151" sldId="274"/>
            <ac:spMk id="2" creationId="{157B785B-7419-6444-8F7C-456DADFC9CDE}"/>
          </ac:spMkLst>
        </pc:spChg>
        <pc:spChg chg="add mod">
          <ac:chgData name="Seetha, Venkatesh" userId="S::vseetha@purdue.edu::be8ab8e5-ed79-44d7-9c46-db743c6f72d2" providerId="AD" clId="Web-{27F12556-AF3E-4A6C-A8CA-2DA6FF1F8EFA}" dt="2023-01-29T20:32:26.568" v="136" actId="20577"/>
          <ac:spMkLst>
            <pc:docMk/>
            <pc:sldMk cId="270171151" sldId="274"/>
            <ac:spMk id="3" creationId="{EC1AD2F1-B937-C794-A3C8-A78A9430C30F}"/>
          </ac:spMkLst>
        </pc:spChg>
        <pc:spChg chg="add mod">
          <ac:chgData name="Seetha, Venkatesh" userId="S::vseetha@purdue.edu::be8ab8e5-ed79-44d7-9c46-db743c6f72d2" providerId="AD" clId="Web-{27F12556-AF3E-4A6C-A8CA-2DA6FF1F8EFA}" dt="2023-01-29T20:35:46.104" v="342" actId="20577"/>
          <ac:spMkLst>
            <pc:docMk/>
            <pc:sldMk cId="270171151" sldId="274"/>
            <ac:spMk id="4" creationId="{B1A27A7A-524A-AC47-9F83-608C48740AC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14E82-ADCD-FD47-BF65-1CB77688E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D77275F-47EE-5D41-9AD1-87DB20B6D6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A56EDA-A6C4-4448-81DB-D569FC06E2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9A5776-8919-4545-841A-B3D7B8C234F7}" type="slidenum">
              <a:rPr lang="en-US" smtClean="0"/>
              <a:t>‹#›</a:t>
            </a:fld>
            <a:endParaRPr lang="en-US"/>
          </a:p>
        </p:txBody>
      </p:sp>
      <p:sp>
        <p:nvSpPr>
          <p:cNvPr id="6" name="Date Placeholder 5">
            <a:extLst>
              <a:ext uri="{FF2B5EF4-FFF2-40B4-BE49-F238E27FC236}">
                <a16:creationId xmlns:a16="http://schemas.microsoft.com/office/drawing/2014/main" id="{0C9F3C12-DCB7-CE45-91CF-EA40F829F7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D61072-73DA-A04B-8A41-67DE4C728D5B}" type="datetimeFigureOut">
              <a:rPr lang="en-US" smtClean="0"/>
              <a:t>04/01/23</a:t>
            </a:fld>
            <a:endParaRPr lang="en-US"/>
          </a:p>
        </p:txBody>
      </p:sp>
    </p:spTree>
    <p:extLst>
      <p:ext uri="{BB962C8B-B14F-4D97-AF65-F5344CB8AC3E}">
        <p14:creationId xmlns:p14="http://schemas.microsoft.com/office/powerpoint/2010/main" val="3823383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65683-8446-064B-AD30-47BA72480F7C}" type="datetimeFigureOut">
              <a:rPr lang="en-US" smtClean="0"/>
              <a:t>04/01/23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63BD6-9A76-3E42-9DF3-1D28BC75B5C8}" type="slidenum">
              <a:rPr lang="en-US" smtClean="0"/>
              <a:t>‹#›</a:t>
            </a:fld>
            <a:endParaRPr lang="en-US"/>
          </a:p>
        </p:txBody>
      </p:sp>
    </p:spTree>
    <p:extLst>
      <p:ext uri="{BB962C8B-B14F-4D97-AF65-F5344CB8AC3E}">
        <p14:creationId xmlns:p14="http://schemas.microsoft.com/office/powerpoint/2010/main" val="257067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a:t>
            </a:fld>
            <a:endParaRPr lang="en-US"/>
          </a:p>
        </p:txBody>
      </p:sp>
    </p:spTree>
    <p:extLst>
      <p:ext uri="{BB962C8B-B14F-4D97-AF65-F5344CB8AC3E}">
        <p14:creationId xmlns:p14="http://schemas.microsoft.com/office/powerpoint/2010/main" val="3785089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10</a:t>
            </a:fld>
            <a:endParaRPr lang="en-US"/>
          </a:p>
        </p:txBody>
      </p:sp>
    </p:spTree>
    <p:extLst>
      <p:ext uri="{BB962C8B-B14F-4D97-AF65-F5344CB8AC3E}">
        <p14:creationId xmlns:p14="http://schemas.microsoft.com/office/powerpoint/2010/main" val="1970910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11</a:t>
            </a:fld>
            <a:endParaRPr lang="en-US"/>
          </a:p>
        </p:txBody>
      </p:sp>
    </p:spTree>
    <p:extLst>
      <p:ext uri="{BB962C8B-B14F-4D97-AF65-F5344CB8AC3E}">
        <p14:creationId xmlns:p14="http://schemas.microsoft.com/office/powerpoint/2010/main" val="326020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12</a:t>
            </a:fld>
            <a:endParaRPr lang="en-US"/>
          </a:p>
        </p:txBody>
      </p:sp>
    </p:spTree>
    <p:extLst>
      <p:ext uri="{BB962C8B-B14F-4D97-AF65-F5344CB8AC3E}">
        <p14:creationId xmlns:p14="http://schemas.microsoft.com/office/powerpoint/2010/main" val="2969084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13</a:t>
            </a:fld>
            <a:endParaRPr lang="en-US"/>
          </a:p>
        </p:txBody>
      </p:sp>
    </p:spTree>
    <p:extLst>
      <p:ext uri="{BB962C8B-B14F-4D97-AF65-F5344CB8AC3E}">
        <p14:creationId xmlns:p14="http://schemas.microsoft.com/office/powerpoint/2010/main" val="3383667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14</a:t>
            </a:fld>
            <a:endParaRPr lang="en-US"/>
          </a:p>
        </p:txBody>
      </p:sp>
    </p:spTree>
    <p:extLst>
      <p:ext uri="{BB962C8B-B14F-4D97-AF65-F5344CB8AC3E}">
        <p14:creationId xmlns:p14="http://schemas.microsoft.com/office/powerpoint/2010/main" val="1837795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15</a:t>
            </a:fld>
            <a:endParaRPr lang="en-US"/>
          </a:p>
        </p:txBody>
      </p:sp>
    </p:spTree>
    <p:extLst>
      <p:ext uri="{BB962C8B-B14F-4D97-AF65-F5344CB8AC3E}">
        <p14:creationId xmlns:p14="http://schemas.microsoft.com/office/powerpoint/2010/main" val="1020168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16</a:t>
            </a:fld>
            <a:endParaRPr lang="en-US"/>
          </a:p>
        </p:txBody>
      </p:sp>
    </p:spTree>
    <p:extLst>
      <p:ext uri="{BB962C8B-B14F-4D97-AF65-F5344CB8AC3E}">
        <p14:creationId xmlns:p14="http://schemas.microsoft.com/office/powerpoint/2010/main" val="4019184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17</a:t>
            </a:fld>
            <a:endParaRPr lang="en-US"/>
          </a:p>
        </p:txBody>
      </p:sp>
    </p:spTree>
    <p:extLst>
      <p:ext uri="{BB962C8B-B14F-4D97-AF65-F5344CB8AC3E}">
        <p14:creationId xmlns:p14="http://schemas.microsoft.com/office/powerpoint/2010/main" val="2071069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18</a:t>
            </a:fld>
            <a:endParaRPr lang="en-US"/>
          </a:p>
        </p:txBody>
      </p:sp>
    </p:spTree>
    <p:extLst>
      <p:ext uri="{BB962C8B-B14F-4D97-AF65-F5344CB8AC3E}">
        <p14:creationId xmlns:p14="http://schemas.microsoft.com/office/powerpoint/2010/main" val="1598624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20</a:t>
            </a:fld>
            <a:endParaRPr lang="en-US"/>
          </a:p>
        </p:txBody>
      </p:sp>
    </p:spTree>
    <p:extLst>
      <p:ext uri="{BB962C8B-B14F-4D97-AF65-F5344CB8AC3E}">
        <p14:creationId xmlns:p14="http://schemas.microsoft.com/office/powerpoint/2010/main" val="1376290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a:t>
            </a:fld>
            <a:endParaRPr lang="en-US"/>
          </a:p>
        </p:txBody>
      </p:sp>
    </p:spTree>
    <p:extLst>
      <p:ext uri="{BB962C8B-B14F-4D97-AF65-F5344CB8AC3E}">
        <p14:creationId xmlns:p14="http://schemas.microsoft.com/office/powerpoint/2010/main" val="4097195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21</a:t>
            </a:fld>
            <a:endParaRPr lang="en-US"/>
          </a:p>
        </p:txBody>
      </p:sp>
    </p:spTree>
    <p:extLst>
      <p:ext uri="{BB962C8B-B14F-4D97-AF65-F5344CB8AC3E}">
        <p14:creationId xmlns:p14="http://schemas.microsoft.com/office/powerpoint/2010/main" val="1876248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22</a:t>
            </a:fld>
            <a:endParaRPr lang="en-US"/>
          </a:p>
        </p:txBody>
      </p:sp>
    </p:spTree>
    <p:extLst>
      <p:ext uri="{BB962C8B-B14F-4D97-AF65-F5344CB8AC3E}">
        <p14:creationId xmlns:p14="http://schemas.microsoft.com/office/powerpoint/2010/main" val="3695007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23</a:t>
            </a:fld>
            <a:endParaRPr lang="en-US"/>
          </a:p>
        </p:txBody>
      </p:sp>
    </p:spTree>
    <p:extLst>
      <p:ext uri="{BB962C8B-B14F-4D97-AF65-F5344CB8AC3E}">
        <p14:creationId xmlns:p14="http://schemas.microsoft.com/office/powerpoint/2010/main" val="776631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24</a:t>
            </a:fld>
            <a:endParaRPr lang="en-US"/>
          </a:p>
        </p:txBody>
      </p:sp>
    </p:spTree>
    <p:extLst>
      <p:ext uri="{BB962C8B-B14F-4D97-AF65-F5344CB8AC3E}">
        <p14:creationId xmlns:p14="http://schemas.microsoft.com/office/powerpoint/2010/main" val="2559612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25</a:t>
            </a:fld>
            <a:endParaRPr lang="en-US"/>
          </a:p>
        </p:txBody>
      </p:sp>
    </p:spTree>
    <p:extLst>
      <p:ext uri="{BB962C8B-B14F-4D97-AF65-F5344CB8AC3E}">
        <p14:creationId xmlns:p14="http://schemas.microsoft.com/office/powerpoint/2010/main" val="1921958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26</a:t>
            </a:fld>
            <a:endParaRPr lang="en-US"/>
          </a:p>
        </p:txBody>
      </p:sp>
    </p:spTree>
    <p:extLst>
      <p:ext uri="{BB962C8B-B14F-4D97-AF65-F5344CB8AC3E}">
        <p14:creationId xmlns:p14="http://schemas.microsoft.com/office/powerpoint/2010/main" val="2538646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27</a:t>
            </a:fld>
            <a:endParaRPr lang="en-US"/>
          </a:p>
        </p:txBody>
      </p:sp>
    </p:spTree>
    <p:extLst>
      <p:ext uri="{BB962C8B-B14F-4D97-AF65-F5344CB8AC3E}">
        <p14:creationId xmlns:p14="http://schemas.microsoft.com/office/powerpoint/2010/main" val="2614418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28</a:t>
            </a:fld>
            <a:endParaRPr lang="en-US"/>
          </a:p>
        </p:txBody>
      </p:sp>
    </p:spTree>
    <p:extLst>
      <p:ext uri="{BB962C8B-B14F-4D97-AF65-F5344CB8AC3E}">
        <p14:creationId xmlns:p14="http://schemas.microsoft.com/office/powerpoint/2010/main" val="3728313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29</a:t>
            </a:fld>
            <a:endParaRPr lang="en-US"/>
          </a:p>
        </p:txBody>
      </p:sp>
    </p:spTree>
    <p:extLst>
      <p:ext uri="{BB962C8B-B14F-4D97-AF65-F5344CB8AC3E}">
        <p14:creationId xmlns:p14="http://schemas.microsoft.com/office/powerpoint/2010/main" val="1710317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30</a:t>
            </a:fld>
            <a:endParaRPr lang="en-US"/>
          </a:p>
        </p:txBody>
      </p:sp>
    </p:spTree>
    <p:extLst>
      <p:ext uri="{BB962C8B-B14F-4D97-AF65-F5344CB8AC3E}">
        <p14:creationId xmlns:p14="http://schemas.microsoft.com/office/powerpoint/2010/main" val="3708894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3</a:t>
            </a:fld>
            <a:endParaRPr lang="en-US"/>
          </a:p>
        </p:txBody>
      </p:sp>
    </p:spTree>
    <p:extLst>
      <p:ext uri="{BB962C8B-B14F-4D97-AF65-F5344CB8AC3E}">
        <p14:creationId xmlns:p14="http://schemas.microsoft.com/office/powerpoint/2010/main" val="351530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4</a:t>
            </a:fld>
            <a:endParaRPr lang="en-US"/>
          </a:p>
        </p:txBody>
      </p:sp>
    </p:spTree>
    <p:extLst>
      <p:ext uri="{BB962C8B-B14F-4D97-AF65-F5344CB8AC3E}">
        <p14:creationId xmlns:p14="http://schemas.microsoft.com/office/powerpoint/2010/main" val="2823845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5</a:t>
            </a:fld>
            <a:endParaRPr lang="en-US"/>
          </a:p>
        </p:txBody>
      </p:sp>
    </p:spTree>
    <p:extLst>
      <p:ext uri="{BB962C8B-B14F-4D97-AF65-F5344CB8AC3E}">
        <p14:creationId xmlns:p14="http://schemas.microsoft.com/office/powerpoint/2010/main" val="2497723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6</a:t>
            </a:fld>
            <a:endParaRPr lang="en-US"/>
          </a:p>
        </p:txBody>
      </p:sp>
    </p:spTree>
    <p:extLst>
      <p:ext uri="{BB962C8B-B14F-4D97-AF65-F5344CB8AC3E}">
        <p14:creationId xmlns:p14="http://schemas.microsoft.com/office/powerpoint/2010/main" val="3176372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7</a:t>
            </a:fld>
            <a:endParaRPr lang="en-US"/>
          </a:p>
        </p:txBody>
      </p:sp>
    </p:spTree>
    <p:extLst>
      <p:ext uri="{BB962C8B-B14F-4D97-AF65-F5344CB8AC3E}">
        <p14:creationId xmlns:p14="http://schemas.microsoft.com/office/powerpoint/2010/main" val="409627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8</a:t>
            </a:fld>
            <a:endParaRPr lang="en-US"/>
          </a:p>
        </p:txBody>
      </p:sp>
    </p:spTree>
    <p:extLst>
      <p:ext uri="{BB962C8B-B14F-4D97-AF65-F5344CB8AC3E}">
        <p14:creationId xmlns:p14="http://schemas.microsoft.com/office/powerpoint/2010/main" val="4077090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9</a:t>
            </a:fld>
            <a:endParaRPr lang="en-US"/>
          </a:p>
        </p:txBody>
      </p:sp>
    </p:spTree>
    <p:extLst>
      <p:ext uri="{BB962C8B-B14F-4D97-AF65-F5344CB8AC3E}">
        <p14:creationId xmlns:p14="http://schemas.microsoft.com/office/powerpoint/2010/main" val="38770387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943100" y="1877220"/>
            <a:ext cx="6844439" cy="1661993"/>
          </a:xfrm>
          <a:prstGeom prst="rect">
            <a:avLst/>
          </a:prstGeom>
          <a:noFill/>
        </p:spPr>
        <p:txBody>
          <a:bodyPr wrap="square" lIns="0" tIns="0" rIns="0" bIns="0" rtlCol="0">
            <a:spAutoFit/>
          </a:bodyPr>
          <a:lstStyle/>
          <a:p>
            <a:r>
              <a:rPr lang="en-US" sz="180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endParaRPr lang="en-US" sz="1800">
              <a:solidFill>
                <a:schemeClr val="bg1"/>
              </a:solidFill>
            </a:endParaRPr>
          </a:p>
        </p:txBody>
      </p:sp>
      <p:sp>
        <p:nvSpPr>
          <p:cNvPr id="15" name="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943100" y="3846218"/>
            <a:ext cx="7225680"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a:solidFill>
                  <a:schemeClr val="accent1"/>
                </a:solidFill>
              </a:rPr>
              <a:t>https://</a:t>
            </a:r>
            <a:r>
              <a:rPr lang="en-US" err="1">
                <a:solidFill>
                  <a:schemeClr val="accent1"/>
                </a:solidFill>
              </a:rPr>
              <a:t>support.office.com</a:t>
            </a:r>
            <a:r>
              <a:rPr lang="en-US">
                <a:solidFill>
                  <a:schemeClr val="accent1"/>
                </a:solidFill>
              </a:rPr>
              <a:t>/</a:t>
            </a:r>
            <a:r>
              <a:rPr lang="en-US" err="1">
                <a:solidFill>
                  <a:schemeClr val="accent1"/>
                </a:solidFill>
              </a:rPr>
              <a:t>en</a:t>
            </a:r>
            <a:r>
              <a:rPr lang="en-US">
                <a:solidFill>
                  <a:schemeClr val="accent1"/>
                </a:solidFill>
              </a:rPr>
              <a:t>-us/article/Make-your-PowerPoint-presentations-accessible-6f7772b2-2f33-4bd2-8ca7-dae3b2b3ef25</a:t>
            </a:r>
          </a:p>
        </p:txBody>
      </p:sp>
      <p:pic>
        <p:nvPicPr>
          <p:cNvPr id="20" name="Gold Triangle">
            <a:extLst>
              <a:ext uri="{FF2B5EF4-FFF2-40B4-BE49-F238E27FC236}">
                <a16:creationId xmlns:a16="http://schemas.microsoft.com/office/drawing/2014/main" id="{8FB3CDDA-E495-3748-8358-7ED0109F464A}"/>
              </a:ext>
            </a:extLst>
          </p:cNvPr>
          <p:cNvPicPr>
            <a:picLocks noChangeAspect="1"/>
          </p:cNvPicPr>
          <p:nvPr userDrawn="1"/>
        </p:nvPicPr>
        <p:blipFill>
          <a:blip r:embed="rId2"/>
          <a:stretch>
            <a:fillRect/>
          </a:stretch>
        </p:blipFill>
        <p:spPr>
          <a:xfrm>
            <a:off x="9956800" y="0"/>
            <a:ext cx="2235200" cy="6858000"/>
          </a:xfrm>
          <a:prstGeom prst="rect">
            <a:avLst/>
          </a:prstGeom>
        </p:spPr>
      </p:pic>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12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43100" y="1626244"/>
            <a:ext cx="7911945"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950624" y="3990085"/>
            <a:ext cx="7096269"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pic>
        <p:nvPicPr>
          <p:cNvPr id="11" name="Black Triangle">
            <a:extLst>
              <a:ext uri="{FF2B5EF4-FFF2-40B4-BE49-F238E27FC236}">
                <a16:creationId xmlns:a16="http://schemas.microsoft.com/office/drawing/2014/main" id="{89E231D1-E6F4-D744-B354-255815F71933}"/>
              </a:ext>
            </a:extLst>
          </p:cNvPr>
          <p:cNvPicPr>
            <a:picLocks noChangeAspect="1"/>
          </p:cNvPicPr>
          <p:nvPr userDrawn="1"/>
        </p:nvPicPr>
        <p:blipFill>
          <a:blip r:embed="rId2"/>
          <a:stretch>
            <a:fillRect/>
          </a:stretch>
        </p:blipFill>
        <p:spPr>
          <a:xfrm>
            <a:off x="9956800" y="0"/>
            <a:ext cx="2235200" cy="6858000"/>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12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43100" y="1626244"/>
            <a:ext cx="7911945"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950624" y="3990085"/>
            <a:ext cx="7096269"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pic>
        <p:nvPicPr>
          <p:cNvPr id="11" name="Black Triangle">
            <a:extLst>
              <a:ext uri="{FF2B5EF4-FFF2-40B4-BE49-F238E27FC236}">
                <a16:creationId xmlns:a16="http://schemas.microsoft.com/office/drawing/2014/main" id="{89E231D1-E6F4-D744-B354-255815F71933}"/>
              </a:ext>
            </a:extLst>
          </p:cNvPr>
          <p:cNvPicPr>
            <a:picLocks noChangeAspect="1"/>
          </p:cNvPicPr>
          <p:nvPr userDrawn="1"/>
        </p:nvPicPr>
        <p:blipFill>
          <a:blip r:embed="rId2"/>
          <a:stretch>
            <a:fillRect/>
          </a:stretch>
        </p:blipFill>
        <p:spPr>
          <a:xfrm>
            <a:off x="9956800" y="0"/>
            <a:ext cx="2235200" cy="6858000"/>
          </a:xfrm>
          <a:prstGeom prst="rect">
            <a:avLst/>
          </a:prstGeom>
        </p:spPr>
      </p:pic>
    </p:spTree>
    <p:extLst>
      <p:ext uri="{BB962C8B-B14F-4D97-AF65-F5344CB8AC3E}">
        <p14:creationId xmlns:p14="http://schemas.microsoft.com/office/powerpoint/2010/main" val="37569578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122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43100" y="1626244"/>
            <a:ext cx="7911945"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950624" y="3990085"/>
            <a:ext cx="7096269"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pic>
        <p:nvPicPr>
          <p:cNvPr id="11" name="Black Triangle">
            <a:extLst>
              <a:ext uri="{FF2B5EF4-FFF2-40B4-BE49-F238E27FC236}">
                <a16:creationId xmlns:a16="http://schemas.microsoft.com/office/drawing/2014/main" id="{89E231D1-E6F4-D744-B354-255815F71933}"/>
              </a:ext>
            </a:extLst>
          </p:cNvPr>
          <p:cNvPicPr>
            <a:picLocks noChangeAspect="1"/>
          </p:cNvPicPr>
          <p:nvPr userDrawn="1"/>
        </p:nvPicPr>
        <p:blipFill>
          <a:blip r:embed="rId2"/>
          <a:stretch>
            <a:fillRect/>
          </a:stretch>
        </p:blipFill>
        <p:spPr>
          <a:xfrm rot="10800000">
            <a:off x="-19050" y="-28574"/>
            <a:ext cx="2235200" cy="1114425"/>
          </a:xfrm>
          <a:prstGeom prst="rect">
            <a:avLst/>
          </a:prstGeom>
        </p:spPr>
      </p:pic>
      <p:pic>
        <p:nvPicPr>
          <p:cNvPr id="4" name="Black Triangle">
            <a:extLst>
              <a:ext uri="{FF2B5EF4-FFF2-40B4-BE49-F238E27FC236}">
                <a16:creationId xmlns:a16="http://schemas.microsoft.com/office/drawing/2014/main" id="{9F3DE352-DF9B-12ED-D5BD-905FB51EFCB6}"/>
              </a:ext>
            </a:extLst>
          </p:cNvPr>
          <p:cNvPicPr>
            <a:picLocks noChangeAspect="1"/>
          </p:cNvPicPr>
          <p:nvPr userDrawn="1"/>
        </p:nvPicPr>
        <p:blipFill>
          <a:blip r:embed="rId2"/>
          <a:stretch>
            <a:fillRect/>
          </a:stretch>
        </p:blipFill>
        <p:spPr>
          <a:xfrm>
            <a:off x="9985375" y="5772149"/>
            <a:ext cx="2235200" cy="1114425"/>
          </a:xfrm>
          <a:prstGeom prst="rect">
            <a:avLst/>
          </a:prstGeom>
        </p:spPr>
      </p:pic>
    </p:spTree>
    <p:extLst>
      <p:ext uri="{BB962C8B-B14F-4D97-AF65-F5344CB8AC3E}">
        <p14:creationId xmlns:p14="http://schemas.microsoft.com/office/powerpoint/2010/main" val="16532722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122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806" y="0"/>
            <a:ext cx="11514667" cy="914400"/>
          </a:xfrm>
          <a:prstGeom prst="rect">
            <a:avLst/>
          </a:prstGeom>
        </p:spPr>
      </p:pic>
      <p:sp>
        <p:nvSpPr>
          <p:cNvPr id="2" name="Title"/>
          <p:cNvSpPr>
            <a:spLocks noGrp="1"/>
          </p:cNvSpPr>
          <p:nvPr>
            <p:ph type="ctrTitle" hasCustomPrompt="1"/>
          </p:nvPr>
        </p:nvSpPr>
        <p:spPr bwMode="blackWhite">
          <a:xfrm>
            <a:off x="292441" y="180201"/>
            <a:ext cx="9234309" cy="553998"/>
          </a:xfrm>
          <a:prstGeom prst="rect">
            <a:avLst/>
          </a:prstGeom>
          <a:noFill/>
          <a:ln w="38100">
            <a:noFill/>
          </a:ln>
        </p:spPr>
        <p:txBody>
          <a:bodyPr wrap="square" lIns="0" tIns="0" rIns="0" bIns="0" anchor="t" anchorCtr="0">
            <a:spAutoFit/>
          </a:bodyPr>
          <a:lstStyle>
            <a:lvl1pPr algn="l">
              <a:defRPr sz="40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043553" y="1345167"/>
            <a:ext cx="7321993"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950849" y="1962540"/>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3" name="Subhead"/>
          <p:cNvSpPr>
            <a:spLocks noGrp="1"/>
          </p:cNvSpPr>
          <p:nvPr>
            <p:ph type="subTitle" idx="1" hasCustomPrompt="1"/>
          </p:nvPr>
        </p:nvSpPr>
        <p:spPr>
          <a:xfrm>
            <a:off x="1043553" y="1345166"/>
            <a:ext cx="7288495"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943100" y="1917389"/>
            <a:ext cx="4591332"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803762" y="1920876"/>
            <a:ext cx="483790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5" name="Title">
            <a:extLst>
              <a:ext uri="{FF2B5EF4-FFF2-40B4-BE49-F238E27FC236}">
                <a16:creationId xmlns:a16="http://schemas.microsoft.com/office/drawing/2014/main" id="{E8A7D0B5-BBEC-85AA-43C0-2EB441B86B6D}"/>
              </a:ext>
            </a:extLst>
          </p:cNvPr>
          <p:cNvSpPr>
            <a:spLocks noGrp="1"/>
          </p:cNvSpPr>
          <p:nvPr>
            <p:ph type="ctrTitle" hasCustomPrompt="1"/>
          </p:nvPr>
        </p:nvSpPr>
        <p:spPr bwMode="blackWhite">
          <a:xfrm>
            <a:off x="292441" y="180201"/>
            <a:ext cx="9234309" cy="553998"/>
          </a:xfrm>
          <a:prstGeom prst="rect">
            <a:avLst/>
          </a:prstGeom>
          <a:noFill/>
          <a:ln w="38100">
            <a:noFill/>
          </a:ln>
        </p:spPr>
        <p:txBody>
          <a:bodyPr wrap="square" lIns="0" tIns="0" rIns="0" bIns="0" anchor="t" anchorCtr="0">
            <a:spAutoFit/>
          </a:bodyPr>
          <a:lstStyle>
            <a:lvl1pPr algn="l">
              <a:defRPr sz="40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1035804" y="304800"/>
            <a:ext cx="3838891" cy="1004121"/>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a:t>Brief photo caption. Place in top left or right corner. </a:t>
            </a:r>
            <a:r>
              <a:rPr lang="en-US" err="1"/>
              <a:t>Acumin</a:t>
            </a:r>
            <a:r>
              <a:rPr lang="en-US"/>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9821333" y="0"/>
            <a:ext cx="2370667" cy="6858000"/>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6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893545" y="1466567"/>
            <a:ext cx="6419331" cy="1210973"/>
          </a:xfrm>
          <a:prstGeom prst="rect">
            <a:avLst/>
          </a:prstGeom>
          <a:noFill/>
          <a:ln w="38100">
            <a:noFill/>
          </a:ln>
        </p:spPr>
        <p:txBody>
          <a:bodyPr wrap="square" lIns="0" tIns="0" rIns="0" bIns="0" anchor="t" anchorCtr="0">
            <a:spAutoFit/>
          </a:bodyPr>
          <a:lstStyle>
            <a:lvl1pPr algn="ctr">
              <a:defRPr sz="8600" b="0" i="0" cap="none" spc="300">
                <a:solidFill>
                  <a:schemeClr val="accent2"/>
                </a:solidFill>
                <a:latin typeface="United Sans Cd Md" pitchFamily="50" charset="0"/>
              </a:defRPr>
            </a:lvl1pPr>
          </a:lstStyle>
          <a:p>
            <a:r>
              <a:rPr lang="en-US" b="1" spc="0">
                <a:latin typeface="United Sans Rg Md" pitchFamily="50" charset="0"/>
              </a:rPr>
              <a:t>123</a:t>
            </a:r>
            <a:endParaRPr lang="en-US"/>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9821333" y="0"/>
            <a:ext cx="2370667" cy="685800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35351" y="1557666"/>
            <a:ext cx="7334529"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959575" y="2578488"/>
            <a:ext cx="6487002" cy="1024867"/>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pic>
        <p:nvPicPr>
          <p:cNvPr id="11" name="Black Triangle">
            <a:extLst>
              <a:ext uri="{FF2B5EF4-FFF2-40B4-BE49-F238E27FC236}">
                <a16:creationId xmlns:a16="http://schemas.microsoft.com/office/drawing/2014/main" id="{904FC13A-FC75-1849-92C4-9C25AD10CCBD}"/>
              </a:ext>
            </a:extLst>
          </p:cNvPr>
          <p:cNvPicPr>
            <a:picLocks noChangeAspect="1"/>
          </p:cNvPicPr>
          <p:nvPr userDrawn="1"/>
        </p:nvPicPr>
        <p:blipFill>
          <a:blip r:embed="rId2"/>
          <a:stretch>
            <a:fillRect/>
          </a:stretch>
        </p:blipFill>
        <p:spPr>
          <a:xfrm>
            <a:off x="9956800" y="0"/>
            <a:ext cx="2235200" cy="6858000"/>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guide id="8" pos="12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6" r:id="rId3"/>
    <p:sldLayoutId id="2147483727" r:id="rId4"/>
    <p:sldLayoutId id="2147483720" r:id="rId5"/>
    <p:sldLayoutId id="2147483721" r:id="rId6"/>
    <p:sldLayoutId id="2147483722" r:id="rId7"/>
    <p:sldLayoutId id="2147483723" r:id="rId8"/>
    <p:sldLayoutId id="2147483724" r:id="rId9"/>
  </p:sldLayoutIdLst>
  <p:hf sldNum="0" hdr="0" ftr="0" dt="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emf"/><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18" Type="http://schemas.openxmlformats.org/officeDocument/2006/relationships/image" Target="../media/image60.png"/><Relationship Id="rId3" Type="http://schemas.openxmlformats.org/officeDocument/2006/relationships/image" Target="../media/image48.png"/><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10.xml"/><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53.png"/><Relationship Id="rId5" Type="http://schemas.openxmlformats.org/officeDocument/2006/relationships/image" Target="../media/image5.emf"/><Relationship Id="rId15" Type="http://schemas.openxmlformats.org/officeDocument/2006/relationships/image" Target="../media/image57.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8.png"/><Relationship Id="rId9" Type="http://schemas.openxmlformats.org/officeDocument/2006/relationships/image" Target="../media/image51.png"/><Relationship Id="rId14" Type="http://schemas.openxmlformats.org/officeDocument/2006/relationships/image" Target="../media/image56.jpeg"/><Relationship Id="rId22" Type="http://schemas.openxmlformats.org/officeDocument/2006/relationships/image" Target="../media/image64.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12.png"/><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70.svg"/><Relationship Id="rId12" Type="http://schemas.openxmlformats.org/officeDocument/2006/relationships/image" Target="../media/image75.png"/><Relationship Id="rId17" Type="http://schemas.openxmlformats.org/officeDocument/2006/relationships/image" Target="../media/image5.emf"/><Relationship Id="rId2" Type="http://schemas.openxmlformats.org/officeDocument/2006/relationships/notesSlide" Target="../notesSlides/notesSlide12.xml"/><Relationship Id="rId16" Type="http://schemas.openxmlformats.org/officeDocument/2006/relationships/image" Target="../media/image79.png"/><Relationship Id="rId1" Type="http://schemas.openxmlformats.org/officeDocument/2006/relationships/slideLayout" Target="../slideLayouts/slideLayout5.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 Id="rId14" Type="http://schemas.openxmlformats.org/officeDocument/2006/relationships/image" Target="../media/image77.png"/></Relationships>
</file>

<file path=ppt/slides/_rels/slide13.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6.jpe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1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5.emf"/></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12.png"/><Relationship Id="rId4" Type="http://schemas.openxmlformats.org/officeDocument/2006/relationships/image" Target="../media/image5.emf"/></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12.png"/><Relationship Id="rId4" Type="http://schemas.openxmlformats.org/officeDocument/2006/relationships/image" Target="../media/image5.emf"/></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12.png"/><Relationship Id="rId4" Type="http://schemas.openxmlformats.org/officeDocument/2006/relationships/image" Target="../media/image5.emf"/></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5.emf"/></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4.png"/><Relationship Id="rId7" Type="http://schemas.openxmlformats.org/officeDocument/2006/relationships/image" Target="../media/image5.emf"/><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9.jpeg"/><Relationship Id="rId5" Type="http://schemas.openxmlformats.org/officeDocument/2006/relationships/image" Target="../media/image96.png"/><Relationship Id="rId4" Type="http://schemas.openxmlformats.org/officeDocument/2006/relationships/image" Target="../media/image95.png"/></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jpe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13.png"/><Relationship Id="rId9" Type="http://schemas.openxmlformats.org/officeDocument/2006/relationships/image" Target="../media/image5.emf"/></Relationships>
</file>

<file path=ppt/slides/_rels/slide2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jpeg"/><Relationship Id="rId7"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12.png"/><Relationship Id="rId4" Type="http://schemas.openxmlformats.org/officeDocument/2006/relationships/image" Target="../media/image5.emf"/></Relationships>
</file>

<file path=ppt/slides/_rels/slide21.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svg"/><Relationship Id="rId18" Type="http://schemas.openxmlformats.org/officeDocument/2006/relationships/image" Target="../media/image109.png"/><Relationship Id="rId3" Type="http://schemas.openxmlformats.org/officeDocument/2006/relationships/image" Target="../media/image10.jpeg"/><Relationship Id="rId21" Type="http://schemas.openxmlformats.org/officeDocument/2006/relationships/image" Target="../media/image112.svg"/><Relationship Id="rId7" Type="http://schemas.openxmlformats.org/officeDocument/2006/relationships/image" Target="../media/image98.svg"/><Relationship Id="rId12" Type="http://schemas.openxmlformats.org/officeDocument/2006/relationships/image" Target="../media/image103.png"/><Relationship Id="rId17" Type="http://schemas.openxmlformats.org/officeDocument/2006/relationships/image" Target="../media/image108.svg"/><Relationship Id="rId2" Type="http://schemas.openxmlformats.org/officeDocument/2006/relationships/notesSlide" Target="../notesSlides/notesSlide20.xml"/><Relationship Id="rId16" Type="http://schemas.openxmlformats.org/officeDocument/2006/relationships/image" Target="../media/image107.png"/><Relationship Id="rId20"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102.svg"/><Relationship Id="rId5" Type="http://schemas.openxmlformats.org/officeDocument/2006/relationships/image" Target="../media/image12.png"/><Relationship Id="rId15" Type="http://schemas.openxmlformats.org/officeDocument/2006/relationships/image" Target="../media/image106.svg"/><Relationship Id="rId23" Type="http://schemas.openxmlformats.org/officeDocument/2006/relationships/image" Target="../media/image114.svg"/><Relationship Id="rId10" Type="http://schemas.openxmlformats.org/officeDocument/2006/relationships/image" Target="../media/image101.png"/><Relationship Id="rId19" Type="http://schemas.openxmlformats.org/officeDocument/2006/relationships/image" Target="../media/image110.svg"/><Relationship Id="rId4" Type="http://schemas.openxmlformats.org/officeDocument/2006/relationships/image" Target="../media/image5.emf"/><Relationship Id="rId9" Type="http://schemas.openxmlformats.org/officeDocument/2006/relationships/image" Target="../media/image100.svg"/><Relationship Id="rId14" Type="http://schemas.openxmlformats.org/officeDocument/2006/relationships/image" Target="../media/image105.png"/><Relationship Id="rId22" Type="http://schemas.openxmlformats.org/officeDocument/2006/relationships/image" Target="../media/image113.png"/></Relationships>
</file>

<file path=ppt/slides/_rels/slide2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5.png"/><Relationship Id="rId7" Type="http://schemas.openxmlformats.org/officeDocument/2006/relationships/image" Target="../media/image5.emf"/><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0.jpeg"/><Relationship Id="rId5" Type="http://schemas.openxmlformats.org/officeDocument/2006/relationships/image" Target="../media/image117.png"/><Relationship Id="rId4" Type="http://schemas.openxmlformats.org/officeDocument/2006/relationships/image" Target="../media/image116.svg"/></Relationships>
</file>

<file path=ppt/slides/_rels/slide2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emf"/><Relationship Id="rId7"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22.png"/></Relationships>
</file>

<file path=ppt/slides/_rels/slide2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124.png"/></Relationships>
</file>

<file path=ppt/slides/_rels/slide3.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3.xml"/><Relationship Id="rId16"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5.emf"/><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0.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12.png"/><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7.jpeg"/><Relationship Id="rId7" Type="http://schemas.openxmlformats.org/officeDocument/2006/relationships/image" Target="../media/image30.sv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12.png"/><Relationship Id="rId10" Type="http://schemas.openxmlformats.org/officeDocument/2006/relationships/image" Target="../media/image33.jpeg"/><Relationship Id="rId4" Type="http://schemas.openxmlformats.org/officeDocument/2006/relationships/image" Target="../media/image5.emf"/><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jpeg"/><Relationship Id="rId7" Type="http://schemas.openxmlformats.org/officeDocument/2006/relationships/image" Target="../media/image30.sv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12.png"/><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5.jpe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12.png"/><Relationship Id="rId10" Type="http://schemas.openxmlformats.org/officeDocument/2006/relationships/image" Target="../media/image40.png"/><Relationship Id="rId4" Type="http://schemas.openxmlformats.org/officeDocument/2006/relationships/image" Target="../media/image5.emf"/><Relationship Id="rId9" Type="http://schemas.openxmlformats.org/officeDocument/2006/relationships/image" Target="../media/image39.png"/><Relationship Id="rId1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5.emf"/><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12.pn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urdue Logo" descr="Purdue Logo">
            <a:extLst>
              <a:ext uri="{FF2B5EF4-FFF2-40B4-BE49-F238E27FC236}">
                <a16:creationId xmlns:a16="http://schemas.microsoft.com/office/drawing/2014/main" id="{6B50599E-BAB6-7749-13D5-7E88116EEECB}"/>
              </a:ext>
            </a:extLst>
          </p:cNvPr>
          <p:cNvPicPr>
            <a:picLocks noChangeAspect="1"/>
          </p:cNvPicPr>
          <p:nvPr/>
        </p:nvPicPr>
        <p:blipFill>
          <a:blip r:embed="rId3"/>
          <a:stretch>
            <a:fillRect/>
          </a:stretch>
        </p:blipFill>
        <p:spPr>
          <a:xfrm>
            <a:off x="424314" y="5972250"/>
            <a:ext cx="2463665" cy="440990"/>
          </a:xfrm>
          <a:prstGeom prst="rect">
            <a:avLst/>
          </a:prstGeom>
        </p:spPr>
      </p:pic>
      <p:sp>
        <p:nvSpPr>
          <p:cNvPr id="62" name="Google Shape;87;p15">
            <a:extLst>
              <a:ext uri="{FF2B5EF4-FFF2-40B4-BE49-F238E27FC236}">
                <a16:creationId xmlns:a16="http://schemas.microsoft.com/office/drawing/2014/main" id="{681A8510-C9A3-0896-9E4D-48E09BF31B7D}"/>
              </a:ext>
            </a:extLst>
          </p:cNvPr>
          <p:cNvSpPr txBox="1">
            <a:spLocks/>
          </p:cNvSpPr>
          <p:nvPr/>
        </p:nvSpPr>
        <p:spPr>
          <a:xfrm>
            <a:off x="2209800" y="4916771"/>
            <a:ext cx="7772400" cy="295466"/>
          </a:xfrm>
          <a:prstGeom prst="rect">
            <a:avLst/>
          </a:prstGeom>
          <a:noFill/>
          <a:ln w="38100" cap="sq">
            <a:noFill/>
            <a:miter lim="800000"/>
          </a:ln>
        </p:spPr>
        <p:txBody>
          <a:bodyPr vert="horz" wrap="square" lIns="0" tIns="0" rIns="0" bIns="0" rtlCol="0" anchor="t" anchorCtr="0">
            <a:spAutoFit/>
          </a:bodyPr>
          <a:lstStyle>
            <a:defPPr marR="0" lvl="0" algn="l" rtl="0">
              <a:lnSpc>
                <a:spcPct val="100000"/>
              </a:lnSpc>
              <a:spcBef>
                <a:spcPts val="0"/>
              </a:spcBef>
              <a:spcAft>
                <a:spcPts val="0"/>
              </a:spcAft>
              <a:defRPr lang="en-US"/>
            </a:defPPr>
            <a:lvl1pPr algn="ctr" defTabSz="914400">
              <a:lnSpc>
                <a:spcPct val="80000"/>
              </a:lnSpc>
              <a:spcBef>
                <a:spcPct val="0"/>
              </a:spcBef>
              <a:buNone/>
              <a:defRPr sz="2800" b="1" i="1" cap="all" spc="0" baseline="0">
                <a:solidFill>
                  <a:schemeClr val="bg1"/>
                </a:solidFill>
                <a:latin typeface="Acumin Pro SemiCondensed" panose="020B0604020202020204" charset="0"/>
                <a:ea typeface="+mj-ea"/>
                <a:cs typeface="+mj-cs"/>
              </a:defRPr>
            </a:lvl1pPr>
            <a:lvl2pPr marR="0" lvl="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defRPr>
            </a:lvl9pPr>
          </a:lstStyle>
          <a:p>
            <a:r>
              <a:rPr lang="en-IN" sz="2400"/>
              <a:t>BAIM ANALYTICA</a:t>
            </a:r>
          </a:p>
        </p:txBody>
      </p:sp>
      <p:pic>
        <p:nvPicPr>
          <p:cNvPr id="1025" name="Picture 6">
            <a:extLst>
              <a:ext uri="{FF2B5EF4-FFF2-40B4-BE49-F238E27FC236}">
                <a16:creationId xmlns:a16="http://schemas.microsoft.com/office/drawing/2014/main" id="{B57ED5E4-04BF-6700-2634-726CBBF75C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8938" y="2562135"/>
            <a:ext cx="1188284" cy="1485355"/>
          </a:xfrm>
          <a:prstGeom prst="round2Diag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sp>
        <p:nvSpPr>
          <p:cNvPr id="1027" name="TextBox 1026">
            <a:extLst>
              <a:ext uri="{FF2B5EF4-FFF2-40B4-BE49-F238E27FC236}">
                <a16:creationId xmlns:a16="http://schemas.microsoft.com/office/drawing/2014/main" id="{9A5CC1B8-29D5-971D-6E44-119A226E75E7}"/>
              </a:ext>
            </a:extLst>
          </p:cNvPr>
          <p:cNvSpPr txBox="1"/>
          <p:nvPr/>
        </p:nvSpPr>
        <p:spPr>
          <a:xfrm>
            <a:off x="1654380" y="4164739"/>
            <a:ext cx="1277401" cy="461665"/>
          </a:xfrm>
          <a:prstGeom prst="rect">
            <a:avLst/>
          </a:prstGeom>
          <a:noFill/>
        </p:spPr>
        <p:txBody>
          <a:bodyPr wrap="none" rtlCol="0">
            <a:spAutoFit/>
          </a:bodyPr>
          <a:lstStyle/>
          <a:p>
            <a:pPr algn="ctr"/>
            <a:r>
              <a:rPr lang="en-IN" sz="1200" b="1" i="1">
                <a:latin typeface="Acumin Pro SemiCondensed" panose="020B0604020202020204" charset="0"/>
              </a:rPr>
              <a:t>Amal Tom</a:t>
            </a:r>
          </a:p>
          <a:p>
            <a:pPr algn="ctr"/>
            <a:r>
              <a:rPr lang="en-IN" sz="1200" b="1" i="1">
                <a:latin typeface="Acumin Pro SemiCondensed" panose="020B0604020202020204" charset="0"/>
              </a:rPr>
              <a:t>Zscaler | Purdue</a:t>
            </a:r>
          </a:p>
        </p:txBody>
      </p:sp>
      <p:pic>
        <p:nvPicPr>
          <p:cNvPr id="1028" name="Picture 1027" descr="A person wearing glasses and a suit&#10;&#10;Description automatically generated with medium confidence">
            <a:extLst>
              <a:ext uri="{FF2B5EF4-FFF2-40B4-BE49-F238E27FC236}">
                <a16:creationId xmlns:a16="http://schemas.microsoft.com/office/drawing/2014/main" id="{4FFBADCB-163B-0984-D8D8-BF735016128B}"/>
              </a:ext>
            </a:extLst>
          </p:cNvPr>
          <p:cNvPicPr>
            <a:picLocks noChangeAspect="1"/>
          </p:cNvPicPr>
          <p:nvPr/>
        </p:nvPicPr>
        <p:blipFill>
          <a:blip r:embed="rId5"/>
          <a:stretch>
            <a:fillRect/>
          </a:stretch>
        </p:blipFill>
        <p:spPr>
          <a:xfrm>
            <a:off x="3139847" y="2564994"/>
            <a:ext cx="1188284" cy="1485355"/>
          </a:xfrm>
          <a:prstGeom prst="round2DiagRect">
            <a:avLst/>
          </a:prstGeom>
          <a:ln w="19050">
            <a:solidFill>
              <a:schemeClr val="accent1"/>
            </a:solidFill>
          </a:ln>
        </p:spPr>
      </p:pic>
      <p:sp>
        <p:nvSpPr>
          <p:cNvPr id="1029" name="TextBox 1028">
            <a:extLst>
              <a:ext uri="{FF2B5EF4-FFF2-40B4-BE49-F238E27FC236}">
                <a16:creationId xmlns:a16="http://schemas.microsoft.com/office/drawing/2014/main" id="{AAD8E95B-CCDA-8FFA-E8FD-07930295FDC3}"/>
              </a:ext>
            </a:extLst>
          </p:cNvPr>
          <p:cNvSpPr txBox="1"/>
          <p:nvPr/>
        </p:nvSpPr>
        <p:spPr>
          <a:xfrm>
            <a:off x="3080541" y="4164739"/>
            <a:ext cx="1306896" cy="461665"/>
          </a:xfrm>
          <a:prstGeom prst="rect">
            <a:avLst/>
          </a:prstGeom>
          <a:noFill/>
        </p:spPr>
        <p:txBody>
          <a:bodyPr wrap="none" rtlCol="0">
            <a:spAutoFit/>
          </a:bodyPr>
          <a:lstStyle/>
          <a:p>
            <a:pPr algn="ctr"/>
            <a:r>
              <a:rPr lang="en-IN" sz="1200" b="1" i="1">
                <a:latin typeface="Acumin Pro SemiCondensed" panose="020B0604020202020204" charset="0"/>
              </a:rPr>
              <a:t>Mrinmoy Dalal</a:t>
            </a:r>
          </a:p>
          <a:p>
            <a:pPr algn="ctr"/>
            <a:r>
              <a:rPr lang="en-IN" sz="1200" b="1" i="1">
                <a:latin typeface="Acumin Pro SemiCondensed" panose="020B0604020202020204" charset="0"/>
              </a:rPr>
              <a:t>Deloitte | Purdue</a:t>
            </a:r>
          </a:p>
        </p:txBody>
      </p:sp>
      <p:pic>
        <p:nvPicPr>
          <p:cNvPr id="1030" name="Picture 2">
            <a:extLst>
              <a:ext uri="{FF2B5EF4-FFF2-40B4-BE49-F238E27FC236}">
                <a16:creationId xmlns:a16="http://schemas.microsoft.com/office/drawing/2014/main" id="{C9486F64-1A39-6915-36C5-3F2215EC856D}"/>
              </a:ext>
            </a:extLst>
          </p:cNvPr>
          <p:cNvPicPr>
            <a:picLocks noChangeAspect="1" noChangeArrowheads="1"/>
          </p:cNvPicPr>
          <p:nvPr/>
        </p:nvPicPr>
        <p:blipFill>
          <a:blip r:embed="rId6"/>
          <a:srcRect t="3809" b="3809"/>
          <a:stretch/>
        </p:blipFill>
        <p:spPr bwMode="auto">
          <a:xfrm>
            <a:off x="4677258" y="2562135"/>
            <a:ext cx="1188283" cy="1485355"/>
          </a:xfrm>
          <a:prstGeom prst="round2Diag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sp>
        <p:nvSpPr>
          <p:cNvPr id="1031" name="TextBox 1030">
            <a:extLst>
              <a:ext uri="{FF2B5EF4-FFF2-40B4-BE49-F238E27FC236}">
                <a16:creationId xmlns:a16="http://schemas.microsoft.com/office/drawing/2014/main" id="{92F142CA-0159-9107-5358-EE91B39401C6}"/>
              </a:ext>
            </a:extLst>
          </p:cNvPr>
          <p:cNvSpPr txBox="1"/>
          <p:nvPr/>
        </p:nvSpPr>
        <p:spPr>
          <a:xfrm>
            <a:off x="4541680" y="4164739"/>
            <a:ext cx="1459438" cy="461665"/>
          </a:xfrm>
          <a:prstGeom prst="rect">
            <a:avLst/>
          </a:prstGeom>
          <a:noFill/>
        </p:spPr>
        <p:txBody>
          <a:bodyPr wrap="none" rtlCol="0">
            <a:spAutoFit/>
          </a:bodyPr>
          <a:lstStyle/>
          <a:p>
            <a:pPr algn="ctr"/>
            <a:r>
              <a:rPr lang="en-IN" sz="1200" b="1" i="1">
                <a:latin typeface="Acumin Pro SemiCondensed" panose="020B0604020202020204" charset="0"/>
              </a:rPr>
              <a:t>Sankarsan Gautam</a:t>
            </a:r>
          </a:p>
          <a:p>
            <a:pPr algn="ctr"/>
            <a:r>
              <a:rPr lang="en-IN" sz="1200" b="1" i="1">
                <a:latin typeface="Acumin Pro SemiCondensed" panose="020B0604020202020204" charset="0"/>
              </a:rPr>
              <a:t>HSBC | Purdue</a:t>
            </a:r>
          </a:p>
        </p:txBody>
      </p:sp>
      <p:pic>
        <p:nvPicPr>
          <p:cNvPr id="1032" name="Picture 4">
            <a:extLst>
              <a:ext uri="{FF2B5EF4-FFF2-40B4-BE49-F238E27FC236}">
                <a16:creationId xmlns:a16="http://schemas.microsoft.com/office/drawing/2014/main" id="{BAAA675D-CFFF-C9D6-1932-F1D5F91DA2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5205" y="2562135"/>
            <a:ext cx="1189341" cy="1485355"/>
          </a:xfrm>
          <a:prstGeom prst="round2Diag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sp>
        <p:nvSpPr>
          <p:cNvPr id="1033" name="TextBox 1032">
            <a:extLst>
              <a:ext uri="{FF2B5EF4-FFF2-40B4-BE49-F238E27FC236}">
                <a16:creationId xmlns:a16="http://schemas.microsoft.com/office/drawing/2014/main" id="{2D2F4F94-77E5-332F-5C83-C1B26798012B}"/>
              </a:ext>
            </a:extLst>
          </p:cNvPr>
          <p:cNvSpPr txBox="1"/>
          <p:nvPr/>
        </p:nvSpPr>
        <p:spPr>
          <a:xfrm>
            <a:off x="6160619" y="4164739"/>
            <a:ext cx="1358512" cy="461665"/>
          </a:xfrm>
          <a:prstGeom prst="rect">
            <a:avLst/>
          </a:prstGeom>
          <a:noFill/>
        </p:spPr>
        <p:txBody>
          <a:bodyPr wrap="none" rtlCol="0">
            <a:spAutoFit/>
          </a:bodyPr>
          <a:lstStyle/>
          <a:p>
            <a:pPr algn="ctr"/>
            <a:r>
              <a:rPr lang="en-IN" sz="1200" b="1" i="1">
                <a:latin typeface="Acumin Pro SemiCondensed" panose="020B0604020202020204" charset="0"/>
              </a:rPr>
              <a:t>Shreyas Joshi</a:t>
            </a:r>
          </a:p>
          <a:p>
            <a:pPr algn="ctr"/>
            <a:r>
              <a:rPr lang="en-IN" sz="1200" b="1" i="1">
                <a:latin typeface="Acumin Pro SemiCondensed" panose="020B0604020202020204" charset="0"/>
              </a:rPr>
              <a:t>Quotient | Purdue</a:t>
            </a:r>
          </a:p>
        </p:txBody>
      </p:sp>
      <p:pic>
        <p:nvPicPr>
          <p:cNvPr id="1034" name="Picture 8">
            <a:extLst>
              <a:ext uri="{FF2B5EF4-FFF2-40B4-BE49-F238E27FC236}">
                <a16:creationId xmlns:a16="http://schemas.microsoft.com/office/drawing/2014/main" id="{7420CC0E-C22C-8D5B-EC8D-0FCABBDD06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4286" y="2562135"/>
            <a:ext cx="1188284" cy="1485355"/>
          </a:xfrm>
          <a:prstGeom prst="round2Diag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sp>
        <p:nvSpPr>
          <p:cNvPr id="1035" name="TextBox 1034">
            <a:extLst>
              <a:ext uri="{FF2B5EF4-FFF2-40B4-BE49-F238E27FC236}">
                <a16:creationId xmlns:a16="http://schemas.microsoft.com/office/drawing/2014/main" id="{81C14832-4ED0-55B9-29E6-3FBCC95E7AB0}"/>
              </a:ext>
            </a:extLst>
          </p:cNvPr>
          <p:cNvSpPr txBox="1"/>
          <p:nvPr/>
        </p:nvSpPr>
        <p:spPr>
          <a:xfrm>
            <a:off x="7671451" y="4164739"/>
            <a:ext cx="1333955" cy="461665"/>
          </a:xfrm>
          <a:prstGeom prst="rect">
            <a:avLst/>
          </a:prstGeom>
          <a:noFill/>
        </p:spPr>
        <p:txBody>
          <a:bodyPr wrap="none" rtlCol="0">
            <a:spAutoFit/>
          </a:bodyPr>
          <a:lstStyle/>
          <a:p>
            <a:pPr algn="ctr"/>
            <a:r>
              <a:rPr lang="en-IN" sz="1200" b="1" i="1">
                <a:latin typeface="Acumin Pro SemiCondensed" panose="020B0604020202020204" charset="0"/>
              </a:rPr>
              <a:t>Vedanti Gulalkari</a:t>
            </a:r>
          </a:p>
          <a:p>
            <a:pPr algn="ctr"/>
            <a:r>
              <a:rPr lang="en-IN" sz="1200" b="1" i="1">
                <a:latin typeface="Acumin Pro SemiCondensed" panose="020B0604020202020204" charset="0"/>
              </a:rPr>
              <a:t>Deloitte | Purdue</a:t>
            </a:r>
          </a:p>
        </p:txBody>
      </p:sp>
      <p:pic>
        <p:nvPicPr>
          <p:cNvPr id="1036" name="Picture 10">
            <a:extLst>
              <a:ext uri="{FF2B5EF4-FFF2-40B4-BE49-F238E27FC236}">
                <a16:creationId xmlns:a16="http://schemas.microsoft.com/office/drawing/2014/main" id="{9673064E-E172-28C2-69A6-66DEE27C2E76}"/>
              </a:ext>
            </a:extLst>
          </p:cNvPr>
          <p:cNvPicPr>
            <a:picLocks noChangeAspect="1" noChangeArrowheads="1"/>
          </p:cNvPicPr>
          <p:nvPr/>
        </p:nvPicPr>
        <p:blipFill rotWithShape="1">
          <a:blip r:embed="rId9"/>
          <a:srcRect l="16916" t="9953" r="3501" b="165"/>
          <a:stretch/>
        </p:blipFill>
        <p:spPr bwMode="auto">
          <a:xfrm>
            <a:off x="9253098" y="2562135"/>
            <a:ext cx="1188284" cy="1482634"/>
          </a:xfrm>
          <a:prstGeom prst="round2Diag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sp>
        <p:nvSpPr>
          <p:cNvPr id="1037" name="TextBox 1036">
            <a:extLst>
              <a:ext uri="{FF2B5EF4-FFF2-40B4-BE49-F238E27FC236}">
                <a16:creationId xmlns:a16="http://schemas.microsoft.com/office/drawing/2014/main" id="{2EFFBC30-7E93-9378-579E-7D3A258D3C17}"/>
              </a:ext>
            </a:extLst>
          </p:cNvPr>
          <p:cNvSpPr txBox="1"/>
          <p:nvPr/>
        </p:nvSpPr>
        <p:spPr>
          <a:xfrm>
            <a:off x="9156858" y="4164739"/>
            <a:ext cx="1380763" cy="461665"/>
          </a:xfrm>
          <a:prstGeom prst="rect">
            <a:avLst/>
          </a:prstGeom>
          <a:noFill/>
        </p:spPr>
        <p:txBody>
          <a:bodyPr wrap="none" rtlCol="0">
            <a:spAutoFit/>
          </a:bodyPr>
          <a:lstStyle/>
          <a:p>
            <a:pPr algn="ctr"/>
            <a:r>
              <a:rPr lang="en-IN" sz="1200" b="1" i="1">
                <a:latin typeface="Acumin Pro SemiCondensed" panose="020B0604020202020204" charset="0"/>
              </a:rPr>
              <a:t>Venkatesh Seetha</a:t>
            </a:r>
          </a:p>
          <a:p>
            <a:pPr algn="ctr"/>
            <a:r>
              <a:rPr lang="en-IN" sz="1200" b="1" i="1" err="1">
                <a:latin typeface="Acumin Pro SemiCondensed" panose="020B0604020202020204" charset="0"/>
              </a:rPr>
              <a:t>i.Di</a:t>
            </a:r>
            <a:r>
              <a:rPr lang="en-IN" sz="1200" b="1" i="1">
                <a:latin typeface="Acumin Pro SemiCondensed" panose="020B0604020202020204" charset="0"/>
              </a:rPr>
              <a:t> Gov | Purdue</a:t>
            </a:r>
          </a:p>
        </p:txBody>
      </p:sp>
      <p:sp>
        <p:nvSpPr>
          <p:cNvPr id="1024" name="Google Shape;87;p15">
            <a:extLst>
              <a:ext uri="{FF2B5EF4-FFF2-40B4-BE49-F238E27FC236}">
                <a16:creationId xmlns:a16="http://schemas.microsoft.com/office/drawing/2014/main" id="{3D438047-9C57-0C10-B9CC-9749DE53F99D}"/>
              </a:ext>
            </a:extLst>
          </p:cNvPr>
          <p:cNvSpPr txBox="1">
            <a:spLocks/>
          </p:cNvSpPr>
          <p:nvPr/>
        </p:nvSpPr>
        <p:spPr>
          <a:xfrm>
            <a:off x="2209800" y="5223635"/>
            <a:ext cx="7772400" cy="373755"/>
          </a:xfrm>
          <a:prstGeom prst="rect">
            <a:avLst/>
          </a:prstGeom>
          <a:noFill/>
          <a:ln>
            <a:noFill/>
          </a:ln>
        </p:spPr>
        <p:txBody>
          <a:bodyPr spcFirstLastPara="1" wrap="square" lIns="0"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000" b="0" i="0" u="none" strike="noStrike" cap="none">
                <a:solidFill>
                  <a:srgbClr val="00A7E1"/>
                </a:solidFill>
                <a:latin typeface="Source Sans Pro SemiBold"/>
                <a:ea typeface="Source Sans Pro SemiBold"/>
                <a:cs typeface="Source Sans Pro SemiBold"/>
                <a:sym typeface="Source Sans Pro SemiBold"/>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ctr"/>
            <a:r>
              <a:rPr lang="en-IN" sz="1600" b="1" i="1">
                <a:solidFill>
                  <a:schemeClr val="bg1"/>
                </a:solidFill>
                <a:latin typeface="Acumin Pro SemiCondensed" panose="020B0604020202020204" charset="0"/>
              </a:rPr>
              <a:t>20+ years of combined analytics and consulting experience</a:t>
            </a:r>
          </a:p>
        </p:txBody>
      </p:sp>
      <p:pic>
        <p:nvPicPr>
          <p:cNvPr id="1039" name="Google Shape;13;p2">
            <a:extLst>
              <a:ext uri="{FF2B5EF4-FFF2-40B4-BE49-F238E27FC236}">
                <a16:creationId xmlns:a16="http://schemas.microsoft.com/office/drawing/2014/main" id="{7BB64965-ECDA-2C89-B11C-30EE87723757}"/>
              </a:ext>
            </a:extLst>
          </p:cNvPr>
          <p:cNvPicPr preferRelativeResize="0"/>
          <p:nvPr/>
        </p:nvPicPr>
        <p:blipFill>
          <a:blip r:embed="rId10">
            <a:alphaModFix/>
          </a:blip>
          <a:stretch>
            <a:fillRect/>
          </a:stretch>
        </p:blipFill>
        <p:spPr>
          <a:xfrm>
            <a:off x="5297185" y="735435"/>
            <a:ext cx="1597631" cy="857444"/>
          </a:xfrm>
          <a:prstGeom prst="rect">
            <a:avLst/>
          </a:prstGeom>
          <a:noFill/>
          <a:ln>
            <a:noFill/>
          </a:ln>
        </p:spPr>
      </p:pic>
      <p:sp>
        <p:nvSpPr>
          <p:cNvPr id="1040" name="Google Shape;87;p15">
            <a:extLst>
              <a:ext uri="{FF2B5EF4-FFF2-40B4-BE49-F238E27FC236}">
                <a16:creationId xmlns:a16="http://schemas.microsoft.com/office/drawing/2014/main" id="{6D20A5EA-A6C2-42BE-7117-9B2267B3575C}"/>
              </a:ext>
            </a:extLst>
          </p:cNvPr>
          <p:cNvSpPr txBox="1">
            <a:spLocks/>
          </p:cNvSpPr>
          <p:nvPr/>
        </p:nvSpPr>
        <p:spPr>
          <a:xfrm>
            <a:off x="751717" y="1787261"/>
            <a:ext cx="10688567" cy="518475"/>
          </a:xfrm>
          <a:prstGeom prst="rect">
            <a:avLst/>
          </a:prstGeom>
          <a:noFill/>
          <a:ln w="38100" cap="sq">
            <a:noFill/>
            <a:miter lim="800000"/>
          </a:ln>
        </p:spPr>
        <p:txBody>
          <a:bodyPr vert="horz" wrap="square" lIns="0" tIns="0" rIns="0" bIns="0" rtlCol="0" anchor="t" anchorCtr="0">
            <a:spAutoFit/>
          </a:bodyPr>
          <a:lstStyle>
            <a:defPPr marR="0" lvl="0" algn="l" rtl="0">
              <a:lnSpc>
                <a:spcPct val="100000"/>
              </a:lnSpc>
              <a:spcBef>
                <a:spcPts val="0"/>
              </a:spcBef>
              <a:spcAft>
                <a:spcPts val="0"/>
              </a:spcAft>
            </a:defPPr>
            <a:lvl1pPr algn="ctr" defTabSz="914400">
              <a:lnSpc>
                <a:spcPct val="80000"/>
              </a:lnSpc>
              <a:spcBef>
                <a:spcPct val="0"/>
              </a:spcBef>
              <a:buNone/>
              <a:defRPr sz="4800" b="1" i="1" cap="all" spc="0" baseline="0">
                <a:solidFill>
                  <a:schemeClr val="bg1"/>
                </a:solidFill>
                <a:latin typeface="Acumin Pro ExtraCondensed" panose="020B0508020202020204" pitchFamily="34" charset="77"/>
                <a:ea typeface="+mj-ea"/>
                <a:cs typeface="+mj-cs"/>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nSpc>
                <a:spcPct val="114000"/>
              </a:lnSpc>
            </a:pPr>
            <a:r>
              <a:rPr lang="en-US" sz="3200">
                <a:latin typeface="Acumin Pro SemiCondensed" panose="020B0604020202020204" charset="0"/>
              </a:rPr>
              <a:t>Language agnostic readability assessments</a:t>
            </a:r>
          </a:p>
        </p:txBody>
      </p:sp>
    </p:spTree>
    <p:extLst>
      <p:ext uri="{BB962C8B-B14F-4D97-AF65-F5344CB8AC3E}">
        <p14:creationId xmlns:p14="http://schemas.microsoft.com/office/powerpoint/2010/main" val="2664743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25"/>
                                        </p:tgtEl>
                                      </p:cBhvr>
                                    </p:animEffect>
                                    <p:animScale>
                                      <p:cBhvr>
                                        <p:cTn id="7" dur="250" autoRev="1" fill="hold"/>
                                        <p:tgtEl>
                                          <p:spTgt spid="102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030"/>
                                        </p:tgtEl>
                                      </p:cBhvr>
                                    </p:animEffect>
                                    <p:animScale>
                                      <p:cBhvr>
                                        <p:cTn id="12" dur="250" autoRev="1" fill="hold"/>
                                        <p:tgtEl>
                                          <p:spTgt spid="103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1032"/>
                                        </p:tgtEl>
                                      </p:cBhvr>
                                    </p:animEffect>
                                    <p:animScale>
                                      <p:cBhvr>
                                        <p:cTn id="17" dur="250" autoRev="1" fill="hold"/>
                                        <p:tgtEl>
                                          <p:spTgt spid="1032"/>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1034"/>
                                        </p:tgtEl>
                                      </p:cBhvr>
                                    </p:animEffect>
                                    <p:animScale>
                                      <p:cBhvr>
                                        <p:cTn id="22" dur="250" autoRev="1" fill="hold"/>
                                        <p:tgtEl>
                                          <p:spTgt spid="103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1036"/>
                                        </p:tgtEl>
                                      </p:cBhvr>
                                    </p:animEffect>
                                    <p:animScale>
                                      <p:cBhvr>
                                        <p:cTn id="27" dur="250" autoRev="1" fill="hold"/>
                                        <p:tgtEl>
                                          <p:spTgt spid="10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09398"/>
          </a:xfrm>
        </p:spPr>
        <p:txBody>
          <a:bodyPr/>
          <a:lstStyle/>
          <a:p>
            <a:r>
              <a:rPr lang="en-US" sz="4400"/>
              <a:t>Methodology</a:t>
            </a:r>
          </a:p>
        </p:txBody>
      </p:sp>
      <p:grpSp>
        <p:nvGrpSpPr>
          <p:cNvPr id="85" name="Group 84" hidden="1">
            <a:extLst>
              <a:ext uri="{FF2B5EF4-FFF2-40B4-BE49-F238E27FC236}">
                <a16:creationId xmlns:a16="http://schemas.microsoft.com/office/drawing/2014/main" id="{2CB57917-94BE-840D-0DAF-A2F01A50A78C}"/>
              </a:ext>
            </a:extLst>
          </p:cNvPr>
          <p:cNvGrpSpPr/>
          <p:nvPr/>
        </p:nvGrpSpPr>
        <p:grpSpPr>
          <a:xfrm>
            <a:off x="6526185" y="2478161"/>
            <a:ext cx="1640461" cy="444485"/>
            <a:chOff x="3333123" y="1870502"/>
            <a:chExt cx="1560847" cy="422913"/>
          </a:xfrm>
        </p:grpSpPr>
        <p:pic>
          <p:nvPicPr>
            <p:cNvPr id="12" name="Picture 11">
              <a:extLst>
                <a:ext uri="{FF2B5EF4-FFF2-40B4-BE49-F238E27FC236}">
                  <a16:creationId xmlns:a16="http://schemas.microsoft.com/office/drawing/2014/main" id="{0308EBBD-68F6-716A-DC73-F9E5200155E5}"/>
                </a:ext>
              </a:extLst>
            </p:cNvPr>
            <p:cNvPicPr>
              <a:picLocks noChangeAspect="1"/>
            </p:cNvPicPr>
            <p:nvPr/>
          </p:nvPicPr>
          <p:blipFill>
            <a:blip r:embed="rId3"/>
            <a:stretch>
              <a:fillRect/>
            </a:stretch>
          </p:blipFill>
          <p:spPr>
            <a:xfrm>
              <a:off x="3333123" y="1870502"/>
              <a:ext cx="335980" cy="335981"/>
            </a:xfrm>
            <a:prstGeom prst="rect">
              <a:avLst/>
            </a:prstGeom>
          </p:spPr>
        </p:pic>
        <p:sp>
          <p:nvSpPr>
            <p:cNvPr id="84" name="Rectangle: Rounded Corners 83">
              <a:extLst>
                <a:ext uri="{FF2B5EF4-FFF2-40B4-BE49-F238E27FC236}">
                  <a16:creationId xmlns:a16="http://schemas.microsoft.com/office/drawing/2014/main" id="{9D862F14-0566-EDBF-088E-CB574EA64F1E}"/>
                </a:ext>
              </a:extLst>
            </p:cNvPr>
            <p:cNvSpPr/>
            <p:nvPr/>
          </p:nvSpPr>
          <p:spPr>
            <a:xfrm>
              <a:off x="3583968" y="1964498"/>
              <a:ext cx="1310002" cy="328917"/>
            </a:xfrm>
            <a:prstGeom prst="roundRect">
              <a:avLst>
                <a:gd name="adj" fmla="val 728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b="1"/>
                <a:t>Python Package</a:t>
              </a:r>
              <a:endParaRPr lang="en-IN" sz="1000"/>
            </a:p>
          </p:txBody>
        </p:sp>
      </p:grpSp>
      <p:sp>
        <p:nvSpPr>
          <p:cNvPr id="7" name="TextBox 6">
            <a:extLst>
              <a:ext uri="{FF2B5EF4-FFF2-40B4-BE49-F238E27FC236}">
                <a16:creationId xmlns:a16="http://schemas.microsoft.com/office/drawing/2014/main" id="{867CE565-CD59-6786-509A-2374671F4BD6}"/>
              </a:ext>
            </a:extLst>
          </p:cNvPr>
          <p:cNvSpPr txBox="1"/>
          <p:nvPr/>
        </p:nvSpPr>
        <p:spPr>
          <a:xfrm>
            <a:off x="217599" y="4201908"/>
            <a:ext cx="8408697" cy="1671163"/>
          </a:xfrm>
          <a:prstGeom prst="rect">
            <a:avLst/>
          </a:prstGeom>
          <a:noFill/>
        </p:spPr>
        <p:txBody>
          <a:bodyPr wrap="square" lIns="91440" tIns="45720" rIns="91440" bIns="45720" anchor="t">
            <a:spAutoFit/>
          </a:bodyPr>
          <a:lstStyle/>
          <a:p>
            <a:pPr marL="285750" indent="-285750" algn="just">
              <a:lnSpc>
                <a:spcPct val="130000"/>
              </a:lnSpc>
              <a:spcBef>
                <a:spcPts val="200"/>
              </a:spcBef>
              <a:spcAft>
                <a:spcPts val="200"/>
              </a:spcAft>
              <a:buFont typeface="Wingdings" panose="05000000000000000000" pitchFamily="2" charset="2"/>
              <a:buChar char="q"/>
            </a:pPr>
            <a:r>
              <a:rPr lang="en-US" sz="1400" dirty="0"/>
              <a:t>Use language-agnostic sentence embeddings from a LLM to facilitate </a:t>
            </a:r>
            <a:r>
              <a:rPr lang="en-US" sz="1400" b="1" dirty="0"/>
              <a:t>transfer learning</a:t>
            </a:r>
          </a:p>
          <a:p>
            <a:pPr marL="285750" indent="-285750" algn="just">
              <a:lnSpc>
                <a:spcPct val="130000"/>
              </a:lnSpc>
              <a:spcBef>
                <a:spcPts val="200"/>
              </a:spcBef>
              <a:spcAft>
                <a:spcPts val="200"/>
              </a:spcAft>
              <a:buFont typeface="Wingdings" panose="05000000000000000000" pitchFamily="2" charset="2"/>
              <a:buChar char="q"/>
            </a:pPr>
            <a:r>
              <a:rPr lang="en-US" sz="1400" dirty="0"/>
              <a:t>Train supervised deep-learning models on </a:t>
            </a:r>
            <a:r>
              <a:rPr lang="en-US" sz="1400" b="1" dirty="0"/>
              <a:t>labeled sentences from major language families</a:t>
            </a:r>
          </a:p>
          <a:p>
            <a:pPr marL="285750" indent="-285750" algn="just">
              <a:lnSpc>
                <a:spcPct val="130000"/>
              </a:lnSpc>
              <a:spcBef>
                <a:spcPts val="200"/>
              </a:spcBef>
              <a:spcAft>
                <a:spcPts val="200"/>
              </a:spcAft>
              <a:buFont typeface="Wingdings" panose="05000000000000000000" pitchFamily="2" charset="2"/>
              <a:buChar char="q"/>
            </a:pPr>
            <a:r>
              <a:rPr lang="en-US" sz="1400" dirty="0"/>
              <a:t>Employ </a:t>
            </a:r>
            <a:r>
              <a:rPr lang="en-US" sz="1400" b="1" dirty="0"/>
              <a:t>zero-shot learning to predict the complexity score</a:t>
            </a:r>
            <a:r>
              <a:rPr lang="en-US" sz="1400" dirty="0"/>
              <a:t> of multi-lingual verses</a:t>
            </a:r>
          </a:p>
          <a:p>
            <a:pPr marL="285750" indent="-285750" algn="just">
              <a:lnSpc>
                <a:spcPct val="130000"/>
              </a:lnSpc>
              <a:spcBef>
                <a:spcPts val="200"/>
              </a:spcBef>
              <a:spcAft>
                <a:spcPts val="200"/>
              </a:spcAft>
              <a:buFont typeface="Wingdings" panose="05000000000000000000" pitchFamily="2" charset="2"/>
              <a:buChar char="q"/>
            </a:pPr>
            <a:r>
              <a:rPr lang="en-US" sz="1400" dirty="0"/>
              <a:t>Conduct training &amp; </a:t>
            </a:r>
            <a:r>
              <a:rPr lang="en-US" sz="1400" b="1" dirty="0"/>
              <a:t>prediction in embedding space </a:t>
            </a:r>
            <a:r>
              <a:rPr lang="en-US" sz="1400" dirty="0"/>
              <a:t>to eliminate costly language-specific processing</a:t>
            </a:r>
          </a:p>
          <a:p>
            <a:pPr marL="285750" indent="-285750" algn="just">
              <a:lnSpc>
                <a:spcPct val="130000"/>
              </a:lnSpc>
              <a:spcBef>
                <a:spcPts val="200"/>
              </a:spcBef>
              <a:spcAft>
                <a:spcPts val="200"/>
              </a:spcAft>
              <a:buFont typeface="Wingdings" panose="05000000000000000000" pitchFamily="2" charset="2"/>
              <a:buChar char="q"/>
            </a:pPr>
            <a:r>
              <a:rPr lang="en-US" sz="1400" dirty="0"/>
              <a:t>Deploy the solution as an AWS pipeline for optimal </a:t>
            </a:r>
            <a:r>
              <a:rPr lang="en-US" sz="1400" b="1" dirty="0"/>
              <a:t>performance at scale</a:t>
            </a:r>
          </a:p>
        </p:txBody>
      </p:sp>
      <p:pic>
        <p:nvPicPr>
          <p:cNvPr id="11" name="Picture 2">
            <a:extLst>
              <a:ext uri="{FF2B5EF4-FFF2-40B4-BE49-F238E27FC236}">
                <a16:creationId xmlns:a16="http://schemas.microsoft.com/office/drawing/2014/main" id="{AC1EAEB4-9518-C7AC-27D3-44346BCE7109}"/>
              </a:ext>
            </a:extLst>
          </p:cNvPr>
          <p:cNvPicPr>
            <a:picLocks noChangeAspect="1"/>
          </p:cNvPicPr>
          <p:nvPr/>
        </p:nvPicPr>
        <p:blipFill rotWithShape="1">
          <a:blip r:embed="rId4"/>
          <a:srcRect t="6479" b="19615"/>
          <a:stretch/>
        </p:blipFill>
        <p:spPr bwMode="auto">
          <a:xfrm>
            <a:off x="11503306" y="192277"/>
            <a:ext cx="585249" cy="585248"/>
          </a:xfrm>
          <a:prstGeom prst="ellipse">
            <a:avLst/>
          </a:prstGeom>
          <a:noFill/>
          <a:ln w="19050">
            <a:solidFill>
              <a:srgbClr val="8E6F3E"/>
            </a:solidFill>
          </a:ln>
          <a:extLst>
            <a:ext uri="{909E8E84-426E-40DD-AFC4-6F175D3DCCD1}">
              <a14:hiddenFill xmlns:a14="http://schemas.microsoft.com/office/drawing/2010/main">
                <a:solidFill>
                  <a:srgbClr val="FFFFFF"/>
                </a:solidFill>
              </a14:hiddenFill>
            </a:ext>
          </a:extLst>
        </p:spPr>
      </p:pic>
      <p:pic>
        <p:nvPicPr>
          <p:cNvPr id="3" name="Purdue Logo" descr="Purdue Logo">
            <a:extLst>
              <a:ext uri="{FF2B5EF4-FFF2-40B4-BE49-F238E27FC236}">
                <a16:creationId xmlns:a16="http://schemas.microsoft.com/office/drawing/2014/main" id="{90978AF0-9DB8-C4DE-9DA1-72073912570A}"/>
              </a:ext>
            </a:extLst>
          </p:cNvPr>
          <p:cNvPicPr>
            <a:picLocks noChangeAspect="1"/>
          </p:cNvPicPr>
          <p:nvPr/>
        </p:nvPicPr>
        <p:blipFill>
          <a:blip r:embed="rId5"/>
          <a:stretch>
            <a:fillRect/>
          </a:stretch>
        </p:blipFill>
        <p:spPr>
          <a:xfrm>
            <a:off x="217599" y="6260463"/>
            <a:ext cx="1673207" cy="299500"/>
          </a:xfrm>
          <a:prstGeom prst="rect">
            <a:avLst/>
          </a:prstGeom>
        </p:spPr>
      </p:pic>
      <p:pic>
        <p:nvPicPr>
          <p:cNvPr id="4" name="Google Shape;13;p2">
            <a:extLst>
              <a:ext uri="{FF2B5EF4-FFF2-40B4-BE49-F238E27FC236}">
                <a16:creationId xmlns:a16="http://schemas.microsoft.com/office/drawing/2014/main" id="{8443299C-F921-457F-F670-D024F9EDA491}"/>
              </a:ext>
            </a:extLst>
          </p:cNvPr>
          <p:cNvPicPr preferRelativeResize="0"/>
          <p:nvPr/>
        </p:nvPicPr>
        <p:blipFill>
          <a:blip r:embed="rId6">
            <a:alphaModFix/>
          </a:blip>
          <a:stretch>
            <a:fillRect/>
          </a:stretch>
        </p:blipFill>
        <p:spPr>
          <a:xfrm>
            <a:off x="11230037" y="6218740"/>
            <a:ext cx="713523" cy="382946"/>
          </a:xfrm>
          <a:prstGeom prst="rect">
            <a:avLst/>
          </a:prstGeom>
          <a:noFill/>
          <a:ln>
            <a:noFill/>
          </a:ln>
        </p:spPr>
      </p:pic>
      <p:grpSp>
        <p:nvGrpSpPr>
          <p:cNvPr id="5" name="Group 4">
            <a:extLst>
              <a:ext uri="{FF2B5EF4-FFF2-40B4-BE49-F238E27FC236}">
                <a16:creationId xmlns:a16="http://schemas.microsoft.com/office/drawing/2014/main" id="{ABF5A4B4-B88C-C443-3BD4-7119394CA780}"/>
              </a:ext>
            </a:extLst>
          </p:cNvPr>
          <p:cNvGrpSpPr/>
          <p:nvPr/>
        </p:nvGrpSpPr>
        <p:grpSpPr>
          <a:xfrm>
            <a:off x="503087" y="1292168"/>
            <a:ext cx="6984423" cy="2772344"/>
            <a:chOff x="503087" y="1292168"/>
            <a:chExt cx="6984423" cy="2772344"/>
          </a:xfrm>
        </p:grpSpPr>
        <p:sp>
          <p:nvSpPr>
            <p:cNvPr id="78" name="Google Shape;568;p26">
              <a:extLst>
                <a:ext uri="{FF2B5EF4-FFF2-40B4-BE49-F238E27FC236}">
                  <a16:creationId xmlns:a16="http://schemas.microsoft.com/office/drawing/2014/main" id="{19B33888-9DF3-C62E-FED8-99C4E32BAFFC}"/>
                </a:ext>
              </a:extLst>
            </p:cNvPr>
            <p:cNvSpPr txBox="1"/>
            <p:nvPr/>
          </p:nvSpPr>
          <p:spPr>
            <a:xfrm>
              <a:off x="503087" y="3236199"/>
              <a:ext cx="1486931" cy="776919"/>
            </a:xfrm>
            <a:prstGeom prst="rect">
              <a:avLst/>
            </a:prstGeom>
            <a:noFill/>
            <a:ln w="28575">
              <a:noFill/>
            </a:ln>
          </p:spPr>
          <p:txBody>
            <a:bodyPr spcFirstLastPara="1" wrap="square" lIns="91425" tIns="91425" rIns="91425" bIns="91425" anchor="ctr" anchorCtr="0">
              <a:noAutofit/>
            </a:bodyPr>
            <a:lstStyle/>
            <a:p>
              <a:pPr marL="0" marR="0" lvl="0" indent="0" algn="ctr" defTabSz="914400" eaLnBrk="1" fontAlgn="auto" latinLnBrk="0" hangingPunct="1">
                <a:lnSpc>
                  <a:spcPct val="112000"/>
                </a:lnSpc>
                <a:spcBef>
                  <a:spcPts val="0"/>
                </a:spcBef>
                <a:spcAft>
                  <a:spcPts val="0"/>
                </a:spcAft>
                <a:buClrTx/>
                <a:buSzTx/>
                <a:buFontTx/>
                <a:buNone/>
                <a:tabLst/>
                <a:defRPr/>
              </a:pPr>
              <a:r>
                <a:rPr kumimoji="0" lang="en-US" sz="1400" b="1" i="1" u="none" strike="noStrike" kern="0" cap="none" spc="0" normalizeH="0" baseline="0" noProof="0" dirty="0">
                  <a:ln>
                    <a:noFill/>
                  </a:ln>
                  <a:solidFill>
                    <a:prstClr val="black"/>
                  </a:solidFill>
                  <a:effectLst/>
                  <a:uLnTx/>
                  <a:uFillTx/>
                  <a:ea typeface="Fira Sans Extra Condensed Medium"/>
                  <a:cs typeface="Aharoni" panose="02010803020104030203" pitchFamily="2" charset="-79"/>
                  <a:sym typeface="Fira Sans Extra Condensed Medium"/>
                </a:rPr>
                <a:t>Collect Multi-Lingual Corpus</a:t>
              </a:r>
            </a:p>
          </p:txBody>
        </p:sp>
        <p:sp>
          <p:nvSpPr>
            <p:cNvPr id="79" name="Google Shape;568;p26">
              <a:extLst>
                <a:ext uri="{FF2B5EF4-FFF2-40B4-BE49-F238E27FC236}">
                  <a16:creationId xmlns:a16="http://schemas.microsoft.com/office/drawing/2014/main" id="{B83C49E9-B54B-B323-FD83-27CE24CF640F}"/>
                </a:ext>
              </a:extLst>
            </p:cNvPr>
            <p:cNvSpPr txBox="1"/>
            <p:nvPr/>
          </p:nvSpPr>
          <p:spPr>
            <a:xfrm>
              <a:off x="1882891" y="1292168"/>
              <a:ext cx="1489094" cy="776919"/>
            </a:xfrm>
            <a:prstGeom prst="rect">
              <a:avLst/>
            </a:prstGeom>
            <a:noFill/>
            <a:ln w="28575">
              <a:noFill/>
            </a:ln>
          </p:spPr>
          <p:txBody>
            <a:bodyPr spcFirstLastPara="1" wrap="square" lIns="91425" tIns="91425" rIns="91425" bIns="91425" anchor="ctr" anchorCtr="0">
              <a:noAutofit/>
            </a:bodyPr>
            <a:lstStyle/>
            <a:p>
              <a:pPr marL="0" marR="0" lvl="0" indent="0" algn="ctr" defTabSz="914400" eaLnBrk="1" fontAlgn="auto" latinLnBrk="0" hangingPunct="1">
                <a:lnSpc>
                  <a:spcPct val="112000"/>
                </a:lnSpc>
                <a:spcBef>
                  <a:spcPts val="0"/>
                </a:spcBef>
                <a:spcAft>
                  <a:spcPts val="0"/>
                </a:spcAft>
                <a:buClrTx/>
                <a:buSzTx/>
                <a:buFontTx/>
                <a:buNone/>
                <a:tabLst/>
                <a:defRPr/>
              </a:pPr>
              <a:r>
                <a:rPr kumimoji="0" lang="en-US" sz="1400" b="1" i="1" u="none" strike="noStrike" kern="0" cap="none" spc="0" normalizeH="0" baseline="0" noProof="0">
                  <a:ln>
                    <a:noFill/>
                  </a:ln>
                  <a:solidFill>
                    <a:prstClr val="black"/>
                  </a:solidFill>
                  <a:effectLst/>
                  <a:uLnTx/>
                  <a:uFillTx/>
                  <a:ea typeface="Fira Sans Extra Condensed Medium"/>
                  <a:cs typeface="Aharoni" panose="02010803020104030203" pitchFamily="2" charset="-79"/>
                  <a:sym typeface="Fira Sans Extra Condensed Medium"/>
                </a:rPr>
                <a:t>Prepare Data &amp; Assign Labels</a:t>
              </a:r>
            </a:p>
          </p:txBody>
        </p:sp>
        <p:sp>
          <p:nvSpPr>
            <p:cNvPr id="80" name="Google Shape;568;p26">
              <a:extLst>
                <a:ext uri="{FF2B5EF4-FFF2-40B4-BE49-F238E27FC236}">
                  <a16:creationId xmlns:a16="http://schemas.microsoft.com/office/drawing/2014/main" id="{4529C69E-48D0-2497-8ABF-41DC6AF24E78}"/>
                </a:ext>
              </a:extLst>
            </p:cNvPr>
            <p:cNvSpPr txBox="1"/>
            <p:nvPr/>
          </p:nvSpPr>
          <p:spPr>
            <a:xfrm>
              <a:off x="4631096" y="1292985"/>
              <a:ext cx="1489094" cy="776919"/>
            </a:xfrm>
            <a:prstGeom prst="rect">
              <a:avLst/>
            </a:prstGeom>
            <a:noFill/>
            <a:ln w="28575">
              <a:noFill/>
            </a:ln>
          </p:spPr>
          <p:txBody>
            <a:bodyPr spcFirstLastPara="1" wrap="square" lIns="91425" tIns="91425" rIns="91425" bIns="91425" anchor="ctr" anchorCtr="0">
              <a:noAutofit/>
            </a:bodyPr>
            <a:lstStyle/>
            <a:p>
              <a:pPr marL="0" marR="0" lvl="0" indent="0" algn="ctr" defTabSz="914400" eaLnBrk="1" fontAlgn="auto" latinLnBrk="0" hangingPunct="1">
                <a:lnSpc>
                  <a:spcPct val="112000"/>
                </a:lnSpc>
                <a:spcBef>
                  <a:spcPts val="0"/>
                </a:spcBef>
                <a:spcAft>
                  <a:spcPts val="0"/>
                </a:spcAft>
                <a:buClrTx/>
                <a:buSzTx/>
                <a:buFontTx/>
                <a:buNone/>
                <a:tabLst/>
                <a:defRPr/>
              </a:pPr>
              <a:r>
                <a:rPr kumimoji="0" lang="en-US" sz="1400" b="1" i="1" u="none" strike="noStrike" kern="0" cap="none" spc="0" normalizeH="0" baseline="0" noProof="0">
                  <a:ln>
                    <a:noFill/>
                  </a:ln>
                  <a:solidFill>
                    <a:prstClr val="black"/>
                  </a:solidFill>
                  <a:effectLst/>
                  <a:uLnTx/>
                  <a:uFillTx/>
                  <a:ea typeface="Fira Sans Extra Condensed Medium"/>
                  <a:cs typeface="Aharoni" panose="02010803020104030203" pitchFamily="2" charset="-79"/>
                  <a:sym typeface="Fira Sans Extra Condensed Medium"/>
                </a:rPr>
                <a:t>Test And Fine Tune Model</a:t>
              </a:r>
            </a:p>
          </p:txBody>
        </p:sp>
        <p:sp>
          <p:nvSpPr>
            <p:cNvPr id="81" name="Google Shape;568;p26">
              <a:extLst>
                <a:ext uri="{FF2B5EF4-FFF2-40B4-BE49-F238E27FC236}">
                  <a16:creationId xmlns:a16="http://schemas.microsoft.com/office/drawing/2014/main" id="{0C8456E1-B6C3-010A-5707-180A5094B842}"/>
                </a:ext>
              </a:extLst>
            </p:cNvPr>
            <p:cNvSpPr txBox="1"/>
            <p:nvPr/>
          </p:nvSpPr>
          <p:spPr>
            <a:xfrm>
              <a:off x="3249670" y="3287593"/>
              <a:ext cx="1489094" cy="776919"/>
            </a:xfrm>
            <a:prstGeom prst="rect">
              <a:avLst/>
            </a:prstGeom>
            <a:noFill/>
            <a:ln w="28575">
              <a:noFill/>
            </a:ln>
          </p:spPr>
          <p:txBody>
            <a:bodyPr spcFirstLastPara="1" wrap="square" lIns="91425" tIns="91425" rIns="91425" bIns="91425" anchor="ctr" anchorCtr="0">
              <a:noAutofit/>
            </a:bodyPr>
            <a:lstStyle/>
            <a:p>
              <a:pPr marL="0" marR="0" lvl="0" indent="0" algn="ctr" defTabSz="914400" eaLnBrk="1" fontAlgn="auto" latinLnBrk="0" hangingPunct="1">
                <a:lnSpc>
                  <a:spcPct val="112000"/>
                </a:lnSpc>
                <a:spcBef>
                  <a:spcPts val="0"/>
                </a:spcBef>
                <a:spcAft>
                  <a:spcPts val="0"/>
                </a:spcAft>
                <a:buClrTx/>
                <a:buSzTx/>
                <a:buFontTx/>
                <a:buNone/>
                <a:tabLst/>
                <a:defRPr/>
              </a:pPr>
              <a:r>
                <a:rPr kumimoji="0" lang="en-US" sz="1400" b="1" i="1" u="none" strike="noStrike" kern="0" cap="none" spc="0" normalizeH="0" baseline="0" noProof="0">
                  <a:ln>
                    <a:noFill/>
                  </a:ln>
                  <a:solidFill>
                    <a:prstClr val="black"/>
                  </a:solidFill>
                  <a:effectLst/>
                  <a:uLnTx/>
                  <a:uFillTx/>
                  <a:ea typeface="Fira Sans Extra Condensed Medium"/>
                  <a:cs typeface="Aharoni" panose="02010803020104030203" pitchFamily="2" charset="-79"/>
                  <a:sym typeface="Fira Sans Extra Condensed Medium"/>
                </a:rPr>
                <a:t>Build Model</a:t>
              </a:r>
            </a:p>
            <a:p>
              <a:pPr marL="0" marR="0" lvl="0" indent="0" algn="ctr" defTabSz="914400" eaLnBrk="1" fontAlgn="auto" latinLnBrk="0" hangingPunct="1">
                <a:lnSpc>
                  <a:spcPct val="112000"/>
                </a:lnSpc>
                <a:spcBef>
                  <a:spcPts val="0"/>
                </a:spcBef>
                <a:spcAft>
                  <a:spcPts val="0"/>
                </a:spcAft>
                <a:buClrTx/>
                <a:buSzTx/>
                <a:buFontTx/>
                <a:buNone/>
                <a:tabLst/>
                <a:defRPr/>
              </a:pPr>
              <a:r>
                <a:rPr kumimoji="0" lang="en-US" sz="1050" b="1" i="1" u="none" strike="noStrike" kern="0" cap="none" spc="0" normalizeH="0" baseline="0" noProof="0">
                  <a:ln>
                    <a:noFill/>
                  </a:ln>
                  <a:solidFill>
                    <a:prstClr val="black"/>
                  </a:solidFill>
                  <a:effectLst/>
                  <a:uLnTx/>
                  <a:uFillTx/>
                  <a:ea typeface="Fira Sans Extra Condensed Medium"/>
                  <a:cs typeface="Aharoni" panose="02010803020104030203" pitchFamily="2" charset="-79"/>
                  <a:sym typeface="Fira Sans Extra Condensed Medium"/>
                </a:rPr>
                <a:t>(Word Embeddings &amp;  Linguistic Features) </a:t>
              </a:r>
            </a:p>
          </p:txBody>
        </p:sp>
        <p:sp>
          <p:nvSpPr>
            <p:cNvPr id="82" name="Google Shape;568;p26">
              <a:extLst>
                <a:ext uri="{FF2B5EF4-FFF2-40B4-BE49-F238E27FC236}">
                  <a16:creationId xmlns:a16="http://schemas.microsoft.com/office/drawing/2014/main" id="{C91ED748-0F0B-4B12-208B-65DAAA2C6A4B}"/>
                </a:ext>
              </a:extLst>
            </p:cNvPr>
            <p:cNvSpPr txBox="1"/>
            <p:nvPr/>
          </p:nvSpPr>
          <p:spPr>
            <a:xfrm>
              <a:off x="5998416" y="3256681"/>
              <a:ext cx="1489094" cy="776919"/>
            </a:xfrm>
            <a:prstGeom prst="rect">
              <a:avLst/>
            </a:prstGeom>
            <a:noFill/>
            <a:ln w="57150">
              <a:noFill/>
            </a:ln>
          </p:spPr>
          <p:txBody>
            <a:bodyPr spcFirstLastPara="1" wrap="square" lIns="91425" tIns="91425" rIns="91425" bIns="91425" anchor="ctr" anchorCtr="0">
              <a:noAutofit/>
            </a:bodyPr>
            <a:lstStyle/>
            <a:p>
              <a:pPr marL="0" marR="0" lvl="0" indent="0" algn="ctr" defTabSz="914400" eaLnBrk="1" fontAlgn="auto" latinLnBrk="0" hangingPunct="1">
                <a:lnSpc>
                  <a:spcPct val="112000"/>
                </a:lnSpc>
                <a:spcBef>
                  <a:spcPts val="0"/>
                </a:spcBef>
                <a:spcAft>
                  <a:spcPts val="0"/>
                </a:spcAft>
                <a:buClrTx/>
                <a:buSzTx/>
                <a:buFontTx/>
                <a:buNone/>
                <a:tabLst/>
                <a:defRPr/>
              </a:pPr>
              <a:r>
                <a:rPr kumimoji="0" lang="en-US" sz="1400" b="1" i="1" u="none" strike="noStrike" kern="0" cap="none" spc="0" normalizeH="0" baseline="0" noProof="0">
                  <a:ln>
                    <a:noFill/>
                  </a:ln>
                  <a:solidFill>
                    <a:prstClr val="black"/>
                  </a:solidFill>
                  <a:effectLst/>
                  <a:uLnTx/>
                  <a:uFillTx/>
                  <a:ea typeface="Fira Sans Extra Condensed Medium"/>
                  <a:cs typeface="Aharoni" panose="02010803020104030203" pitchFamily="2" charset="-79"/>
                  <a:sym typeface="Fira Sans Extra Condensed Medium"/>
                </a:rPr>
                <a:t>Build into AWS Pipeline</a:t>
              </a:r>
            </a:p>
          </p:txBody>
        </p:sp>
        <p:grpSp>
          <p:nvGrpSpPr>
            <p:cNvPr id="4136" name="Group 4135">
              <a:extLst>
                <a:ext uri="{FF2B5EF4-FFF2-40B4-BE49-F238E27FC236}">
                  <a16:creationId xmlns:a16="http://schemas.microsoft.com/office/drawing/2014/main" id="{0CE6CD6B-0806-6E7A-9FCD-A080D918CE6D}"/>
                </a:ext>
              </a:extLst>
            </p:cNvPr>
            <p:cNvGrpSpPr/>
            <p:nvPr/>
          </p:nvGrpSpPr>
          <p:grpSpPr>
            <a:xfrm>
              <a:off x="654011" y="2029833"/>
              <a:ext cx="6681499" cy="1293306"/>
              <a:chOff x="654011" y="2029833"/>
              <a:chExt cx="6681499" cy="1293306"/>
            </a:xfrm>
          </p:grpSpPr>
          <p:grpSp>
            <p:nvGrpSpPr>
              <p:cNvPr id="4105" name="Group 4104">
                <a:extLst>
                  <a:ext uri="{FF2B5EF4-FFF2-40B4-BE49-F238E27FC236}">
                    <a16:creationId xmlns:a16="http://schemas.microsoft.com/office/drawing/2014/main" id="{D04B44F6-7191-C30F-FC94-CE0C9ECE3F40}"/>
                  </a:ext>
                </a:extLst>
              </p:cNvPr>
              <p:cNvGrpSpPr/>
              <p:nvPr/>
            </p:nvGrpSpPr>
            <p:grpSpPr>
              <a:xfrm>
                <a:off x="654011" y="2092763"/>
                <a:ext cx="1185090" cy="1185091"/>
                <a:chOff x="654011" y="2092763"/>
                <a:chExt cx="1185090" cy="1185091"/>
              </a:xfrm>
            </p:grpSpPr>
            <p:sp>
              <p:nvSpPr>
                <p:cNvPr id="115" name="Block Arc 114">
                  <a:extLst>
                    <a:ext uri="{FF2B5EF4-FFF2-40B4-BE49-F238E27FC236}">
                      <a16:creationId xmlns:a16="http://schemas.microsoft.com/office/drawing/2014/main" id="{8DE8B265-F602-C280-66DA-52D84DBC9CBC}"/>
                    </a:ext>
                  </a:extLst>
                </p:cNvPr>
                <p:cNvSpPr/>
                <p:nvPr/>
              </p:nvSpPr>
              <p:spPr>
                <a:xfrm>
                  <a:off x="654011" y="2092763"/>
                  <a:ext cx="1185090" cy="1185091"/>
                </a:xfrm>
                <a:prstGeom prst="blockArc">
                  <a:avLst>
                    <a:gd name="adj1" fmla="val 3489009"/>
                    <a:gd name="adj2" fmla="val 17995288"/>
                    <a:gd name="adj3" fmla="val 10608"/>
                  </a:avLst>
                </a:prstGeom>
                <a:solidFill>
                  <a:srgbClr val="07A7E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black"/>
                    </a:solidFill>
                    <a:effectLst/>
                    <a:uLnTx/>
                    <a:uFillTx/>
                    <a:ea typeface="+mn-ea"/>
                    <a:cs typeface="+mn-cs"/>
                  </a:endParaRPr>
                </a:p>
              </p:txBody>
            </p:sp>
            <p:sp>
              <p:nvSpPr>
                <p:cNvPr id="117" name="Oval 116">
                  <a:extLst>
                    <a:ext uri="{FF2B5EF4-FFF2-40B4-BE49-F238E27FC236}">
                      <a16:creationId xmlns:a16="http://schemas.microsoft.com/office/drawing/2014/main" id="{7928861A-1A23-931B-88D4-434264DCECF8}"/>
                    </a:ext>
                  </a:extLst>
                </p:cNvPr>
                <p:cNvSpPr>
                  <a:spLocks noChangeAspect="1"/>
                </p:cNvSpPr>
                <p:nvPr/>
              </p:nvSpPr>
              <p:spPr>
                <a:xfrm>
                  <a:off x="1464004" y="3070118"/>
                  <a:ext cx="126805" cy="126805"/>
                </a:xfrm>
                <a:prstGeom prst="ellipse">
                  <a:avLst/>
                </a:prstGeom>
                <a:solidFill>
                  <a:srgbClr val="07A7E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white"/>
                    </a:solidFill>
                    <a:effectLst/>
                    <a:uLnTx/>
                    <a:uFillTx/>
                    <a:ea typeface="+mn-ea"/>
                    <a:cs typeface="+mn-cs"/>
                  </a:endParaRPr>
                </a:p>
              </p:txBody>
            </p:sp>
            <p:sp>
              <p:nvSpPr>
                <p:cNvPr id="71" name="Oval 70">
                  <a:extLst>
                    <a:ext uri="{FF2B5EF4-FFF2-40B4-BE49-F238E27FC236}">
                      <a16:creationId xmlns:a16="http://schemas.microsoft.com/office/drawing/2014/main" id="{882A3673-E96A-189D-03F1-23862402686D}"/>
                    </a:ext>
                  </a:extLst>
                </p:cNvPr>
                <p:cNvSpPr/>
                <p:nvPr/>
              </p:nvSpPr>
              <p:spPr>
                <a:xfrm>
                  <a:off x="849805" y="2288559"/>
                  <a:ext cx="793494" cy="793495"/>
                </a:xfrm>
                <a:prstGeom prst="ellipse">
                  <a:avLst/>
                </a:prstGeom>
                <a:solidFill>
                  <a:srgbClr val="07A7E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white"/>
                    </a:solidFill>
                    <a:effectLst/>
                    <a:uLnTx/>
                    <a:uFillTx/>
                    <a:ea typeface="+mn-ea"/>
                    <a:cs typeface="+mn-cs"/>
                  </a:endParaRPr>
                </a:p>
              </p:txBody>
            </p:sp>
            <p:sp>
              <p:nvSpPr>
                <p:cNvPr id="77" name="Rounded Rectangle 27">
                  <a:extLst>
                    <a:ext uri="{FF2B5EF4-FFF2-40B4-BE49-F238E27FC236}">
                      <a16:creationId xmlns:a16="http://schemas.microsoft.com/office/drawing/2014/main" id="{E4BC7D7B-C9EF-9846-AE1C-30B997B8A8D6}"/>
                    </a:ext>
                  </a:extLst>
                </p:cNvPr>
                <p:cNvSpPr/>
                <p:nvPr/>
              </p:nvSpPr>
              <p:spPr>
                <a:xfrm>
                  <a:off x="1142726" y="2577829"/>
                  <a:ext cx="207653" cy="159505"/>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1" i="1" u="none" strike="noStrike" kern="1200" cap="none" spc="0" normalizeH="0" baseline="0" noProof="0">
                    <a:ln>
                      <a:noFill/>
                    </a:ln>
                    <a:solidFill>
                      <a:prstClr val="white"/>
                    </a:solidFill>
                    <a:effectLst/>
                    <a:uLnTx/>
                    <a:uFillTx/>
                    <a:ea typeface="맑은 고딕" panose="020B0503020000020004" pitchFamily="34" charset="-127"/>
                    <a:cs typeface="+mn-cs"/>
                  </a:endParaRPr>
                </a:p>
              </p:txBody>
            </p:sp>
            <p:grpSp>
              <p:nvGrpSpPr>
                <p:cNvPr id="83" name="Group 82">
                  <a:extLst>
                    <a:ext uri="{FF2B5EF4-FFF2-40B4-BE49-F238E27FC236}">
                      <a16:creationId xmlns:a16="http://schemas.microsoft.com/office/drawing/2014/main" id="{FC4DA652-D2AA-6546-D664-C0754BB854A6}"/>
                    </a:ext>
                  </a:extLst>
                </p:cNvPr>
                <p:cNvGrpSpPr/>
                <p:nvPr/>
              </p:nvGrpSpPr>
              <p:grpSpPr>
                <a:xfrm>
                  <a:off x="922836" y="2361591"/>
                  <a:ext cx="647432" cy="647432"/>
                  <a:chOff x="10020813" y="10338349"/>
                  <a:chExt cx="914400" cy="914400"/>
                </a:xfrm>
              </p:grpSpPr>
              <p:sp>
                <p:nvSpPr>
                  <p:cNvPr id="99" name="Oval 98">
                    <a:extLst>
                      <a:ext uri="{FF2B5EF4-FFF2-40B4-BE49-F238E27FC236}">
                        <a16:creationId xmlns:a16="http://schemas.microsoft.com/office/drawing/2014/main" id="{3985A41B-A7F5-94FA-7CD3-08770455BF61}"/>
                      </a:ext>
                    </a:extLst>
                  </p:cNvPr>
                  <p:cNvSpPr/>
                  <p:nvPr/>
                </p:nvSpPr>
                <p:spPr>
                  <a:xfrm>
                    <a:off x="10020813" y="10338349"/>
                    <a:ext cx="914400" cy="9144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white"/>
                      </a:solidFill>
                      <a:effectLst/>
                      <a:uLnTx/>
                      <a:uFillTx/>
                      <a:ea typeface="+mn-ea"/>
                      <a:cs typeface="+mn-cs"/>
                    </a:endParaRPr>
                  </a:p>
                </p:txBody>
              </p:sp>
              <p:pic>
                <p:nvPicPr>
                  <p:cNvPr id="100" name="Picture 99">
                    <a:extLst>
                      <a:ext uri="{FF2B5EF4-FFF2-40B4-BE49-F238E27FC236}">
                        <a16:creationId xmlns:a16="http://schemas.microsoft.com/office/drawing/2014/main" id="{C2AF372D-3E9C-22F6-3C86-C84F9971AB17}"/>
                      </a:ext>
                    </a:extLst>
                  </p:cNvPr>
                  <p:cNvPicPr>
                    <a:picLocks noChangeAspect="1"/>
                  </p:cNvPicPr>
                  <p:nvPr/>
                </p:nvPicPr>
                <p:blipFill>
                  <a:blip r:embed="rId7"/>
                  <a:stretch>
                    <a:fillRect/>
                  </a:stretch>
                </p:blipFill>
                <p:spPr>
                  <a:xfrm>
                    <a:off x="10157973" y="10475509"/>
                    <a:ext cx="640080" cy="640080"/>
                  </a:xfrm>
                  <a:prstGeom prst="rect">
                    <a:avLst/>
                  </a:prstGeom>
                </p:spPr>
              </p:pic>
            </p:grpSp>
          </p:grpSp>
          <p:grpSp>
            <p:nvGrpSpPr>
              <p:cNvPr id="4109" name="Group 4108">
                <a:extLst>
                  <a:ext uri="{FF2B5EF4-FFF2-40B4-BE49-F238E27FC236}">
                    <a16:creationId xmlns:a16="http://schemas.microsoft.com/office/drawing/2014/main" id="{FEE2E3BD-3669-9A4E-EA65-0BD616514E45}"/>
                  </a:ext>
                </a:extLst>
              </p:cNvPr>
              <p:cNvGrpSpPr/>
              <p:nvPr/>
            </p:nvGrpSpPr>
            <p:grpSpPr>
              <a:xfrm>
                <a:off x="1852234" y="2029833"/>
                <a:ext cx="1367753" cy="1293306"/>
                <a:chOff x="1852234" y="2029833"/>
                <a:chExt cx="1367753" cy="1293306"/>
              </a:xfrm>
            </p:grpSpPr>
            <p:sp>
              <p:nvSpPr>
                <p:cNvPr id="114" name="Block Arc 113">
                  <a:extLst>
                    <a:ext uri="{FF2B5EF4-FFF2-40B4-BE49-F238E27FC236}">
                      <a16:creationId xmlns:a16="http://schemas.microsoft.com/office/drawing/2014/main" id="{B35187CA-A1A4-509C-FF0A-EE0FAD47F8C7}"/>
                    </a:ext>
                  </a:extLst>
                </p:cNvPr>
                <p:cNvSpPr/>
                <p:nvPr/>
              </p:nvSpPr>
              <p:spPr>
                <a:xfrm>
                  <a:off x="2034897" y="2092763"/>
                  <a:ext cx="1185090" cy="1185091"/>
                </a:xfrm>
                <a:prstGeom prst="blockArc">
                  <a:avLst>
                    <a:gd name="adj1" fmla="val 3489009"/>
                    <a:gd name="adj2" fmla="val 7272229"/>
                    <a:gd name="adj3" fmla="val 10718"/>
                  </a:avLst>
                </a:prstGeom>
                <a:solidFill>
                  <a:srgbClr val="07A7E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black"/>
                    </a:solidFill>
                    <a:effectLst/>
                    <a:uLnTx/>
                    <a:uFillTx/>
                    <a:ea typeface="+mn-ea"/>
                    <a:cs typeface="+mn-cs"/>
                  </a:endParaRPr>
                </a:p>
              </p:txBody>
            </p:sp>
            <p:sp>
              <p:nvSpPr>
                <p:cNvPr id="116" name="Rectangle 6">
                  <a:extLst>
                    <a:ext uri="{FF2B5EF4-FFF2-40B4-BE49-F238E27FC236}">
                      <a16:creationId xmlns:a16="http://schemas.microsoft.com/office/drawing/2014/main" id="{D67DB2EE-44EA-83A3-E137-1A1B861DEF27}"/>
                    </a:ext>
                  </a:extLst>
                </p:cNvPr>
                <p:cNvSpPr/>
                <p:nvPr/>
              </p:nvSpPr>
              <p:spPr>
                <a:xfrm rot="19022550">
                  <a:off x="1852234" y="2029833"/>
                  <a:ext cx="185233" cy="1293306"/>
                </a:xfrm>
                <a:custGeom>
                  <a:avLst/>
                  <a:gdLst>
                    <a:gd name="connsiteX0" fmla="*/ 0 w 213651"/>
                    <a:gd name="connsiteY0" fmla="*/ 0 h 2137036"/>
                    <a:gd name="connsiteX1" fmla="*/ 213651 w 213651"/>
                    <a:gd name="connsiteY1" fmla="*/ 0 h 2137036"/>
                    <a:gd name="connsiteX2" fmla="*/ 213651 w 213651"/>
                    <a:gd name="connsiteY2" fmla="*/ 2137036 h 2137036"/>
                    <a:gd name="connsiteX3" fmla="*/ 0 w 213651"/>
                    <a:gd name="connsiteY3" fmla="*/ 2137036 h 2137036"/>
                    <a:gd name="connsiteX4" fmla="*/ 0 w 213651"/>
                    <a:gd name="connsiteY4" fmla="*/ 0 h 2137036"/>
                    <a:gd name="connsiteX0" fmla="*/ 0 w 263302"/>
                    <a:gd name="connsiteY0" fmla="*/ 0 h 2137036"/>
                    <a:gd name="connsiteX1" fmla="*/ 213651 w 263302"/>
                    <a:gd name="connsiteY1" fmla="*/ 0 h 2137036"/>
                    <a:gd name="connsiteX2" fmla="*/ 213651 w 263302"/>
                    <a:gd name="connsiteY2" fmla="*/ 2137036 h 2137036"/>
                    <a:gd name="connsiteX3" fmla="*/ 0 w 263302"/>
                    <a:gd name="connsiteY3" fmla="*/ 2137036 h 2137036"/>
                    <a:gd name="connsiteX4" fmla="*/ 0 w 263302"/>
                    <a:gd name="connsiteY4" fmla="*/ 0 h 2137036"/>
                    <a:gd name="connsiteX0" fmla="*/ 0 w 263302"/>
                    <a:gd name="connsiteY0" fmla="*/ 0 h 2137036"/>
                    <a:gd name="connsiteX1" fmla="*/ 213651 w 263302"/>
                    <a:gd name="connsiteY1" fmla="*/ 0 h 2137036"/>
                    <a:gd name="connsiteX2" fmla="*/ 213651 w 263302"/>
                    <a:gd name="connsiteY2" fmla="*/ 2137036 h 2137036"/>
                    <a:gd name="connsiteX3" fmla="*/ 0 w 263302"/>
                    <a:gd name="connsiteY3" fmla="*/ 2137036 h 2137036"/>
                    <a:gd name="connsiteX4" fmla="*/ 0 w 263302"/>
                    <a:gd name="connsiteY4" fmla="*/ 0 h 2137036"/>
                    <a:gd name="connsiteX0" fmla="*/ 0 w 249083"/>
                    <a:gd name="connsiteY0" fmla="*/ 0 h 2137036"/>
                    <a:gd name="connsiteX1" fmla="*/ 213651 w 249083"/>
                    <a:gd name="connsiteY1" fmla="*/ 0 h 2137036"/>
                    <a:gd name="connsiteX2" fmla="*/ 213651 w 249083"/>
                    <a:gd name="connsiteY2" fmla="*/ 2137036 h 2137036"/>
                    <a:gd name="connsiteX3" fmla="*/ 0 w 249083"/>
                    <a:gd name="connsiteY3" fmla="*/ 2137036 h 2137036"/>
                    <a:gd name="connsiteX4" fmla="*/ 0 w 249083"/>
                    <a:gd name="connsiteY4" fmla="*/ 0 h 2137036"/>
                    <a:gd name="connsiteX0" fmla="*/ 26816 w 275899"/>
                    <a:gd name="connsiteY0" fmla="*/ 0 h 2137036"/>
                    <a:gd name="connsiteX1" fmla="*/ 240467 w 275899"/>
                    <a:gd name="connsiteY1" fmla="*/ 0 h 2137036"/>
                    <a:gd name="connsiteX2" fmla="*/ 240467 w 275899"/>
                    <a:gd name="connsiteY2" fmla="*/ 2137036 h 2137036"/>
                    <a:gd name="connsiteX3" fmla="*/ 26816 w 275899"/>
                    <a:gd name="connsiteY3" fmla="*/ 2137036 h 2137036"/>
                    <a:gd name="connsiteX4" fmla="*/ 26816 w 275899"/>
                    <a:gd name="connsiteY4" fmla="*/ 0 h 2137036"/>
                    <a:gd name="connsiteX0" fmla="*/ 26816 w 273038"/>
                    <a:gd name="connsiteY0" fmla="*/ 0 h 2137036"/>
                    <a:gd name="connsiteX1" fmla="*/ 240467 w 273038"/>
                    <a:gd name="connsiteY1" fmla="*/ 0 h 2137036"/>
                    <a:gd name="connsiteX2" fmla="*/ 240467 w 273038"/>
                    <a:gd name="connsiteY2" fmla="*/ 2137036 h 2137036"/>
                    <a:gd name="connsiteX3" fmla="*/ 26816 w 273038"/>
                    <a:gd name="connsiteY3" fmla="*/ 2137036 h 2137036"/>
                    <a:gd name="connsiteX4" fmla="*/ 26816 w 273038"/>
                    <a:gd name="connsiteY4" fmla="*/ 0 h 2137036"/>
                    <a:gd name="connsiteX0" fmla="*/ 27973 w 272903"/>
                    <a:gd name="connsiteY0" fmla="*/ 36235 h 2137036"/>
                    <a:gd name="connsiteX1" fmla="*/ 240332 w 272903"/>
                    <a:gd name="connsiteY1" fmla="*/ 0 h 2137036"/>
                    <a:gd name="connsiteX2" fmla="*/ 240332 w 272903"/>
                    <a:gd name="connsiteY2" fmla="*/ 2137036 h 2137036"/>
                    <a:gd name="connsiteX3" fmla="*/ 26681 w 272903"/>
                    <a:gd name="connsiteY3" fmla="*/ 2137036 h 2137036"/>
                    <a:gd name="connsiteX4" fmla="*/ 27973 w 272903"/>
                    <a:gd name="connsiteY4" fmla="*/ 36235 h 2137036"/>
                    <a:gd name="connsiteX0" fmla="*/ 27973 w 278821"/>
                    <a:gd name="connsiteY0" fmla="*/ 18334 h 2119135"/>
                    <a:gd name="connsiteX1" fmla="*/ 247016 w 278821"/>
                    <a:gd name="connsiteY1" fmla="*/ 0 h 2119135"/>
                    <a:gd name="connsiteX2" fmla="*/ 240332 w 278821"/>
                    <a:gd name="connsiteY2" fmla="*/ 2119135 h 2119135"/>
                    <a:gd name="connsiteX3" fmla="*/ 26681 w 278821"/>
                    <a:gd name="connsiteY3" fmla="*/ 2119135 h 2119135"/>
                    <a:gd name="connsiteX4" fmla="*/ 27973 w 278821"/>
                    <a:gd name="connsiteY4" fmla="*/ 18334 h 2119135"/>
                    <a:gd name="connsiteX0" fmla="*/ 27973 w 287484"/>
                    <a:gd name="connsiteY0" fmla="*/ 18334 h 2119135"/>
                    <a:gd name="connsiteX1" fmla="*/ 247016 w 287484"/>
                    <a:gd name="connsiteY1" fmla="*/ 0 h 2119135"/>
                    <a:gd name="connsiteX2" fmla="*/ 240332 w 287484"/>
                    <a:gd name="connsiteY2" fmla="*/ 2119135 h 2119135"/>
                    <a:gd name="connsiteX3" fmla="*/ 26681 w 287484"/>
                    <a:gd name="connsiteY3" fmla="*/ 2119135 h 2119135"/>
                    <a:gd name="connsiteX4" fmla="*/ 27973 w 287484"/>
                    <a:gd name="connsiteY4" fmla="*/ 18334 h 2119135"/>
                    <a:gd name="connsiteX0" fmla="*/ 27973 w 276252"/>
                    <a:gd name="connsiteY0" fmla="*/ 42059 h 2142860"/>
                    <a:gd name="connsiteX1" fmla="*/ 234076 w 276252"/>
                    <a:gd name="connsiteY1" fmla="*/ 0 h 2142860"/>
                    <a:gd name="connsiteX2" fmla="*/ 240332 w 276252"/>
                    <a:gd name="connsiteY2" fmla="*/ 2142860 h 2142860"/>
                    <a:gd name="connsiteX3" fmla="*/ 26681 w 276252"/>
                    <a:gd name="connsiteY3" fmla="*/ 2142860 h 2142860"/>
                    <a:gd name="connsiteX4" fmla="*/ 27973 w 276252"/>
                    <a:gd name="connsiteY4" fmla="*/ 42059 h 2142860"/>
                    <a:gd name="connsiteX0" fmla="*/ 27973 w 276252"/>
                    <a:gd name="connsiteY0" fmla="*/ 42059 h 2142860"/>
                    <a:gd name="connsiteX1" fmla="*/ 234076 w 276252"/>
                    <a:gd name="connsiteY1" fmla="*/ 0 h 2142860"/>
                    <a:gd name="connsiteX2" fmla="*/ 240332 w 276252"/>
                    <a:gd name="connsiteY2" fmla="*/ 2142860 h 2142860"/>
                    <a:gd name="connsiteX3" fmla="*/ 26681 w 276252"/>
                    <a:gd name="connsiteY3" fmla="*/ 2142860 h 2142860"/>
                    <a:gd name="connsiteX4" fmla="*/ 27973 w 276252"/>
                    <a:gd name="connsiteY4" fmla="*/ 42059 h 2142860"/>
                    <a:gd name="connsiteX0" fmla="*/ 27973 w 296580"/>
                    <a:gd name="connsiteY0" fmla="*/ 42059 h 2142860"/>
                    <a:gd name="connsiteX1" fmla="*/ 234076 w 296580"/>
                    <a:gd name="connsiteY1" fmla="*/ 0 h 2142860"/>
                    <a:gd name="connsiteX2" fmla="*/ 240332 w 296580"/>
                    <a:gd name="connsiteY2" fmla="*/ 2142860 h 2142860"/>
                    <a:gd name="connsiteX3" fmla="*/ 26681 w 296580"/>
                    <a:gd name="connsiteY3" fmla="*/ 2142860 h 2142860"/>
                    <a:gd name="connsiteX4" fmla="*/ 27973 w 296580"/>
                    <a:gd name="connsiteY4" fmla="*/ 42059 h 2142860"/>
                    <a:gd name="connsiteX0" fmla="*/ 27973 w 289737"/>
                    <a:gd name="connsiteY0" fmla="*/ 42059 h 2142860"/>
                    <a:gd name="connsiteX1" fmla="*/ 234076 w 289737"/>
                    <a:gd name="connsiteY1" fmla="*/ 0 h 2142860"/>
                    <a:gd name="connsiteX2" fmla="*/ 240332 w 289737"/>
                    <a:gd name="connsiteY2" fmla="*/ 2142860 h 2142860"/>
                    <a:gd name="connsiteX3" fmla="*/ 26681 w 289737"/>
                    <a:gd name="connsiteY3" fmla="*/ 2142860 h 2142860"/>
                    <a:gd name="connsiteX4" fmla="*/ 27973 w 289737"/>
                    <a:gd name="connsiteY4" fmla="*/ 42059 h 2142860"/>
                    <a:gd name="connsiteX0" fmla="*/ 37145 w 298909"/>
                    <a:gd name="connsiteY0" fmla="*/ 42059 h 2142860"/>
                    <a:gd name="connsiteX1" fmla="*/ 243248 w 298909"/>
                    <a:gd name="connsiteY1" fmla="*/ 0 h 2142860"/>
                    <a:gd name="connsiteX2" fmla="*/ 249504 w 298909"/>
                    <a:gd name="connsiteY2" fmla="*/ 2142860 h 2142860"/>
                    <a:gd name="connsiteX3" fmla="*/ 35853 w 298909"/>
                    <a:gd name="connsiteY3" fmla="*/ 2142860 h 2142860"/>
                    <a:gd name="connsiteX4" fmla="*/ 37145 w 298909"/>
                    <a:gd name="connsiteY4" fmla="*/ 42059 h 2142860"/>
                    <a:gd name="connsiteX0" fmla="*/ 37145 w 296872"/>
                    <a:gd name="connsiteY0" fmla="*/ 42059 h 2142860"/>
                    <a:gd name="connsiteX1" fmla="*/ 243248 w 296872"/>
                    <a:gd name="connsiteY1" fmla="*/ 0 h 2142860"/>
                    <a:gd name="connsiteX2" fmla="*/ 249504 w 296872"/>
                    <a:gd name="connsiteY2" fmla="*/ 2142860 h 2142860"/>
                    <a:gd name="connsiteX3" fmla="*/ 35853 w 296872"/>
                    <a:gd name="connsiteY3" fmla="*/ 2142860 h 2142860"/>
                    <a:gd name="connsiteX4" fmla="*/ 37145 w 296872"/>
                    <a:gd name="connsiteY4" fmla="*/ 42059 h 2142860"/>
                    <a:gd name="connsiteX0" fmla="*/ 34040 w 293767"/>
                    <a:gd name="connsiteY0" fmla="*/ 42059 h 2142860"/>
                    <a:gd name="connsiteX1" fmla="*/ 240143 w 293767"/>
                    <a:gd name="connsiteY1" fmla="*/ 0 h 2142860"/>
                    <a:gd name="connsiteX2" fmla="*/ 246399 w 293767"/>
                    <a:gd name="connsiteY2" fmla="*/ 2142860 h 2142860"/>
                    <a:gd name="connsiteX3" fmla="*/ 32748 w 293767"/>
                    <a:gd name="connsiteY3" fmla="*/ 2142860 h 2142860"/>
                    <a:gd name="connsiteX4" fmla="*/ 34040 w 293767"/>
                    <a:gd name="connsiteY4" fmla="*/ 42059 h 2142860"/>
                    <a:gd name="connsiteX0" fmla="*/ 28483 w 288210"/>
                    <a:gd name="connsiteY0" fmla="*/ 42059 h 2142860"/>
                    <a:gd name="connsiteX1" fmla="*/ 234586 w 288210"/>
                    <a:gd name="connsiteY1" fmla="*/ 0 h 2142860"/>
                    <a:gd name="connsiteX2" fmla="*/ 240842 w 288210"/>
                    <a:gd name="connsiteY2" fmla="*/ 2142860 h 2142860"/>
                    <a:gd name="connsiteX3" fmla="*/ 27191 w 288210"/>
                    <a:gd name="connsiteY3" fmla="*/ 2142860 h 2142860"/>
                    <a:gd name="connsiteX4" fmla="*/ 28483 w 288210"/>
                    <a:gd name="connsiteY4" fmla="*/ 42059 h 2142860"/>
                    <a:gd name="connsiteX0" fmla="*/ 28483 w 302504"/>
                    <a:gd name="connsiteY0" fmla="*/ 42059 h 2142860"/>
                    <a:gd name="connsiteX1" fmla="*/ 234586 w 302504"/>
                    <a:gd name="connsiteY1" fmla="*/ 0 h 2142860"/>
                    <a:gd name="connsiteX2" fmla="*/ 240842 w 302504"/>
                    <a:gd name="connsiteY2" fmla="*/ 2142860 h 2142860"/>
                    <a:gd name="connsiteX3" fmla="*/ 27191 w 302504"/>
                    <a:gd name="connsiteY3" fmla="*/ 2142860 h 2142860"/>
                    <a:gd name="connsiteX4" fmla="*/ 28483 w 302504"/>
                    <a:gd name="connsiteY4" fmla="*/ 42059 h 2142860"/>
                    <a:gd name="connsiteX0" fmla="*/ 28483 w 308541"/>
                    <a:gd name="connsiteY0" fmla="*/ 42059 h 2142860"/>
                    <a:gd name="connsiteX1" fmla="*/ 234586 w 308541"/>
                    <a:gd name="connsiteY1" fmla="*/ 0 h 2142860"/>
                    <a:gd name="connsiteX2" fmla="*/ 240842 w 308541"/>
                    <a:gd name="connsiteY2" fmla="*/ 2142860 h 2142860"/>
                    <a:gd name="connsiteX3" fmla="*/ 27191 w 308541"/>
                    <a:gd name="connsiteY3" fmla="*/ 2142860 h 2142860"/>
                    <a:gd name="connsiteX4" fmla="*/ 28483 w 308541"/>
                    <a:gd name="connsiteY4" fmla="*/ 42059 h 2142860"/>
                    <a:gd name="connsiteX0" fmla="*/ 23078 w 308960"/>
                    <a:gd name="connsiteY0" fmla="*/ 48314 h 2142860"/>
                    <a:gd name="connsiteX1" fmla="*/ 235005 w 308960"/>
                    <a:gd name="connsiteY1" fmla="*/ 0 h 2142860"/>
                    <a:gd name="connsiteX2" fmla="*/ 241261 w 308960"/>
                    <a:gd name="connsiteY2" fmla="*/ 2142860 h 2142860"/>
                    <a:gd name="connsiteX3" fmla="*/ 27610 w 308960"/>
                    <a:gd name="connsiteY3" fmla="*/ 2142860 h 2142860"/>
                    <a:gd name="connsiteX4" fmla="*/ 23078 w 308960"/>
                    <a:gd name="connsiteY4" fmla="*/ 48314 h 2142860"/>
                    <a:gd name="connsiteX0" fmla="*/ 30192 w 308411"/>
                    <a:gd name="connsiteY0" fmla="*/ 60110 h 2142860"/>
                    <a:gd name="connsiteX1" fmla="*/ 234456 w 308411"/>
                    <a:gd name="connsiteY1" fmla="*/ 0 h 2142860"/>
                    <a:gd name="connsiteX2" fmla="*/ 240712 w 308411"/>
                    <a:gd name="connsiteY2" fmla="*/ 2142860 h 2142860"/>
                    <a:gd name="connsiteX3" fmla="*/ 27061 w 308411"/>
                    <a:gd name="connsiteY3" fmla="*/ 2142860 h 2142860"/>
                    <a:gd name="connsiteX4" fmla="*/ 30192 w 308411"/>
                    <a:gd name="connsiteY4" fmla="*/ 60110 h 2142860"/>
                    <a:gd name="connsiteX0" fmla="*/ 29712 w 308446"/>
                    <a:gd name="connsiteY0" fmla="*/ 45643 h 2142860"/>
                    <a:gd name="connsiteX1" fmla="*/ 234491 w 308446"/>
                    <a:gd name="connsiteY1" fmla="*/ 0 h 2142860"/>
                    <a:gd name="connsiteX2" fmla="*/ 240747 w 308446"/>
                    <a:gd name="connsiteY2" fmla="*/ 2142860 h 2142860"/>
                    <a:gd name="connsiteX3" fmla="*/ 27096 w 308446"/>
                    <a:gd name="connsiteY3" fmla="*/ 2142860 h 2142860"/>
                    <a:gd name="connsiteX4" fmla="*/ 29712 w 308446"/>
                    <a:gd name="connsiteY4" fmla="*/ 45643 h 2142860"/>
                    <a:gd name="connsiteX0" fmla="*/ 31618 w 310352"/>
                    <a:gd name="connsiteY0" fmla="*/ 45643 h 2142860"/>
                    <a:gd name="connsiteX1" fmla="*/ 236397 w 310352"/>
                    <a:gd name="connsiteY1" fmla="*/ 0 h 2142860"/>
                    <a:gd name="connsiteX2" fmla="*/ 242653 w 310352"/>
                    <a:gd name="connsiteY2" fmla="*/ 2142860 h 2142860"/>
                    <a:gd name="connsiteX3" fmla="*/ 29002 w 310352"/>
                    <a:gd name="connsiteY3" fmla="*/ 2142860 h 2142860"/>
                    <a:gd name="connsiteX4" fmla="*/ 31618 w 310352"/>
                    <a:gd name="connsiteY4" fmla="*/ 45643 h 2142860"/>
                    <a:gd name="connsiteX0" fmla="*/ 22777 w 301511"/>
                    <a:gd name="connsiteY0" fmla="*/ 45643 h 2142860"/>
                    <a:gd name="connsiteX1" fmla="*/ 227556 w 301511"/>
                    <a:gd name="connsiteY1" fmla="*/ 0 h 2142860"/>
                    <a:gd name="connsiteX2" fmla="*/ 233812 w 301511"/>
                    <a:gd name="connsiteY2" fmla="*/ 2142860 h 2142860"/>
                    <a:gd name="connsiteX3" fmla="*/ 29806 w 301511"/>
                    <a:gd name="connsiteY3" fmla="*/ 2142516 h 2142860"/>
                    <a:gd name="connsiteX4" fmla="*/ 22777 w 301511"/>
                    <a:gd name="connsiteY4" fmla="*/ 45643 h 2142860"/>
                    <a:gd name="connsiteX0" fmla="*/ 27790 w 306524"/>
                    <a:gd name="connsiteY0" fmla="*/ 45643 h 2142860"/>
                    <a:gd name="connsiteX1" fmla="*/ 232569 w 306524"/>
                    <a:gd name="connsiteY1" fmla="*/ 0 h 2142860"/>
                    <a:gd name="connsiteX2" fmla="*/ 238825 w 306524"/>
                    <a:gd name="connsiteY2" fmla="*/ 2142860 h 2142860"/>
                    <a:gd name="connsiteX3" fmla="*/ 34819 w 306524"/>
                    <a:gd name="connsiteY3" fmla="*/ 2142516 h 2142860"/>
                    <a:gd name="connsiteX4" fmla="*/ 27790 w 306524"/>
                    <a:gd name="connsiteY4" fmla="*/ 45643 h 2142860"/>
                    <a:gd name="connsiteX0" fmla="*/ 27790 w 305109"/>
                    <a:gd name="connsiteY0" fmla="*/ 45643 h 2142860"/>
                    <a:gd name="connsiteX1" fmla="*/ 232569 w 305109"/>
                    <a:gd name="connsiteY1" fmla="*/ 0 h 2142860"/>
                    <a:gd name="connsiteX2" fmla="*/ 238825 w 305109"/>
                    <a:gd name="connsiteY2" fmla="*/ 2142860 h 2142860"/>
                    <a:gd name="connsiteX3" fmla="*/ 34819 w 305109"/>
                    <a:gd name="connsiteY3" fmla="*/ 2142516 h 2142860"/>
                    <a:gd name="connsiteX4" fmla="*/ 27790 w 305109"/>
                    <a:gd name="connsiteY4" fmla="*/ 45643 h 2142860"/>
                    <a:gd name="connsiteX0" fmla="*/ 32008 w 309327"/>
                    <a:gd name="connsiteY0" fmla="*/ 45643 h 2147510"/>
                    <a:gd name="connsiteX1" fmla="*/ 236787 w 309327"/>
                    <a:gd name="connsiteY1" fmla="*/ 0 h 2147510"/>
                    <a:gd name="connsiteX2" fmla="*/ 243043 w 309327"/>
                    <a:gd name="connsiteY2" fmla="*/ 2142860 h 2147510"/>
                    <a:gd name="connsiteX3" fmla="*/ 34386 w 309327"/>
                    <a:gd name="connsiteY3" fmla="*/ 2147510 h 2147510"/>
                    <a:gd name="connsiteX4" fmla="*/ 32008 w 309327"/>
                    <a:gd name="connsiteY4" fmla="*/ 45643 h 2147510"/>
                    <a:gd name="connsiteX0" fmla="*/ 29899 w 307218"/>
                    <a:gd name="connsiteY0" fmla="*/ 45643 h 2145013"/>
                    <a:gd name="connsiteX1" fmla="*/ 234678 w 307218"/>
                    <a:gd name="connsiteY1" fmla="*/ 0 h 2145013"/>
                    <a:gd name="connsiteX2" fmla="*/ 240934 w 307218"/>
                    <a:gd name="connsiteY2" fmla="*/ 2142860 h 2145013"/>
                    <a:gd name="connsiteX3" fmla="*/ 34602 w 307218"/>
                    <a:gd name="connsiteY3" fmla="*/ 2145013 h 2145013"/>
                    <a:gd name="connsiteX4" fmla="*/ 29899 w 307218"/>
                    <a:gd name="connsiteY4" fmla="*/ 45643 h 2145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218" h="2145013">
                      <a:moveTo>
                        <a:pt x="29899" y="45643"/>
                      </a:moveTo>
                      <a:lnTo>
                        <a:pt x="234678" y="0"/>
                      </a:lnTo>
                      <a:cubicBezTo>
                        <a:pt x="448840" y="783312"/>
                        <a:pt x="107331" y="1210603"/>
                        <a:pt x="240934" y="2142860"/>
                      </a:cubicBezTo>
                      <a:lnTo>
                        <a:pt x="34602" y="2145013"/>
                      </a:lnTo>
                      <a:cubicBezTo>
                        <a:pt x="-98922" y="1485758"/>
                        <a:pt x="209788" y="612524"/>
                        <a:pt x="29899" y="45643"/>
                      </a:cubicBezTo>
                      <a:close/>
                    </a:path>
                  </a:pathLst>
                </a:custGeom>
                <a:solidFill>
                  <a:srgbClr val="07A7E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white"/>
                    </a:solidFill>
                    <a:effectLst/>
                    <a:uLnTx/>
                    <a:uFillTx/>
                    <a:ea typeface="+mn-ea"/>
                    <a:cs typeface="+mn-cs"/>
                  </a:endParaRPr>
                </a:p>
              </p:txBody>
            </p:sp>
            <p:sp>
              <p:nvSpPr>
                <p:cNvPr id="118" name="Oval 117">
                  <a:extLst>
                    <a:ext uri="{FF2B5EF4-FFF2-40B4-BE49-F238E27FC236}">
                      <a16:creationId xmlns:a16="http://schemas.microsoft.com/office/drawing/2014/main" id="{325D18D4-9618-E136-7BCB-2CCBAEA5B89E}"/>
                    </a:ext>
                  </a:extLst>
                </p:cNvPr>
                <p:cNvSpPr>
                  <a:spLocks noChangeAspect="1"/>
                </p:cNvSpPr>
                <p:nvPr/>
              </p:nvSpPr>
              <p:spPr>
                <a:xfrm>
                  <a:off x="2845744" y="3070118"/>
                  <a:ext cx="126805" cy="126805"/>
                </a:xfrm>
                <a:prstGeom prst="ellipse">
                  <a:avLst/>
                </a:prstGeom>
                <a:solidFill>
                  <a:srgbClr val="07A7E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white"/>
                    </a:solidFill>
                    <a:effectLst/>
                    <a:uLnTx/>
                    <a:uFillTx/>
                    <a:ea typeface="+mn-ea"/>
                    <a:cs typeface="+mn-cs"/>
                  </a:endParaRPr>
                </a:p>
              </p:txBody>
            </p:sp>
            <p:sp>
              <p:nvSpPr>
                <p:cNvPr id="109" name="Block Arc 108">
                  <a:extLst>
                    <a:ext uri="{FF2B5EF4-FFF2-40B4-BE49-F238E27FC236}">
                      <a16:creationId xmlns:a16="http://schemas.microsoft.com/office/drawing/2014/main" id="{DCB39E85-6809-53E0-6CBE-9D709090D5D2}"/>
                    </a:ext>
                  </a:extLst>
                </p:cNvPr>
                <p:cNvSpPr/>
                <p:nvPr/>
              </p:nvSpPr>
              <p:spPr>
                <a:xfrm>
                  <a:off x="2034895" y="2092762"/>
                  <a:ext cx="1185089" cy="1185090"/>
                </a:xfrm>
                <a:prstGeom prst="blockArc">
                  <a:avLst>
                    <a:gd name="adj1" fmla="val 13957149"/>
                    <a:gd name="adj2" fmla="val 17995288"/>
                    <a:gd name="adj3" fmla="val 10608"/>
                  </a:avLst>
                </a:prstGeom>
                <a:solidFill>
                  <a:srgbClr val="005CB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black"/>
                    </a:solidFill>
                    <a:effectLst/>
                    <a:uLnTx/>
                    <a:uFillTx/>
                    <a:ea typeface="+mn-ea"/>
                    <a:cs typeface="+mn-cs"/>
                  </a:endParaRPr>
                </a:p>
              </p:txBody>
            </p:sp>
            <p:sp>
              <p:nvSpPr>
                <p:cNvPr id="113" name="Oval 112">
                  <a:extLst>
                    <a:ext uri="{FF2B5EF4-FFF2-40B4-BE49-F238E27FC236}">
                      <a16:creationId xmlns:a16="http://schemas.microsoft.com/office/drawing/2014/main" id="{7C080C89-1613-307C-3B8F-0A0CC8DCE6CD}"/>
                    </a:ext>
                  </a:extLst>
                </p:cNvPr>
                <p:cNvSpPr>
                  <a:spLocks noChangeAspect="1"/>
                </p:cNvSpPr>
                <p:nvPr/>
              </p:nvSpPr>
              <p:spPr>
                <a:xfrm>
                  <a:off x="2246396" y="2201482"/>
                  <a:ext cx="125240" cy="125240"/>
                </a:xfrm>
                <a:prstGeom prst="ellipse">
                  <a:avLst/>
                </a:prstGeom>
                <a:solidFill>
                  <a:srgbClr val="005CB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white"/>
                    </a:solidFill>
                    <a:effectLst/>
                    <a:uLnTx/>
                    <a:uFillTx/>
                    <a:ea typeface="+mn-ea"/>
                    <a:cs typeface="+mn-cs"/>
                  </a:endParaRPr>
                </a:p>
              </p:txBody>
            </p:sp>
            <p:sp>
              <p:nvSpPr>
                <p:cNvPr id="70" name="Oval 69">
                  <a:extLst>
                    <a:ext uri="{FF2B5EF4-FFF2-40B4-BE49-F238E27FC236}">
                      <a16:creationId xmlns:a16="http://schemas.microsoft.com/office/drawing/2014/main" id="{13906C6A-0940-418D-39DF-3D980A2C2C38}"/>
                    </a:ext>
                  </a:extLst>
                </p:cNvPr>
                <p:cNvSpPr/>
                <p:nvPr/>
              </p:nvSpPr>
              <p:spPr>
                <a:xfrm>
                  <a:off x="2230691" y="2279738"/>
                  <a:ext cx="793494" cy="793495"/>
                </a:xfrm>
                <a:prstGeom prst="ellipse">
                  <a:avLst/>
                </a:prstGeom>
                <a:solidFill>
                  <a:srgbClr val="005CB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white"/>
                    </a:solidFill>
                    <a:effectLst/>
                    <a:uLnTx/>
                    <a:uFillTx/>
                    <a:ea typeface="+mn-ea"/>
                    <a:cs typeface="+mn-cs"/>
                  </a:endParaRPr>
                </a:p>
              </p:txBody>
            </p:sp>
            <p:sp>
              <p:nvSpPr>
                <p:cNvPr id="74" name="Rounded Rectangle 5">
                  <a:extLst>
                    <a:ext uri="{FF2B5EF4-FFF2-40B4-BE49-F238E27FC236}">
                      <a16:creationId xmlns:a16="http://schemas.microsoft.com/office/drawing/2014/main" id="{5DF27BA0-A707-CA2D-4E12-48C04BB84221}"/>
                    </a:ext>
                  </a:extLst>
                </p:cNvPr>
                <p:cNvSpPr/>
                <p:nvPr/>
              </p:nvSpPr>
              <p:spPr>
                <a:xfrm flipH="1">
                  <a:off x="2510038" y="2579637"/>
                  <a:ext cx="234801" cy="193696"/>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ysClr val="window" lastClr="FFFFFF"/>
                </a:solidFill>
                <a:ln w="12700" cap="flat" cmpd="sng" algn="ctr">
                  <a:noFill/>
                  <a:prstDash val="solid"/>
                  <a:miter lim="800000"/>
                </a:ln>
                <a:effectLst/>
              </p:spPr>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1" i="1" u="none" strike="noStrike" kern="1200" cap="none" spc="0" normalizeH="0" baseline="0" noProof="0">
                    <a:ln>
                      <a:noFill/>
                    </a:ln>
                    <a:solidFill>
                      <a:srgbClr val="70AD47"/>
                    </a:solidFill>
                    <a:effectLst/>
                    <a:uLnTx/>
                    <a:uFillTx/>
                    <a:ea typeface="맑은 고딕" panose="020B0503020000020004" pitchFamily="34" charset="-127"/>
                    <a:cs typeface="+mn-cs"/>
                  </a:endParaRPr>
                </a:p>
              </p:txBody>
            </p:sp>
            <p:grpSp>
              <p:nvGrpSpPr>
                <p:cNvPr id="86" name="Group 85">
                  <a:extLst>
                    <a:ext uri="{FF2B5EF4-FFF2-40B4-BE49-F238E27FC236}">
                      <a16:creationId xmlns:a16="http://schemas.microsoft.com/office/drawing/2014/main" id="{EB1C5130-3339-DEAC-D6DE-CFA6F7608FE6}"/>
                    </a:ext>
                  </a:extLst>
                </p:cNvPr>
                <p:cNvGrpSpPr/>
                <p:nvPr/>
              </p:nvGrpSpPr>
              <p:grpSpPr>
                <a:xfrm>
                  <a:off x="2303722" y="2352769"/>
                  <a:ext cx="647432" cy="647432"/>
                  <a:chOff x="15571309" y="13529200"/>
                  <a:chExt cx="914400" cy="914400"/>
                </a:xfrm>
              </p:grpSpPr>
              <p:sp>
                <p:nvSpPr>
                  <p:cNvPr id="97" name="Oval 96">
                    <a:extLst>
                      <a:ext uri="{FF2B5EF4-FFF2-40B4-BE49-F238E27FC236}">
                        <a16:creationId xmlns:a16="http://schemas.microsoft.com/office/drawing/2014/main" id="{BBD8AE43-3935-9C47-5C8A-F91FFCC4E9A8}"/>
                      </a:ext>
                    </a:extLst>
                  </p:cNvPr>
                  <p:cNvSpPr/>
                  <p:nvPr/>
                </p:nvSpPr>
                <p:spPr>
                  <a:xfrm>
                    <a:off x="15571309" y="13529200"/>
                    <a:ext cx="914400" cy="9144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white"/>
                      </a:solidFill>
                      <a:effectLst/>
                      <a:uLnTx/>
                      <a:uFillTx/>
                      <a:ea typeface="+mn-ea"/>
                      <a:cs typeface="+mn-cs"/>
                    </a:endParaRPr>
                  </a:p>
                </p:txBody>
              </p:sp>
              <p:pic>
                <p:nvPicPr>
                  <p:cNvPr id="98" name="Picture 97">
                    <a:extLst>
                      <a:ext uri="{FF2B5EF4-FFF2-40B4-BE49-F238E27FC236}">
                        <a16:creationId xmlns:a16="http://schemas.microsoft.com/office/drawing/2014/main" id="{39B88EFA-1F3C-E697-A758-9C8556B7053C}"/>
                      </a:ext>
                    </a:extLst>
                  </p:cNvPr>
                  <p:cNvPicPr>
                    <a:picLocks noChangeAspect="1"/>
                  </p:cNvPicPr>
                  <p:nvPr/>
                </p:nvPicPr>
                <p:blipFill>
                  <a:blip r:embed="rId8"/>
                  <a:stretch>
                    <a:fillRect/>
                  </a:stretch>
                </p:blipFill>
                <p:spPr>
                  <a:xfrm>
                    <a:off x="15708469" y="13666360"/>
                    <a:ext cx="640080" cy="640080"/>
                  </a:xfrm>
                  <a:prstGeom prst="rect">
                    <a:avLst/>
                  </a:prstGeom>
                </p:spPr>
              </p:pic>
            </p:grpSp>
          </p:grpSp>
          <p:grpSp>
            <p:nvGrpSpPr>
              <p:cNvPr id="4131" name="Group 4130">
                <a:extLst>
                  <a:ext uri="{FF2B5EF4-FFF2-40B4-BE49-F238E27FC236}">
                    <a16:creationId xmlns:a16="http://schemas.microsoft.com/office/drawing/2014/main" id="{71271BC4-D054-CC1B-3A12-14B94A486495}"/>
                  </a:ext>
                </a:extLst>
              </p:cNvPr>
              <p:cNvGrpSpPr/>
              <p:nvPr/>
            </p:nvGrpSpPr>
            <p:grpSpPr>
              <a:xfrm>
                <a:off x="4600438" y="2029833"/>
                <a:ext cx="1367752" cy="1293306"/>
                <a:chOff x="4600438" y="2029833"/>
                <a:chExt cx="1367752" cy="1293306"/>
              </a:xfrm>
            </p:grpSpPr>
            <p:sp>
              <p:nvSpPr>
                <p:cNvPr id="106" name="Rectangle 6">
                  <a:extLst>
                    <a:ext uri="{FF2B5EF4-FFF2-40B4-BE49-F238E27FC236}">
                      <a16:creationId xmlns:a16="http://schemas.microsoft.com/office/drawing/2014/main" id="{490D393A-4D7E-C855-7CE7-214570621788}"/>
                    </a:ext>
                  </a:extLst>
                </p:cNvPr>
                <p:cNvSpPr/>
                <p:nvPr/>
              </p:nvSpPr>
              <p:spPr>
                <a:xfrm rot="19022550">
                  <a:off x="4600438" y="2029833"/>
                  <a:ext cx="185233" cy="1293306"/>
                </a:xfrm>
                <a:custGeom>
                  <a:avLst/>
                  <a:gdLst>
                    <a:gd name="connsiteX0" fmla="*/ 0 w 213651"/>
                    <a:gd name="connsiteY0" fmla="*/ 0 h 2137036"/>
                    <a:gd name="connsiteX1" fmla="*/ 213651 w 213651"/>
                    <a:gd name="connsiteY1" fmla="*/ 0 h 2137036"/>
                    <a:gd name="connsiteX2" fmla="*/ 213651 w 213651"/>
                    <a:gd name="connsiteY2" fmla="*/ 2137036 h 2137036"/>
                    <a:gd name="connsiteX3" fmla="*/ 0 w 213651"/>
                    <a:gd name="connsiteY3" fmla="*/ 2137036 h 2137036"/>
                    <a:gd name="connsiteX4" fmla="*/ 0 w 213651"/>
                    <a:gd name="connsiteY4" fmla="*/ 0 h 2137036"/>
                    <a:gd name="connsiteX0" fmla="*/ 0 w 263302"/>
                    <a:gd name="connsiteY0" fmla="*/ 0 h 2137036"/>
                    <a:gd name="connsiteX1" fmla="*/ 213651 w 263302"/>
                    <a:gd name="connsiteY1" fmla="*/ 0 h 2137036"/>
                    <a:gd name="connsiteX2" fmla="*/ 213651 w 263302"/>
                    <a:gd name="connsiteY2" fmla="*/ 2137036 h 2137036"/>
                    <a:gd name="connsiteX3" fmla="*/ 0 w 263302"/>
                    <a:gd name="connsiteY3" fmla="*/ 2137036 h 2137036"/>
                    <a:gd name="connsiteX4" fmla="*/ 0 w 263302"/>
                    <a:gd name="connsiteY4" fmla="*/ 0 h 2137036"/>
                    <a:gd name="connsiteX0" fmla="*/ 0 w 263302"/>
                    <a:gd name="connsiteY0" fmla="*/ 0 h 2137036"/>
                    <a:gd name="connsiteX1" fmla="*/ 213651 w 263302"/>
                    <a:gd name="connsiteY1" fmla="*/ 0 h 2137036"/>
                    <a:gd name="connsiteX2" fmla="*/ 213651 w 263302"/>
                    <a:gd name="connsiteY2" fmla="*/ 2137036 h 2137036"/>
                    <a:gd name="connsiteX3" fmla="*/ 0 w 263302"/>
                    <a:gd name="connsiteY3" fmla="*/ 2137036 h 2137036"/>
                    <a:gd name="connsiteX4" fmla="*/ 0 w 263302"/>
                    <a:gd name="connsiteY4" fmla="*/ 0 h 2137036"/>
                    <a:gd name="connsiteX0" fmla="*/ 0 w 249083"/>
                    <a:gd name="connsiteY0" fmla="*/ 0 h 2137036"/>
                    <a:gd name="connsiteX1" fmla="*/ 213651 w 249083"/>
                    <a:gd name="connsiteY1" fmla="*/ 0 h 2137036"/>
                    <a:gd name="connsiteX2" fmla="*/ 213651 w 249083"/>
                    <a:gd name="connsiteY2" fmla="*/ 2137036 h 2137036"/>
                    <a:gd name="connsiteX3" fmla="*/ 0 w 249083"/>
                    <a:gd name="connsiteY3" fmla="*/ 2137036 h 2137036"/>
                    <a:gd name="connsiteX4" fmla="*/ 0 w 249083"/>
                    <a:gd name="connsiteY4" fmla="*/ 0 h 2137036"/>
                    <a:gd name="connsiteX0" fmla="*/ 26816 w 275899"/>
                    <a:gd name="connsiteY0" fmla="*/ 0 h 2137036"/>
                    <a:gd name="connsiteX1" fmla="*/ 240467 w 275899"/>
                    <a:gd name="connsiteY1" fmla="*/ 0 h 2137036"/>
                    <a:gd name="connsiteX2" fmla="*/ 240467 w 275899"/>
                    <a:gd name="connsiteY2" fmla="*/ 2137036 h 2137036"/>
                    <a:gd name="connsiteX3" fmla="*/ 26816 w 275899"/>
                    <a:gd name="connsiteY3" fmla="*/ 2137036 h 2137036"/>
                    <a:gd name="connsiteX4" fmla="*/ 26816 w 275899"/>
                    <a:gd name="connsiteY4" fmla="*/ 0 h 2137036"/>
                    <a:gd name="connsiteX0" fmla="*/ 26816 w 273038"/>
                    <a:gd name="connsiteY0" fmla="*/ 0 h 2137036"/>
                    <a:gd name="connsiteX1" fmla="*/ 240467 w 273038"/>
                    <a:gd name="connsiteY1" fmla="*/ 0 h 2137036"/>
                    <a:gd name="connsiteX2" fmla="*/ 240467 w 273038"/>
                    <a:gd name="connsiteY2" fmla="*/ 2137036 h 2137036"/>
                    <a:gd name="connsiteX3" fmla="*/ 26816 w 273038"/>
                    <a:gd name="connsiteY3" fmla="*/ 2137036 h 2137036"/>
                    <a:gd name="connsiteX4" fmla="*/ 26816 w 273038"/>
                    <a:gd name="connsiteY4" fmla="*/ 0 h 2137036"/>
                    <a:gd name="connsiteX0" fmla="*/ 27973 w 272903"/>
                    <a:gd name="connsiteY0" fmla="*/ 36235 h 2137036"/>
                    <a:gd name="connsiteX1" fmla="*/ 240332 w 272903"/>
                    <a:gd name="connsiteY1" fmla="*/ 0 h 2137036"/>
                    <a:gd name="connsiteX2" fmla="*/ 240332 w 272903"/>
                    <a:gd name="connsiteY2" fmla="*/ 2137036 h 2137036"/>
                    <a:gd name="connsiteX3" fmla="*/ 26681 w 272903"/>
                    <a:gd name="connsiteY3" fmla="*/ 2137036 h 2137036"/>
                    <a:gd name="connsiteX4" fmla="*/ 27973 w 272903"/>
                    <a:gd name="connsiteY4" fmla="*/ 36235 h 2137036"/>
                    <a:gd name="connsiteX0" fmla="*/ 27973 w 278821"/>
                    <a:gd name="connsiteY0" fmla="*/ 18334 h 2119135"/>
                    <a:gd name="connsiteX1" fmla="*/ 247016 w 278821"/>
                    <a:gd name="connsiteY1" fmla="*/ 0 h 2119135"/>
                    <a:gd name="connsiteX2" fmla="*/ 240332 w 278821"/>
                    <a:gd name="connsiteY2" fmla="*/ 2119135 h 2119135"/>
                    <a:gd name="connsiteX3" fmla="*/ 26681 w 278821"/>
                    <a:gd name="connsiteY3" fmla="*/ 2119135 h 2119135"/>
                    <a:gd name="connsiteX4" fmla="*/ 27973 w 278821"/>
                    <a:gd name="connsiteY4" fmla="*/ 18334 h 2119135"/>
                    <a:gd name="connsiteX0" fmla="*/ 27973 w 287484"/>
                    <a:gd name="connsiteY0" fmla="*/ 18334 h 2119135"/>
                    <a:gd name="connsiteX1" fmla="*/ 247016 w 287484"/>
                    <a:gd name="connsiteY1" fmla="*/ 0 h 2119135"/>
                    <a:gd name="connsiteX2" fmla="*/ 240332 w 287484"/>
                    <a:gd name="connsiteY2" fmla="*/ 2119135 h 2119135"/>
                    <a:gd name="connsiteX3" fmla="*/ 26681 w 287484"/>
                    <a:gd name="connsiteY3" fmla="*/ 2119135 h 2119135"/>
                    <a:gd name="connsiteX4" fmla="*/ 27973 w 287484"/>
                    <a:gd name="connsiteY4" fmla="*/ 18334 h 2119135"/>
                    <a:gd name="connsiteX0" fmla="*/ 27973 w 276252"/>
                    <a:gd name="connsiteY0" fmla="*/ 42059 h 2142860"/>
                    <a:gd name="connsiteX1" fmla="*/ 234076 w 276252"/>
                    <a:gd name="connsiteY1" fmla="*/ 0 h 2142860"/>
                    <a:gd name="connsiteX2" fmla="*/ 240332 w 276252"/>
                    <a:gd name="connsiteY2" fmla="*/ 2142860 h 2142860"/>
                    <a:gd name="connsiteX3" fmla="*/ 26681 w 276252"/>
                    <a:gd name="connsiteY3" fmla="*/ 2142860 h 2142860"/>
                    <a:gd name="connsiteX4" fmla="*/ 27973 w 276252"/>
                    <a:gd name="connsiteY4" fmla="*/ 42059 h 2142860"/>
                    <a:gd name="connsiteX0" fmla="*/ 27973 w 276252"/>
                    <a:gd name="connsiteY0" fmla="*/ 42059 h 2142860"/>
                    <a:gd name="connsiteX1" fmla="*/ 234076 w 276252"/>
                    <a:gd name="connsiteY1" fmla="*/ 0 h 2142860"/>
                    <a:gd name="connsiteX2" fmla="*/ 240332 w 276252"/>
                    <a:gd name="connsiteY2" fmla="*/ 2142860 h 2142860"/>
                    <a:gd name="connsiteX3" fmla="*/ 26681 w 276252"/>
                    <a:gd name="connsiteY3" fmla="*/ 2142860 h 2142860"/>
                    <a:gd name="connsiteX4" fmla="*/ 27973 w 276252"/>
                    <a:gd name="connsiteY4" fmla="*/ 42059 h 2142860"/>
                    <a:gd name="connsiteX0" fmla="*/ 27973 w 296580"/>
                    <a:gd name="connsiteY0" fmla="*/ 42059 h 2142860"/>
                    <a:gd name="connsiteX1" fmla="*/ 234076 w 296580"/>
                    <a:gd name="connsiteY1" fmla="*/ 0 h 2142860"/>
                    <a:gd name="connsiteX2" fmla="*/ 240332 w 296580"/>
                    <a:gd name="connsiteY2" fmla="*/ 2142860 h 2142860"/>
                    <a:gd name="connsiteX3" fmla="*/ 26681 w 296580"/>
                    <a:gd name="connsiteY3" fmla="*/ 2142860 h 2142860"/>
                    <a:gd name="connsiteX4" fmla="*/ 27973 w 296580"/>
                    <a:gd name="connsiteY4" fmla="*/ 42059 h 2142860"/>
                    <a:gd name="connsiteX0" fmla="*/ 27973 w 289737"/>
                    <a:gd name="connsiteY0" fmla="*/ 42059 h 2142860"/>
                    <a:gd name="connsiteX1" fmla="*/ 234076 w 289737"/>
                    <a:gd name="connsiteY1" fmla="*/ 0 h 2142860"/>
                    <a:gd name="connsiteX2" fmla="*/ 240332 w 289737"/>
                    <a:gd name="connsiteY2" fmla="*/ 2142860 h 2142860"/>
                    <a:gd name="connsiteX3" fmla="*/ 26681 w 289737"/>
                    <a:gd name="connsiteY3" fmla="*/ 2142860 h 2142860"/>
                    <a:gd name="connsiteX4" fmla="*/ 27973 w 289737"/>
                    <a:gd name="connsiteY4" fmla="*/ 42059 h 2142860"/>
                    <a:gd name="connsiteX0" fmla="*/ 37145 w 298909"/>
                    <a:gd name="connsiteY0" fmla="*/ 42059 h 2142860"/>
                    <a:gd name="connsiteX1" fmla="*/ 243248 w 298909"/>
                    <a:gd name="connsiteY1" fmla="*/ 0 h 2142860"/>
                    <a:gd name="connsiteX2" fmla="*/ 249504 w 298909"/>
                    <a:gd name="connsiteY2" fmla="*/ 2142860 h 2142860"/>
                    <a:gd name="connsiteX3" fmla="*/ 35853 w 298909"/>
                    <a:gd name="connsiteY3" fmla="*/ 2142860 h 2142860"/>
                    <a:gd name="connsiteX4" fmla="*/ 37145 w 298909"/>
                    <a:gd name="connsiteY4" fmla="*/ 42059 h 2142860"/>
                    <a:gd name="connsiteX0" fmla="*/ 37145 w 296872"/>
                    <a:gd name="connsiteY0" fmla="*/ 42059 h 2142860"/>
                    <a:gd name="connsiteX1" fmla="*/ 243248 w 296872"/>
                    <a:gd name="connsiteY1" fmla="*/ 0 h 2142860"/>
                    <a:gd name="connsiteX2" fmla="*/ 249504 w 296872"/>
                    <a:gd name="connsiteY2" fmla="*/ 2142860 h 2142860"/>
                    <a:gd name="connsiteX3" fmla="*/ 35853 w 296872"/>
                    <a:gd name="connsiteY3" fmla="*/ 2142860 h 2142860"/>
                    <a:gd name="connsiteX4" fmla="*/ 37145 w 296872"/>
                    <a:gd name="connsiteY4" fmla="*/ 42059 h 2142860"/>
                    <a:gd name="connsiteX0" fmla="*/ 34040 w 293767"/>
                    <a:gd name="connsiteY0" fmla="*/ 42059 h 2142860"/>
                    <a:gd name="connsiteX1" fmla="*/ 240143 w 293767"/>
                    <a:gd name="connsiteY1" fmla="*/ 0 h 2142860"/>
                    <a:gd name="connsiteX2" fmla="*/ 246399 w 293767"/>
                    <a:gd name="connsiteY2" fmla="*/ 2142860 h 2142860"/>
                    <a:gd name="connsiteX3" fmla="*/ 32748 w 293767"/>
                    <a:gd name="connsiteY3" fmla="*/ 2142860 h 2142860"/>
                    <a:gd name="connsiteX4" fmla="*/ 34040 w 293767"/>
                    <a:gd name="connsiteY4" fmla="*/ 42059 h 2142860"/>
                    <a:gd name="connsiteX0" fmla="*/ 28483 w 288210"/>
                    <a:gd name="connsiteY0" fmla="*/ 42059 h 2142860"/>
                    <a:gd name="connsiteX1" fmla="*/ 234586 w 288210"/>
                    <a:gd name="connsiteY1" fmla="*/ 0 h 2142860"/>
                    <a:gd name="connsiteX2" fmla="*/ 240842 w 288210"/>
                    <a:gd name="connsiteY2" fmla="*/ 2142860 h 2142860"/>
                    <a:gd name="connsiteX3" fmla="*/ 27191 w 288210"/>
                    <a:gd name="connsiteY3" fmla="*/ 2142860 h 2142860"/>
                    <a:gd name="connsiteX4" fmla="*/ 28483 w 288210"/>
                    <a:gd name="connsiteY4" fmla="*/ 42059 h 2142860"/>
                    <a:gd name="connsiteX0" fmla="*/ 28483 w 302504"/>
                    <a:gd name="connsiteY0" fmla="*/ 42059 h 2142860"/>
                    <a:gd name="connsiteX1" fmla="*/ 234586 w 302504"/>
                    <a:gd name="connsiteY1" fmla="*/ 0 h 2142860"/>
                    <a:gd name="connsiteX2" fmla="*/ 240842 w 302504"/>
                    <a:gd name="connsiteY2" fmla="*/ 2142860 h 2142860"/>
                    <a:gd name="connsiteX3" fmla="*/ 27191 w 302504"/>
                    <a:gd name="connsiteY3" fmla="*/ 2142860 h 2142860"/>
                    <a:gd name="connsiteX4" fmla="*/ 28483 w 302504"/>
                    <a:gd name="connsiteY4" fmla="*/ 42059 h 2142860"/>
                    <a:gd name="connsiteX0" fmla="*/ 28483 w 308541"/>
                    <a:gd name="connsiteY0" fmla="*/ 42059 h 2142860"/>
                    <a:gd name="connsiteX1" fmla="*/ 234586 w 308541"/>
                    <a:gd name="connsiteY1" fmla="*/ 0 h 2142860"/>
                    <a:gd name="connsiteX2" fmla="*/ 240842 w 308541"/>
                    <a:gd name="connsiteY2" fmla="*/ 2142860 h 2142860"/>
                    <a:gd name="connsiteX3" fmla="*/ 27191 w 308541"/>
                    <a:gd name="connsiteY3" fmla="*/ 2142860 h 2142860"/>
                    <a:gd name="connsiteX4" fmla="*/ 28483 w 308541"/>
                    <a:gd name="connsiteY4" fmla="*/ 42059 h 2142860"/>
                    <a:gd name="connsiteX0" fmla="*/ 23078 w 308960"/>
                    <a:gd name="connsiteY0" fmla="*/ 48314 h 2142860"/>
                    <a:gd name="connsiteX1" fmla="*/ 235005 w 308960"/>
                    <a:gd name="connsiteY1" fmla="*/ 0 h 2142860"/>
                    <a:gd name="connsiteX2" fmla="*/ 241261 w 308960"/>
                    <a:gd name="connsiteY2" fmla="*/ 2142860 h 2142860"/>
                    <a:gd name="connsiteX3" fmla="*/ 27610 w 308960"/>
                    <a:gd name="connsiteY3" fmla="*/ 2142860 h 2142860"/>
                    <a:gd name="connsiteX4" fmla="*/ 23078 w 308960"/>
                    <a:gd name="connsiteY4" fmla="*/ 48314 h 2142860"/>
                    <a:gd name="connsiteX0" fmla="*/ 30192 w 308411"/>
                    <a:gd name="connsiteY0" fmla="*/ 60110 h 2142860"/>
                    <a:gd name="connsiteX1" fmla="*/ 234456 w 308411"/>
                    <a:gd name="connsiteY1" fmla="*/ 0 h 2142860"/>
                    <a:gd name="connsiteX2" fmla="*/ 240712 w 308411"/>
                    <a:gd name="connsiteY2" fmla="*/ 2142860 h 2142860"/>
                    <a:gd name="connsiteX3" fmla="*/ 27061 w 308411"/>
                    <a:gd name="connsiteY3" fmla="*/ 2142860 h 2142860"/>
                    <a:gd name="connsiteX4" fmla="*/ 30192 w 308411"/>
                    <a:gd name="connsiteY4" fmla="*/ 60110 h 2142860"/>
                    <a:gd name="connsiteX0" fmla="*/ 29712 w 308446"/>
                    <a:gd name="connsiteY0" fmla="*/ 45643 h 2142860"/>
                    <a:gd name="connsiteX1" fmla="*/ 234491 w 308446"/>
                    <a:gd name="connsiteY1" fmla="*/ 0 h 2142860"/>
                    <a:gd name="connsiteX2" fmla="*/ 240747 w 308446"/>
                    <a:gd name="connsiteY2" fmla="*/ 2142860 h 2142860"/>
                    <a:gd name="connsiteX3" fmla="*/ 27096 w 308446"/>
                    <a:gd name="connsiteY3" fmla="*/ 2142860 h 2142860"/>
                    <a:gd name="connsiteX4" fmla="*/ 29712 w 308446"/>
                    <a:gd name="connsiteY4" fmla="*/ 45643 h 2142860"/>
                    <a:gd name="connsiteX0" fmla="*/ 31618 w 310352"/>
                    <a:gd name="connsiteY0" fmla="*/ 45643 h 2142860"/>
                    <a:gd name="connsiteX1" fmla="*/ 236397 w 310352"/>
                    <a:gd name="connsiteY1" fmla="*/ 0 h 2142860"/>
                    <a:gd name="connsiteX2" fmla="*/ 242653 w 310352"/>
                    <a:gd name="connsiteY2" fmla="*/ 2142860 h 2142860"/>
                    <a:gd name="connsiteX3" fmla="*/ 29002 w 310352"/>
                    <a:gd name="connsiteY3" fmla="*/ 2142860 h 2142860"/>
                    <a:gd name="connsiteX4" fmla="*/ 31618 w 310352"/>
                    <a:gd name="connsiteY4" fmla="*/ 45643 h 2142860"/>
                    <a:gd name="connsiteX0" fmla="*/ 22777 w 301511"/>
                    <a:gd name="connsiteY0" fmla="*/ 45643 h 2142860"/>
                    <a:gd name="connsiteX1" fmla="*/ 227556 w 301511"/>
                    <a:gd name="connsiteY1" fmla="*/ 0 h 2142860"/>
                    <a:gd name="connsiteX2" fmla="*/ 233812 w 301511"/>
                    <a:gd name="connsiteY2" fmla="*/ 2142860 h 2142860"/>
                    <a:gd name="connsiteX3" fmla="*/ 29806 w 301511"/>
                    <a:gd name="connsiteY3" fmla="*/ 2142516 h 2142860"/>
                    <a:gd name="connsiteX4" fmla="*/ 22777 w 301511"/>
                    <a:gd name="connsiteY4" fmla="*/ 45643 h 2142860"/>
                    <a:gd name="connsiteX0" fmla="*/ 27790 w 306524"/>
                    <a:gd name="connsiteY0" fmla="*/ 45643 h 2142860"/>
                    <a:gd name="connsiteX1" fmla="*/ 232569 w 306524"/>
                    <a:gd name="connsiteY1" fmla="*/ 0 h 2142860"/>
                    <a:gd name="connsiteX2" fmla="*/ 238825 w 306524"/>
                    <a:gd name="connsiteY2" fmla="*/ 2142860 h 2142860"/>
                    <a:gd name="connsiteX3" fmla="*/ 34819 w 306524"/>
                    <a:gd name="connsiteY3" fmla="*/ 2142516 h 2142860"/>
                    <a:gd name="connsiteX4" fmla="*/ 27790 w 306524"/>
                    <a:gd name="connsiteY4" fmla="*/ 45643 h 2142860"/>
                    <a:gd name="connsiteX0" fmla="*/ 27790 w 305109"/>
                    <a:gd name="connsiteY0" fmla="*/ 45643 h 2142860"/>
                    <a:gd name="connsiteX1" fmla="*/ 232569 w 305109"/>
                    <a:gd name="connsiteY1" fmla="*/ 0 h 2142860"/>
                    <a:gd name="connsiteX2" fmla="*/ 238825 w 305109"/>
                    <a:gd name="connsiteY2" fmla="*/ 2142860 h 2142860"/>
                    <a:gd name="connsiteX3" fmla="*/ 34819 w 305109"/>
                    <a:gd name="connsiteY3" fmla="*/ 2142516 h 2142860"/>
                    <a:gd name="connsiteX4" fmla="*/ 27790 w 305109"/>
                    <a:gd name="connsiteY4" fmla="*/ 45643 h 2142860"/>
                    <a:gd name="connsiteX0" fmla="*/ 32008 w 309327"/>
                    <a:gd name="connsiteY0" fmla="*/ 45643 h 2147510"/>
                    <a:gd name="connsiteX1" fmla="*/ 236787 w 309327"/>
                    <a:gd name="connsiteY1" fmla="*/ 0 h 2147510"/>
                    <a:gd name="connsiteX2" fmla="*/ 243043 w 309327"/>
                    <a:gd name="connsiteY2" fmla="*/ 2142860 h 2147510"/>
                    <a:gd name="connsiteX3" fmla="*/ 34386 w 309327"/>
                    <a:gd name="connsiteY3" fmla="*/ 2147510 h 2147510"/>
                    <a:gd name="connsiteX4" fmla="*/ 32008 w 309327"/>
                    <a:gd name="connsiteY4" fmla="*/ 45643 h 2147510"/>
                    <a:gd name="connsiteX0" fmla="*/ 29899 w 307218"/>
                    <a:gd name="connsiteY0" fmla="*/ 45643 h 2145013"/>
                    <a:gd name="connsiteX1" fmla="*/ 234678 w 307218"/>
                    <a:gd name="connsiteY1" fmla="*/ 0 h 2145013"/>
                    <a:gd name="connsiteX2" fmla="*/ 240934 w 307218"/>
                    <a:gd name="connsiteY2" fmla="*/ 2142860 h 2145013"/>
                    <a:gd name="connsiteX3" fmla="*/ 34602 w 307218"/>
                    <a:gd name="connsiteY3" fmla="*/ 2145013 h 2145013"/>
                    <a:gd name="connsiteX4" fmla="*/ 29899 w 307218"/>
                    <a:gd name="connsiteY4" fmla="*/ 45643 h 2145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218" h="2145013">
                      <a:moveTo>
                        <a:pt x="29899" y="45643"/>
                      </a:moveTo>
                      <a:lnTo>
                        <a:pt x="234678" y="0"/>
                      </a:lnTo>
                      <a:cubicBezTo>
                        <a:pt x="448840" y="783312"/>
                        <a:pt x="107331" y="1210603"/>
                        <a:pt x="240934" y="2142860"/>
                      </a:cubicBezTo>
                      <a:lnTo>
                        <a:pt x="34602" y="2145013"/>
                      </a:lnTo>
                      <a:cubicBezTo>
                        <a:pt x="-98922" y="1485758"/>
                        <a:pt x="209788" y="612524"/>
                        <a:pt x="29899" y="45643"/>
                      </a:cubicBezTo>
                      <a:close/>
                    </a:path>
                  </a:pathLst>
                </a:custGeom>
                <a:solidFill>
                  <a:srgbClr val="8E6F3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white"/>
                    </a:solidFill>
                    <a:effectLst/>
                    <a:uLnTx/>
                    <a:uFillTx/>
                    <a:ea typeface="+mn-ea"/>
                    <a:cs typeface="+mn-cs"/>
                  </a:endParaRPr>
                </a:p>
              </p:txBody>
            </p:sp>
            <p:sp>
              <p:nvSpPr>
                <p:cNvPr id="101" name="Block Arc 100">
                  <a:extLst>
                    <a:ext uri="{FF2B5EF4-FFF2-40B4-BE49-F238E27FC236}">
                      <a16:creationId xmlns:a16="http://schemas.microsoft.com/office/drawing/2014/main" id="{E90DA77B-A92F-3F2C-EFD7-2292BB60B6F4}"/>
                    </a:ext>
                  </a:extLst>
                </p:cNvPr>
                <p:cNvSpPr/>
                <p:nvPr/>
              </p:nvSpPr>
              <p:spPr>
                <a:xfrm>
                  <a:off x="4769534" y="2092762"/>
                  <a:ext cx="1185090" cy="1185090"/>
                </a:xfrm>
                <a:prstGeom prst="blockArc">
                  <a:avLst>
                    <a:gd name="adj1" fmla="val 13957149"/>
                    <a:gd name="adj2" fmla="val 17995288"/>
                    <a:gd name="adj3" fmla="val 10608"/>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black"/>
                    </a:solidFill>
                    <a:effectLst/>
                    <a:uLnTx/>
                    <a:uFillTx/>
                    <a:ea typeface="+mn-ea"/>
                    <a:cs typeface="+mn-cs"/>
                  </a:endParaRPr>
                </a:p>
              </p:txBody>
            </p:sp>
            <p:sp>
              <p:nvSpPr>
                <p:cNvPr id="103" name="Oval 102">
                  <a:extLst>
                    <a:ext uri="{FF2B5EF4-FFF2-40B4-BE49-F238E27FC236}">
                      <a16:creationId xmlns:a16="http://schemas.microsoft.com/office/drawing/2014/main" id="{96851CBB-7707-79AB-654A-59AA4C08143B}"/>
                    </a:ext>
                  </a:extLst>
                </p:cNvPr>
                <p:cNvSpPr>
                  <a:spLocks noChangeAspect="1"/>
                </p:cNvSpPr>
                <p:nvPr/>
              </p:nvSpPr>
              <p:spPr>
                <a:xfrm>
                  <a:off x="4981036" y="2201482"/>
                  <a:ext cx="125240" cy="125240"/>
                </a:xfrm>
                <a:prstGeom prst="ellips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white"/>
                    </a:solidFill>
                    <a:effectLst/>
                    <a:uLnTx/>
                    <a:uFillTx/>
                    <a:ea typeface="+mn-ea"/>
                    <a:cs typeface="+mn-cs"/>
                  </a:endParaRPr>
                </a:p>
              </p:txBody>
            </p:sp>
            <p:sp>
              <p:nvSpPr>
                <p:cNvPr id="105" name="Block Arc 104">
                  <a:extLst>
                    <a:ext uri="{FF2B5EF4-FFF2-40B4-BE49-F238E27FC236}">
                      <a16:creationId xmlns:a16="http://schemas.microsoft.com/office/drawing/2014/main" id="{5C63E6B8-9E3A-89F0-2838-60C6F4B81329}"/>
                    </a:ext>
                  </a:extLst>
                </p:cNvPr>
                <p:cNvSpPr/>
                <p:nvPr/>
              </p:nvSpPr>
              <p:spPr>
                <a:xfrm>
                  <a:off x="4783101" y="2092762"/>
                  <a:ext cx="1185089" cy="1185090"/>
                </a:xfrm>
                <a:prstGeom prst="blockArc">
                  <a:avLst>
                    <a:gd name="adj1" fmla="val 3489009"/>
                    <a:gd name="adj2" fmla="val 7272229"/>
                    <a:gd name="adj3" fmla="val 10718"/>
                  </a:avLst>
                </a:prstGeom>
                <a:solidFill>
                  <a:srgbClr val="8E6F3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black"/>
                    </a:solidFill>
                    <a:effectLst/>
                    <a:uLnTx/>
                    <a:uFillTx/>
                    <a:ea typeface="+mn-ea"/>
                    <a:cs typeface="+mn-cs"/>
                  </a:endParaRPr>
                </a:p>
              </p:txBody>
            </p:sp>
            <p:sp>
              <p:nvSpPr>
                <p:cNvPr id="107" name="Oval 106">
                  <a:extLst>
                    <a:ext uri="{FF2B5EF4-FFF2-40B4-BE49-F238E27FC236}">
                      <a16:creationId xmlns:a16="http://schemas.microsoft.com/office/drawing/2014/main" id="{795EC3F9-7A2A-ACDA-0FA4-912CEB940914}"/>
                    </a:ext>
                  </a:extLst>
                </p:cNvPr>
                <p:cNvSpPr>
                  <a:spLocks noChangeAspect="1"/>
                </p:cNvSpPr>
                <p:nvPr/>
              </p:nvSpPr>
              <p:spPr>
                <a:xfrm>
                  <a:off x="5593948" y="3070117"/>
                  <a:ext cx="126805" cy="126805"/>
                </a:xfrm>
                <a:prstGeom prst="ellipse">
                  <a:avLst/>
                </a:prstGeom>
                <a:solidFill>
                  <a:srgbClr val="8E6F3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white"/>
                    </a:solidFill>
                    <a:effectLst/>
                    <a:uLnTx/>
                    <a:uFillTx/>
                    <a:ea typeface="+mn-ea"/>
                    <a:cs typeface="+mn-cs"/>
                  </a:endParaRPr>
                </a:p>
              </p:txBody>
            </p:sp>
            <p:sp>
              <p:nvSpPr>
                <p:cNvPr id="68" name="Oval 67">
                  <a:extLst>
                    <a:ext uri="{FF2B5EF4-FFF2-40B4-BE49-F238E27FC236}">
                      <a16:creationId xmlns:a16="http://schemas.microsoft.com/office/drawing/2014/main" id="{CC57A968-1703-ED69-1C45-E013E82A7D58}"/>
                    </a:ext>
                  </a:extLst>
                </p:cNvPr>
                <p:cNvSpPr/>
                <p:nvPr/>
              </p:nvSpPr>
              <p:spPr>
                <a:xfrm>
                  <a:off x="4978896" y="2288559"/>
                  <a:ext cx="793494" cy="793495"/>
                </a:xfrm>
                <a:prstGeom prst="ellips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white"/>
                    </a:solidFill>
                    <a:effectLst/>
                    <a:uLnTx/>
                    <a:uFillTx/>
                    <a:ea typeface="+mn-ea"/>
                    <a:cs typeface="+mn-cs"/>
                  </a:endParaRPr>
                </a:p>
              </p:txBody>
            </p:sp>
            <p:sp>
              <p:nvSpPr>
                <p:cNvPr id="94" name="Oval 93">
                  <a:extLst>
                    <a:ext uri="{FF2B5EF4-FFF2-40B4-BE49-F238E27FC236}">
                      <a16:creationId xmlns:a16="http://schemas.microsoft.com/office/drawing/2014/main" id="{DB67044D-FE89-53D5-2F5A-6DBF2D96EF54}"/>
                    </a:ext>
                  </a:extLst>
                </p:cNvPr>
                <p:cNvSpPr/>
                <p:nvPr/>
              </p:nvSpPr>
              <p:spPr>
                <a:xfrm>
                  <a:off x="5051927" y="2361591"/>
                  <a:ext cx="647432" cy="647432"/>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white"/>
                    </a:solidFill>
                    <a:effectLst/>
                    <a:uLnTx/>
                    <a:uFillTx/>
                    <a:ea typeface="+mn-ea"/>
                    <a:cs typeface="+mn-cs"/>
                  </a:endParaRPr>
                </a:p>
              </p:txBody>
            </p:sp>
            <p:pic>
              <p:nvPicPr>
                <p:cNvPr id="96" name="Picture 95">
                  <a:extLst>
                    <a:ext uri="{FF2B5EF4-FFF2-40B4-BE49-F238E27FC236}">
                      <a16:creationId xmlns:a16="http://schemas.microsoft.com/office/drawing/2014/main" id="{91CE72F1-556C-8A2C-53AE-76A406509733}"/>
                    </a:ext>
                  </a:extLst>
                </p:cNvPr>
                <p:cNvPicPr>
                  <a:picLocks noChangeAspect="1"/>
                </p:cNvPicPr>
                <p:nvPr/>
              </p:nvPicPr>
              <p:blipFill>
                <a:blip r:embed="rId9"/>
                <a:stretch>
                  <a:fillRect/>
                </a:stretch>
              </p:blipFill>
              <p:spPr>
                <a:xfrm>
                  <a:off x="5149042" y="2458706"/>
                  <a:ext cx="453202" cy="453202"/>
                </a:xfrm>
                <a:prstGeom prst="rect">
                  <a:avLst/>
                </a:prstGeom>
              </p:spPr>
            </p:pic>
          </p:grpSp>
          <p:grpSp>
            <p:nvGrpSpPr>
              <p:cNvPr id="4111" name="Group 4110">
                <a:extLst>
                  <a:ext uri="{FF2B5EF4-FFF2-40B4-BE49-F238E27FC236}">
                    <a16:creationId xmlns:a16="http://schemas.microsoft.com/office/drawing/2014/main" id="{78194A12-A7AA-9205-E9EC-3FF37328700E}"/>
                  </a:ext>
                </a:extLst>
              </p:cNvPr>
              <p:cNvGrpSpPr/>
              <p:nvPr/>
            </p:nvGrpSpPr>
            <p:grpSpPr>
              <a:xfrm>
                <a:off x="3233118" y="2029833"/>
                <a:ext cx="1367752" cy="1293306"/>
                <a:chOff x="3233118" y="2029833"/>
                <a:chExt cx="1367752" cy="1293306"/>
              </a:xfrm>
            </p:grpSpPr>
            <p:sp>
              <p:nvSpPr>
                <p:cNvPr id="110" name="Block Arc 109">
                  <a:extLst>
                    <a:ext uri="{FF2B5EF4-FFF2-40B4-BE49-F238E27FC236}">
                      <a16:creationId xmlns:a16="http://schemas.microsoft.com/office/drawing/2014/main" id="{69D0DBB4-4E3F-C8A3-4F6C-A0E0C02BF9F5}"/>
                    </a:ext>
                  </a:extLst>
                </p:cNvPr>
                <p:cNvSpPr/>
                <p:nvPr/>
              </p:nvSpPr>
              <p:spPr>
                <a:xfrm>
                  <a:off x="3415781" y="2092762"/>
                  <a:ext cx="1185089" cy="1185090"/>
                </a:xfrm>
                <a:prstGeom prst="blockArc">
                  <a:avLst>
                    <a:gd name="adj1" fmla="val 3489009"/>
                    <a:gd name="adj2" fmla="val 7272229"/>
                    <a:gd name="adj3" fmla="val 10718"/>
                  </a:avLst>
                </a:prstGeom>
                <a:solidFill>
                  <a:srgbClr val="005CB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black"/>
                    </a:solidFill>
                    <a:effectLst/>
                    <a:uLnTx/>
                    <a:uFillTx/>
                    <a:ea typeface="+mn-ea"/>
                    <a:cs typeface="+mn-cs"/>
                  </a:endParaRPr>
                </a:p>
              </p:txBody>
            </p:sp>
            <p:sp>
              <p:nvSpPr>
                <p:cNvPr id="111" name="Rectangle 6">
                  <a:extLst>
                    <a:ext uri="{FF2B5EF4-FFF2-40B4-BE49-F238E27FC236}">
                      <a16:creationId xmlns:a16="http://schemas.microsoft.com/office/drawing/2014/main" id="{3403725D-61B4-38CF-25E7-2980A1B88B4D}"/>
                    </a:ext>
                  </a:extLst>
                </p:cNvPr>
                <p:cNvSpPr/>
                <p:nvPr/>
              </p:nvSpPr>
              <p:spPr>
                <a:xfrm rot="19022550">
                  <a:off x="3233118" y="2029833"/>
                  <a:ext cx="185233" cy="1293306"/>
                </a:xfrm>
                <a:custGeom>
                  <a:avLst/>
                  <a:gdLst>
                    <a:gd name="connsiteX0" fmla="*/ 0 w 213651"/>
                    <a:gd name="connsiteY0" fmla="*/ 0 h 2137036"/>
                    <a:gd name="connsiteX1" fmla="*/ 213651 w 213651"/>
                    <a:gd name="connsiteY1" fmla="*/ 0 h 2137036"/>
                    <a:gd name="connsiteX2" fmla="*/ 213651 w 213651"/>
                    <a:gd name="connsiteY2" fmla="*/ 2137036 h 2137036"/>
                    <a:gd name="connsiteX3" fmla="*/ 0 w 213651"/>
                    <a:gd name="connsiteY3" fmla="*/ 2137036 h 2137036"/>
                    <a:gd name="connsiteX4" fmla="*/ 0 w 213651"/>
                    <a:gd name="connsiteY4" fmla="*/ 0 h 2137036"/>
                    <a:gd name="connsiteX0" fmla="*/ 0 w 263302"/>
                    <a:gd name="connsiteY0" fmla="*/ 0 h 2137036"/>
                    <a:gd name="connsiteX1" fmla="*/ 213651 w 263302"/>
                    <a:gd name="connsiteY1" fmla="*/ 0 h 2137036"/>
                    <a:gd name="connsiteX2" fmla="*/ 213651 w 263302"/>
                    <a:gd name="connsiteY2" fmla="*/ 2137036 h 2137036"/>
                    <a:gd name="connsiteX3" fmla="*/ 0 w 263302"/>
                    <a:gd name="connsiteY3" fmla="*/ 2137036 h 2137036"/>
                    <a:gd name="connsiteX4" fmla="*/ 0 w 263302"/>
                    <a:gd name="connsiteY4" fmla="*/ 0 h 2137036"/>
                    <a:gd name="connsiteX0" fmla="*/ 0 w 263302"/>
                    <a:gd name="connsiteY0" fmla="*/ 0 h 2137036"/>
                    <a:gd name="connsiteX1" fmla="*/ 213651 w 263302"/>
                    <a:gd name="connsiteY1" fmla="*/ 0 h 2137036"/>
                    <a:gd name="connsiteX2" fmla="*/ 213651 w 263302"/>
                    <a:gd name="connsiteY2" fmla="*/ 2137036 h 2137036"/>
                    <a:gd name="connsiteX3" fmla="*/ 0 w 263302"/>
                    <a:gd name="connsiteY3" fmla="*/ 2137036 h 2137036"/>
                    <a:gd name="connsiteX4" fmla="*/ 0 w 263302"/>
                    <a:gd name="connsiteY4" fmla="*/ 0 h 2137036"/>
                    <a:gd name="connsiteX0" fmla="*/ 0 w 249083"/>
                    <a:gd name="connsiteY0" fmla="*/ 0 h 2137036"/>
                    <a:gd name="connsiteX1" fmla="*/ 213651 w 249083"/>
                    <a:gd name="connsiteY1" fmla="*/ 0 h 2137036"/>
                    <a:gd name="connsiteX2" fmla="*/ 213651 w 249083"/>
                    <a:gd name="connsiteY2" fmla="*/ 2137036 h 2137036"/>
                    <a:gd name="connsiteX3" fmla="*/ 0 w 249083"/>
                    <a:gd name="connsiteY3" fmla="*/ 2137036 h 2137036"/>
                    <a:gd name="connsiteX4" fmla="*/ 0 w 249083"/>
                    <a:gd name="connsiteY4" fmla="*/ 0 h 2137036"/>
                    <a:gd name="connsiteX0" fmla="*/ 26816 w 275899"/>
                    <a:gd name="connsiteY0" fmla="*/ 0 h 2137036"/>
                    <a:gd name="connsiteX1" fmla="*/ 240467 w 275899"/>
                    <a:gd name="connsiteY1" fmla="*/ 0 h 2137036"/>
                    <a:gd name="connsiteX2" fmla="*/ 240467 w 275899"/>
                    <a:gd name="connsiteY2" fmla="*/ 2137036 h 2137036"/>
                    <a:gd name="connsiteX3" fmla="*/ 26816 w 275899"/>
                    <a:gd name="connsiteY3" fmla="*/ 2137036 h 2137036"/>
                    <a:gd name="connsiteX4" fmla="*/ 26816 w 275899"/>
                    <a:gd name="connsiteY4" fmla="*/ 0 h 2137036"/>
                    <a:gd name="connsiteX0" fmla="*/ 26816 w 273038"/>
                    <a:gd name="connsiteY0" fmla="*/ 0 h 2137036"/>
                    <a:gd name="connsiteX1" fmla="*/ 240467 w 273038"/>
                    <a:gd name="connsiteY1" fmla="*/ 0 h 2137036"/>
                    <a:gd name="connsiteX2" fmla="*/ 240467 w 273038"/>
                    <a:gd name="connsiteY2" fmla="*/ 2137036 h 2137036"/>
                    <a:gd name="connsiteX3" fmla="*/ 26816 w 273038"/>
                    <a:gd name="connsiteY3" fmla="*/ 2137036 h 2137036"/>
                    <a:gd name="connsiteX4" fmla="*/ 26816 w 273038"/>
                    <a:gd name="connsiteY4" fmla="*/ 0 h 2137036"/>
                    <a:gd name="connsiteX0" fmla="*/ 27973 w 272903"/>
                    <a:gd name="connsiteY0" fmla="*/ 36235 h 2137036"/>
                    <a:gd name="connsiteX1" fmla="*/ 240332 w 272903"/>
                    <a:gd name="connsiteY1" fmla="*/ 0 h 2137036"/>
                    <a:gd name="connsiteX2" fmla="*/ 240332 w 272903"/>
                    <a:gd name="connsiteY2" fmla="*/ 2137036 h 2137036"/>
                    <a:gd name="connsiteX3" fmla="*/ 26681 w 272903"/>
                    <a:gd name="connsiteY3" fmla="*/ 2137036 h 2137036"/>
                    <a:gd name="connsiteX4" fmla="*/ 27973 w 272903"/>
                    <a:gd name="connsiteY4" fmla="*/ 36235 h 2137036"/>
                    <a:gd name="connsiteX0" fmla="*/ 27973 w 278821"/>
                    <a:gd name="connsiteY0" fmla="*/ 18334 h 2119135"/>
                    <a:gd name="connsiteX1" fmla="*/ 247016 w 278821"/>
                    <a:gd name="connsiteY1" fmla="*/ 0 h 2119135"/>
                    <a:gd name="connsiteX2" fmla="*/ 240332 w 278821"/>
                    <a:gd name="connsiteY2" fmla="*/ 2119135 h 2119135"/>
                    <a:gd name="connsiteX3" fmla="*/ 26681 w 278821"/>
                    <a:gd name="connsiteY3" fmla="*/ 2119135 h 2119135"/>
                    <a:gd name="connsiteX4" fmla="*/ 27973 w 278821"/>
                    <a:gd name="connsiteY4" fmla="*/ 18334 h 2119135"/>
                    <a:gd name="connsiteX0" fmla="*/ 27973 w 287484"/>
                    <a:gd name="connsiteY0" fmla="*/ 18334 h 2119135"/>
                    <a:gd name="connsiteX1" fmla="*/ 247016 w 287484"/>
                    <a:gd name="connsiteY1" fmla="*/ 0 h 2119135"/>
                    <a:gd name="connsiteX2" fmla="*/ 240332 w 287484"/>
                    <a:gd name="connsiteY2" fmla="*/ 2119135 h 2119135"/>
                    <a:gd name="connsiteX3" fmla="*/ 26681 w 287484"/>
                    <a:gd name="connsiteY3" fmla="*/ 2119135 h 2119135"/>
                    <a:gd name="connsiteX4" fmla="*/ 27973 w 287484"/>
                    <a:gd name="connsiteY4" fmla="*/ 18334 h 2119135"/>
                    <a:gd name="connsiteX0" fmla="*/ 27973 w 276252"/>
                    <a:gd name="connsiteY0" fmla="*/ 42059 h 2142860"/>
                    <a:gd name="connsiteX1" fmla="*/ 234076 w 276252"/>
                    <a:gd name="connsiteY1" fmla="*/ 0 h 2142860"/>
                    <a:gd name="connsiteX2" fmla="*/ 240332 w 276252"/>
                    <a:gd name="connsiteY2" fmla="*/ 2142860 h 2142860"/>
                    <a:gd name="connsiteX3" fmla="*/ 26681 w 276252"/>
                    <a:gd name="connsiteY3" fmla="*/ 2142860 h 2142860"/>
                    <a:gd name="connsiteX4" fmla="*/ 27973 w 276252"/>
                    <a:gd name="connsiteY4" fmla="*/ 42059 h 2142860"/>
                    <a:gd name="connsiteX0" fmla="*/ 27973 w 276252"/>
                    <a:gd name="connsiteY0" fmla="*/ 42059 h 2142860"/>
                    <a:gd name="connsiteX1" fmla="*/ 234076 w 276252"/>
                    <a:gd name="connsiteY1" fmla="*/ 0 h 2142860"/>
                    <a:gd name="connsiteX2" fmla="*/ 240332 w 276252"/>
                    <a:gd name="connsiteY2" fmla="*/ 2142860 h 2142860"/>
                    <a:gd name="connsiteX3" fmla="*/ 26681 w 276252"/>
                    <a:gd name="connsiteY3" fmla="*/ 2142860 h 2142860"/>
                    <a:gd name="connsiteX4" fmla="*/ 27973 w 276252"/>
                    <a:gd name="connsiteY4" fmla="*/ 42059 h 2142860"/>
                    <a:gd name="connsiteX0" fmla="*/ 27973 w 296580"/>
                    <a:gd name="connsiteY0" fmla="*/ 42059 h 2142860"/>
                    <a:gd name="connsiteX1" fmla="*/ 234076 w 296580"/>
                    <a:gd name="connsiteY1" fmla="*/ 0 h 2142860"/>
                    <a:gd name="connsiteX2" fmla="*/ 240332 w 296580"/>
                    <a:gd name="connsiteY2" fmla="*/ 2142860 h 2142860"/>
                    <a:gd name="connsiteX3" fmla="*/ 26681 w 296580"/>
                    <a:gd name="connsiteY3" fmla="*/ 2142860 h 2142860"/>
                    <a:gd name="connsiteX4" fmla="*/ 27973 w 296580"/>
                    <a:gd name="connsiteY4" fmla="*/ 42059 h 2142860"/>
                    <a:gd name="connsiteX0" fmla="*/ 27973 w 289737"/>
                    <a:gd name="connsiteY0" fmla="*/ 42059 h 2142860"/>
                    <a:gd name="connsiteX1" fmla="*/ 234076 w 289737"/>
                    <a:gd name="connsiteY1" fmla="*/ 0 h 2142860"/>
                    <a:gd name="connsiteX2" fmla="*/ 240332 w 289737"/>
                    <a:gd name="connsiteY2" fmla="*/ 2142860 h 2142860"/>
                    <a:gd name="connsiteX3" fmla="*/ 26681 w 289737"/>
                    <a:gd name="connsiteY3" fmla="*/ 2142860 h 2142860"/>
                    <a:gd name="connsiteX4" fmla="*/ 27973 w 289737"/>
                    <a:gd name="connsiteY4" fmla="*/ 42059 h 2142860"/>
                    <a:gd name="connsiteX0" fmla="*/ 37145 w 298909"/>
                    <a:gd name="connsiteY0" fmla="*/ 42059 h 2142860"/>
                    <a:gd name="connsiteX1" fmla="*/ 243248 w 298909"/>
                    <a:gd name="connsiteY1" fmla="*/ 0 h 2142860"/>
                    <a:gd name="connsiteX2" fmla="*/ 249504 w 298909"/>
                    <a:gd name="connsiteY2" fmla="*/ 2142860 h 2142860"/>
                    <a:gd name="connsiteX3" fmla="*/ 35853 w 298909"/>
                    <a:gd name="connsiteY3" fmla="*/ 2142860 h 2142860"/>
                    <a:gd name="connsiteX4" fmla="*/ 37145 w 298909"/>
                    <a:gd name="connsiteY4" fmla="*/ 42059 h 2142860"/>
                    <a:gd name="connsiteX0" fmla="*/ 37145 w 296872"/>
                    <a:gd name="connsiteY0" fmla="*/ 42059 h 2142860"/>
                    <a:gd name="connsiteX1" fmla="*/ 243248 w 296872"/>
                    <a:gd name="connsiteY1" fmla="*/ 0 h 2142860"/>
                    <a:gd name="connsiteX2" fmla="*/ 249504 w 296872"/>
                    <a:gd name="connsiteY2" fmla="*/ 2142860 h 2142860"/>
                    <a:gd name="connsiteX3" fmla="*/ 35853 w 296872"/>
                    <a:gd name="connsiteY3" fmla="*/ 2142860 h 2142860"/>
                    <a:gd name="connsiteX4" fmla="*/ 37145 w 296872"/>
                    <a:gd name="connsiteY4" fmla="*/ 42059 h 2142860"/>
                    <a:gd name="connsiteX0" fmla="*/ 34040 w 293767"/>
                    <a:gd name="connsiteY0" fmla="*/ 42059 h 2142860"/>
                    <a:gd name="connsiteX1" fmla="*/ 240143 w 293767"/>
                    <a:gd name="connsiteY1" fmla="*/ 0 h 2142860"/>
                    <a:gd name="connsiteX2" fmla="*/ 246399 w 293767"/>
                    <a:gd name="connsiteY2" fmla="*/ 2142860 h 2142860"/>
                    <a:gd name="connsiteX3" fmla="*/ 32748 w 293767"/>
                    <a:gd name="connsiteY3" fmla="*/ 2142860 h 2142860"/>
                    <a:gd name="connsiteX4" fmla="*/ 34040 w 293767"/>
                    <a:gd name="connsiteY4" fmla="*/ 42059 h 2142860"/>
                    <a:gd name="connsiteX0" fmla="*/ 28483 w 288210"/>
                    <a:gd name="connsiteY0" fmla="*/ 42059 h 2142860"/>
                    <a:gd name="connsiteX1" fmla="*/ 234586 w 288210"/>
                    <a:gd name="connsiteY1" fmla="*/ 0 h 2142860"/>
                    <a:gd name="connsiteX2" fmla="*/ 240842 w 288210"/>
                    <a:gd name="connsiteY2" fmla="*/ 2142860 h 2142860"/>
                    <a:gd name="connsiteX3" fmla="*/ 27191 w 288210"/>
                    <a:gd name="connsiteY3" fmla="*/ 2142860 h 2142860"/>
                    <a:gd name="connsiteX4" fmla="*/ 28483 w 288210"/>
                    <a:gd name="connsiteY4" fmla="*/ 42059 h 2142860"/>
                    <a:gd name="connsiteX0" fmla="*/ 28483 w 302504"/>
                    <a:gd name="connsiteY0" fmla="*/ 42059 h 2142860"/>
                    <a:gd name="connsiteX1" fmla="*/ 234586 w 302504"/>
                    <a:gd name="connsiteY1" fmla="*/ 0 h 2142860"/>
                    <a:gd name="connsiteX2" fmla="*/ 240842 w 302504"/>
                    <a:gd name="connsiteY2" fmla="*/ 2142860 h 2142860"/>
                    <a:gd name="connsiteX3" fmla="*/ 27191 w 302504"/>
                    <a:gd name="connsiteY3" fmla="*/ 2142860 h 2142860"/>
                    <a:gd name="connsiteX4" fmla="*/ 28483 w 302504"/>
                    <a:gd name="connsiteY4" fmla="*/ 42059 h 2142860"/>
                    <a:gd name="connsiteX0" fmla="*/ 28483 w 308541"/>
                    <a:gd name="connsiteY0" fmla="*/ 42059 h 2142860"/>
                    <a:gd name="connsiteX1" fmla="*/ 234586 w 308541"/>
                    <a:gd name="connsiteY1" fmla="*/ 0 h 2142860"/>
                    <a:gd name="connsiteX2" fmla="*/ 240842 w 308541"/>
                    <a:gd name="connsiteY2" fmla="*/ 2142860 h 2142860"/>
                    <a:gd name="connsiteX3" fmla="*/ 27191 w 308541"/>
                    <a:gd name="connsiteY3" fmla="*/ 2142860 h 2142860"/>
                    <a:gd name="connsiteX4" fmla="*/ 28483 w 308541"/>
                    <a:gd name="connsiteY4" fmla="*/ 42059 h 2142860"/>
                    <a:gd name="connsiteX0" fmla="*/ 23078 w 308960"/>
                    <a:gd name="connsiteY0" fmla="*/ 48314 h 2142860"/>
                    <a:gd name="connsiteX1" fmla="*/ 235005 w 308960"/>
                    <a:gd name="connsiteY1" fmla="*/ 0 h 2142860"/>
                    <a:gd name="connsiteX2" fmla="*/ 241261 w 308960"/>
                    <a:gd name="connsiteY2" fmla="*/ 2142860 h 2142860"/>
                    <a:gd name="connsiteX3" fmla="*/ 27610 w 308960"/>
                    <a:gd name="connsiteY3" fmla="*/ 2142860 h 2142860"/>
                    <a:gd name="connsiteX4" fmla="*/ 23078 w 308960"/>
                    <a:gd name="connsiteY4" fmla="*/ 48314 h 2142860"/>
                    <a:gd name="connsiteX0" fmla="*/ 30192 w 308411"/>
                    <a:gd name="connsiteY0" fmla="*/ 60110 h 2142860"/>
                    <a:gd name="connsiteX1" fmla="*/ 234456 w 308411"/>
                    <a:gd name="connsiteY1" fmla="*/ 0 h 2142860"/>
                    <a:gd name="connsiteX2" fmla="*/ 240712 w 308411"/>
                    <a:gd name="connsiteY2" fmla="*/ 2142860 h 2142860"/>
                    <a:gd name="connsiteX3" fmla="*/ 27061 w 308411"/>
                    <a:gd name="connsiteY3" fmla="*/ 2142860 h 2142860"/>
                    <a:gd name="connsiteX4" fmla="*/ 30192 w 308411"/>
                    <a:gd name="connsiteY4" fmla="*/ 60110 h 2142860"/>
                    <a:gd name="connsiteX0" fmla="*/ 29712 w 308446"/>
                    <a:gd name="connsiteY0" fmla="*/ 45643 h 2142860"/>
                    <a:gd name="connsiteX1" fmla="*/ 234491 w 308446"/>
                    <a:gd name="connsiteY1" fmla="*/ 0 h 2142860"/>
                    <a:gd name="connsiteX2" fmla="*/ 240747 w 308446"/>
                    <a:gd name="connsiteY2" fmla="*/ 2142860 h 2142860"/>
                    <a:gd name="connsiteX3" fmla="*/ 27096 w 308446"/>
                    <a:gd name="connsiteY3" fmla="*/ 2142860 h 2142860"/>
                    <a:gd name="connsiteX4" fmla="*/ 29712 w 308446"/>
                    <a:gd name="connsiteY4" fmla="*/ 45643 h 2142860"/>
                    <a:gd name="connsiteX0" fmla="*/ 31618 w 310352"/>
                    <a:gd name="connsiteY0" fmla="*/ 45643 h 2142860"/>
                    <a:gd name="connsiteX1" fmla="*/ 236397 w 310352"/>
                    <a:gd name="connsiteY1" fmla="*/ 0 h 2142860"/>
                    <a:gd name="connsiteX2" fmla="*/ 242653 w 310352"/>
                    <a:gd name="connsiteY2" fmla="*/ 2142860 h 2142860"/>
                    <a:gd name="connsiteX3" fmla="*/ 29002 w 310352"/>
                    <a:gd name="connsiteY3" fmla="*/ 2142860 h 2142860"/>
                    <a:gd name="connsiteX4" fmla="*/ 31618 w 310352"/>
                    <a:gd name="connsiteY4" fmla="*/ 45643 h 2142860"/>
                    <a:gd name="connsiteX0" fmla="*/ 22777 w 301511"/>
                    <a:gd name="connsiteY0" fmla="*/ 45643 h 2142860"/>
                    <a:gd name="connsiteX1" fmla="*/ 227556 w 301511"/>
                    <a:gd name="connsiteY1" fmla="*/ 0 h 2142860"/>
                    <a:gd name="connsiteX2" fmla="*/ 233812 w 301511"/>
                    <a:gd name="connsiteY2" fmla="*/ 2142860 h 2142860"/>
                    <a:gd name="connsiteX3" fmla="*/ 29806 w 301511"/>
                    <a:gd name="connsiteY3" fmla="*/ 2142516 h 2142860"/>
                    <a:gd name="connsiteX4" fmla="*/ 22777 w 301511"/>
                    <a:gd name="connsiteY4" fmla="*/ 45643 h 2142860"/>
                    <a:gd name="connsiteX0" fmla="*/ 27790 w 306524"/>
                    <a:gd name="connsiteY0" fmla="*/ 45643 h 2142860"/>
                    <a:gd name="connsiteX1" fmla="*/ 232569 w 306524"/>
                    <a:gd name="connsiteY1" fmla="*/ 0 h 2142860"/>
                    <a:gd name="connsiteX2" fmla="*/ 238825 w 306524"/>
                    <a:gd name="connsiteY2" fmla="*/ 2142860 h 2142860"/>
                    <a:gd name="connsiteX3" fmla="*/ 34819 w 306524"/>
                    <a:gd name="connsiteY3" fmla="*/ 2142516 h 2142860"/>
                    <a:gd name="connsiteX4" fmla="*/ 27790 w 306524"/>
                    <a:gd name="connsiteY4" fmla="*/ 45643 h 2142860"/>
                    <a:gd name="connsiteX0" fmla="*/ 27790 w 305109"/>
                    <a:gd name="connsiteY0" fmla="*/ 45643 h 2142860"/>
                    <a:gd name="connsiteX1" fmla="*/ 232569 w 305109"/>
                    <a:gd name="connsiteY1" fmla="*/ 0 h 2142860"/>
                    <a:gd name="connsiteX2" fmla="*/ 238825 w 305109"/>
                    <a:gd name="connsiteY2" fmla="*/ 2142860 h 2142860"/>
                    <a:gd name="connsiteX3" fmla="*/ 34819 w 305109"/>
                    <a:gd name="connsiteY3" fmla="*/ 2142516 h 2142860"/>
                    <a:gd name="connsiteX4" fmla="*/ 27790 w 305109"/>
                    <a:gd name="connsiteY4" fmla="*/ 45643 h 2142860"/>
                    <a:gd name="connsiteX0" fmla="*/ 32008 w 309327"/>
                    <a:gd name="connsiteY0" fmla="*/ 45643 h 2147510"/>
                    <a:gd name="connsiteX1" fmla="*/ 236787 w 309327"/>
                    <a:gd name="connsiteY1" fmla="*/ 0 h 2147510"/>
                    <a:gd name="connsiteX2" fmla="*/ 243043 w 309327"/>
                    <a:gd name="connsiteY2" fmla="*/ 2142860 h 2147510"/>
                    <a:gd name="connsiteX3" fmla="*/ 34386 w 309327"/>
                    <a:gd name="connsiteY3" fmla="*/ 2147510 h 2147510"/>
                    <a:gd name="connsiteX4" fmla="*/ 32008 w 309327"/>
                    <a:gd name="connsiteY4" fmla="*/ 45643 h 2147510"/>
                    <a:gd name="connsiteX0" fmla="*/ 29899 w 307218"/>
                    <a:gd name="connsiteY0" fmla="*/ 45643 h 2145013"/>
                    <a:gd name="connsiteX1" fmla="*/ 234678 w 307218"/>
                    <a:gd name="connsiteY1" fmla="*/ 0 h 2145013"/>
                    <a:gd name="connsiteX2" fmla="*/ 240934 w 307218"/>
                    <a:gd name="connsiteY2" fmla="*/ 2142860 h 2145013"/>
                    <a:gd name="connsiteX3" fmla="*/ 34602 w 307218"/>
                    <a:gd name="connsiteY3" fmla="*/ 2145013 h 2145013"/>
                    <a:gd name="connsiteX4" fmla="*/ 29899 w 307218"/>
                    <a:gd name="connsiteY4" fmla="*/ 45643 h 2145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218" h="2145013">
                      <a:moveTo>
                        <a:pt x="29899" y="45643"/>
                      </a:moveTo>
                      <a:lnTo>
                        <a:pt x="234678" y="0"/>
                      </a:lnTo>
                      <a:cubicBezTo>
                        <a:pt x="448840" y="783312"/>
                        <a:pt x="107331" y="1210603"/>
                        <a:pt x="240934" y="2142860"/>
                      </a:cubicBezTo>
                      <a:lnTo>
                        <a:pt x="34602" y="2145013"/>
                      </a:lnTo>
                      <a:cubicBezTo>
                        <a:pt x="-98922" y="1485758"/>
                        <a:pt x="209788" y="612524"/>
                        <a:pt x="29899" y="45643"/>
                      </a:cubicBezTo>
                      <a:close/>
                    </a:path>
                  </a:pathLst>
                </a:custGeom>
                <a:solidFill>
                  <a:srgbClr val="005CB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white"/>
                    </a:solidFill>
                    <a:effectLst/>
                    <a:uLnTx/>
                    <a:uFillTx/>
                    <a:ea typeface="+mn-ea"/>
                    <a:cs typeface="+mn-cs"/>
                  </a:endParaRPr>
                </a:p>
              </p:txBody>
            </p:sp>
            <p:sp>
              <p:nvSpPr>
                <p:cNvPr id="112" name="Oval 111">
                  <a:extLst>
                    <a:ext uri="{FF2B5EF4-FFF2-40B4-BE49-F238E27FC236}">
                      <a16:creationId xmlns:a16="http://schemas.microsoft.com/office/drawing/2014/main" id="{6FC41452-E3C9-4575-D7E9-58067077FD86}"/>
                    </a:ext>
                  </a:extLst>
                </p:cNvPr>
                <p:cNvSpPr>
                  <a:spLocks noChangeAspect="1"/>
                </p:cNvSpPr>
                <p:nvPr/>
              </p:nvSpPr>
              <p:spPr>
                <a:xfrm>
                  <a:off x="4226628" y="3070117"/>
                  <a:ext cx="126805" cy="126805"/>
                </a:xfrm>
                <a:prstGeom prst="ellipse">
                  <a:avLst/>
                </a:prstGeom>
                <a:solidFill>
                  <a:srgbClr val="005CB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white"/>
                    </a:solidFill>
                    <a:effectLst/>
                    <a:uLnTx/>
                    <a:uFillTx/>
                    <a:ea typeface="+mn-ea"/>
                    <a:cs typeface="+mn-cs"/>
                  </a:endParaRPr>
                </a:p>
              </p:txBody>
            </p:sp>
            <p:sp>
              <p:nvSpPr>
                <p:cNvPr id="104" name="Block Arc 103">
                  <a:extLst>
                    <a:ext uri="{FF2B5EF4-FFF2-40B4-BE49-F238E27FC236}">
                      <a16:creationId xmlns:a16="http://schemas.microsoft.com/office/drawing/2014/main" id="{CD3EDD16-330D-60A2-2173-D06B2DA1975B}"/>
                    </a:ext>
                  </a:extLst>
                </p:cNvPr>
                <p:cNvSpPr/>
                <p:nvPr/>
              </p:nvSpPr>
              <p:spPr>
                <a:xfrm>
                  <a:off x="3402215" y="2092762"/>
                  <a:ext cx="1185089" cy="1185090"/>
                </a:xfrm>
                <a:prstGeom prst="blockArc">
                  <a:avLst>
                    <a:gd name="adj1" fmla="val 13957149"/>
                    <a:gd name="adj2" fmla="val 17995288"/>
                    <a:gd name="adj3" fmla="val 10608"/>
                  </a:avLst>
                </a:prstGeom>
                <a:solidFill>
                  <a:srgbClr val="8E6F3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black"/>
                    </a:solidFill>
                    <a:effectLst/>
                    <a:uLnTx/>
                    <a:uFillTx/>
                    <a:ea typeface="+mn-ea"/>
                    <a:cs typeface="+mn-cs"/>
                  </a:endParaRPr>
                </a:p>
              </p:txBody>
            </p:sp>
            <p:sp>
              <p:nvSpPr>
                <p:cNvPr id="108" name="Oval 107">
                  <a:extLst>
                    <a:ext uri="{FF2B5EF4-FFF2-40B4-BE49-F238E27FC236}">
                      <a16:creationId xmlns:a16="http://schemas.microsoft.com/office/drawing/2014/main" id="{1C7A06D1-769C-116A-2A2D-A6B27D103C85}"/>
                    </a:ext>
                  </a:extLst>
                </p:cNvPr>
                <p:cNvSpPr>
                  <a:spLocks noChangeAspect="1"/>
                </p:cNvSpPr>
                <p:nvPr/>
              </p:nvSpPr>
              <p:spPr>
                <a:xfrm>
                  <a:off x="3613716" y="2201482"/>
                  <a:ext cx="125240" cy="125240"/>
                </a:xfrm>
                <a:prstGeom prst="ellipse">
                  <a:avLst/>
                </a:prstGeom>
                <a:solidFill>
                  <a:srgbClr val="8E6F3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white"/>
                    </a:solidFill>
                    <a:effectLst/>
                    <a:uLnTx/>
                    <a:uFillTx/>
                    <a:ea typeface="+mn-ea"/>
                    <a:cs typeface="+mn-cs"/>
                  </a:endParaRPr>
                </a:p>
              </p:txBody>
            </p:sp>
            <p:sp>
              <p:nvSpPr>
                <p:cNvPr id="69" name="Oval 68">
                  <a:extLst>
                    <a:ext uri="{FF2B5EF4-FFF2-40B4-BE49-F238E27FC236}">
                      <a16:creationId xmlns:a16="http://schemas.microsoft.com/office/drawing/2014/main" id="{BE2B99DD-1017-70B3-BE36-B78C297FB4E9}"/>
                    </a:ext>
                  </a:extLst>
                </p:cNvPr>
                <p:cNvSpPr/>
                <p:nvPr/>
              </p:nvSpPr>
              <p:spPr>
                <a:xfrm>
                  <a:off x="3608720" y="2288559"/>
                  <a:ext cx="793494" cy="793495"/>
                </a:xfrm>
                <a:prstGeom prst="ellipse">
                  <a:avLst/>
                </a:prstGeom>
                <a:solidFill>
                  <a:srgbClr val="8E6F3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white"/>
                    </a:solidFill>
                    <a:effectLst/>
                    <a:uLnTx/>
                    <a:uFillTx/>
                    <a:ea typeface="+mn-ea"/>
                    <a:cs typeface="+mn-cs"/>
                  </a:endParaRPr>
                </a:p>
              </p:txBody>
            </p:sp>
            <p:sp>
              <p:nvSpPr>
                <p:cNvPr id="76" name="Round Same Side Corner Rectangle 11">
                  <a:extLst>
                    <a:ext uri="{FF2B5EF4-FFF2-40B4-BE49-F238E27FC236}">
                      <a16:creationId xmlns:a16="http://schemas.microsoft.com/office/drawing/2014/main" id="{10114C80-3B44-1392-766F-61B71350F22C}"/>
                    </a:ext>
                  </a:extLst>
                </p:cNvPr>
                <p:cNvSpPr>
                  <a:spLocks noChangeAspect="1"/>
                </p:cNvSpPr>
                <p:nvPr/>
              </p:nvSpPr>
              <p:spPr>
                <a:xfrm rot="9900000">
                  <a:off x="3890353" y="2587540"/>
                  <a:ext cx="230227" cy="195534"/>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1" i="1" u="none" strike="noStrike" kern="1200" cap="none" spc="0" normalizeH="0" baseline="0" noProof="0">
                    <a:ln>
                      <a:noFill/>
                    </a:ln>
                    <a:solidFill>
                      <a:prstClr val="white"/>
                    </a:solidFill>
                    <a:effectLst/>
                    <a:uLnTx/>
                    <a:uFillTx/>
                    <a:ea typeface="맑은 고딕" panose="020B0503020000020004" pitchFamily="34" charset="-127"/>
                    <a:cs typeface="+mn-cs"/>
                  </a:endParaRPr>
                </a:p>
              </p:txBody>
            </p:sp>
            <p:grpSp>
              <p:nvGrpSpPr>
                <p:cNvPr id="88" name="Group 87">
                  <a:extLst>
                    <a:ext uri="{FF2B5EF4-FFF2-40B4-BE49-F238E27FC236}">
                      <a16:creationId xmlns:a16="http://schemas.microsoft.com/office/drawing/2014/main" id="{323171B6-9A13-1793-4A90-27A9DDFF34B7}"/>
                    </a:ext>
                  </a:extLst>
                </p:cNvPr>
                <p:cNvGrpSpPr/>
                <p:nvPr/>
              </p:nvGrpSpPr>
              <p:grpSpPr>
                <a:xfrm>
                  <a:off x="3681751" y="2361591"/>
                  <a:ext cx="647432" cy="647432"/>
                  <a:chOff x="10997318" y="14175692"/>
                  <a:chExt cx="914400" cy="914400"/>
                </a:xfrm>
              </p:grpSpPr>
              <p:sp>
                <p:nvSpPr>
                  <p:cNvPr id="92" name="Oval 91">
                    <a:extLst>
                      <a:ext uri="{FF2B5EF4-FFF2-40B4-BE49-F238E27FC236}">
                        <a16:creationId xmlns:a16="http://schemas.microsoft.com/office/drawing/2014/main" id="{08F55558-16C4-9A26-59F7-ED97383AF0F1}"/>
                      </a:ext>
                    </a:extLst>
                  </p:cNvPr>
                  <p:cNvSpPr/>
                  <p:nvPr/>
                </p:nvSpPr>
                <p:spPr>
                  <a:xfrm>
                    <a:off x="10997318" y="14175692"/>
                    <a:ext cx="914400" cy="9144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white"/>
                      </a:solidFill>
                      <a:effectLst/>
                      <a:uLnTx/>
                      <a:uFillTx/>
                      <a:ea typeface="+mn-ea"/>
                      <a:cs typeface="+mn-cs"/>
                    </a:endParaRPr>
                  </a:p>
                </p:txBody>
              </p:sp>
              <p:pic>
                <p:nvPicPr>
                  <p:cNvPr id="93" name="Picture 92">
                    <a:extLst>
                      <a:ext uri="{FF2B5EF4-FFF2-40B4-BE49-F238E27FC236}">
                        <a16:creationId xmlns:a16="http://schemas.microsoft.com/office/drawing/2014/main" id="{6422ADC6-9C87-BA90-8488-D30E9BBF7640}"/>
                      </a:ext>
                    </a:extLst>
                  </p:cNvPr>
                  <p:cNvPicPr>
                    <a:picLocks noChangeAspect="1"/>
                  </p:cNvPicPr>
                  <p:nvPr/>
                </p:nvPicPr>
                <p:blipFill>
                  <a:blip r:embed="rId10"/>
                  <a:stretch>
                    <a:fillRect/>
                  </a:stretch>
                </p:blipFill>
                <p:spPr>
                  <a:xfrm>
                    <a:off x="11134478" y="14312852"/>
                    <a:ext cx="640080" cy="640080"/>
                  </a:xfrm>
                  <a:prstGeom prst="rect">
                    <a:avLst/>
                  </a:prstGeom>
                </p:spPr>
              </p:pic>
            </p:grpSp>
          </p:grpSp>
          <p:grpSp>
            <p:nvGrpSpPr>
              <p:cNvPr id="4135" name="Group 4134">
                <a:extLst>
                  <a:ext uri="{FF2B5EF4-FFF2-40B4-BE49-F238E27FC236}">
                    <a16:creationId xmlns:a16="http://schemas.microsoft.com/office/drawing/2014/main" id="{8EE6557E-66E0-4B3C-EC8D-65D5C49470D2}"/>
                  </a:ext>
                </a:extLst>
              </p:cNvPr>
              <p:cNvGrpSpPr/>
              <p:nvPr/>
            </p:nvGrpSpPr>
            <p:grpSpPr>
              <a:xfrm>
                <a:off x="5967757" y="2029833"/>
                <a:ext cx="1367753" cy="1293306"/>
                <a:chOff x="5967757" y="2029833"/>
                <a:chExt cx="1367753" cy="1293306"/>
              </a:xfrm>
            </p:grpSpPr>
            <p:sp>
              <p:nvSpPr>
                <p:cNvPr id="102" name="Rectangle 6">
                  <a:extLst>
                    <a:ext uri="{FF2B5EF4-FFF2-40B4-BE49-F238E27FC236}">
                      <a16:creationId xmlns:a16="http://schemas.microsoft.com/office/drawing/2014/main" id="{30735D66-E967-5158-92E2-20F0F0724FC2}"/>
                    </a:ext>
                  </a:extLst>
                </p:cNvPr>
                <p:cNvSpPr/>
                <p:nvPr/>
              </p:nvSpPr>
              <p:spPr>
                <a:xfrm rot="19022550">
                  <a:off x="5967757" y="2029833"/>
                  <a:ext cx="185233" cy="1293306"/>
                </a:xfrm>
                <a:custGeom>
                  <a:avLst/>
                  <a:gdLst>
                    <a:gd name="connsiteX0" fmla="*/ 0 w 213651"/>
                    <a:gd name="connsiteY0" fmla="*/ 0 h 2137036"/>
                    <a:gd name="connsiteX1" fmla="*/ 213651 w 213651"/>
                    <a:gd name="connsiteY1" fmla="*/ 0 h 2137036"/>
                    <a:gd name="connsiteX2" fmla="*/ 213651 w 213651"/>
                    <a:gd name="connsiteY2" fmla="*/ 2137036 h 2137036"/>
                    <a:gd name="connsiteX3" fmla="*/ 0 w 213651"/>
                    <a:gd name="connsiteY3" fmla="*/ 2137036 h 2137036"/>
                    <a:gd name="connsiteX4" fmla="*/ 0 w 213651"/>
                    <a:gd name="connsiteY4" fmla="*/ 0 h 2137036"/>
                    <a:gd name="connsiteX0" fmla="*/ 0 w 263302"/>
                    <a:gd name="connsiteY0" fmla="*/ 0 h 2137036"/>
                    <a:gd name="connsiteX1" fmla="*/ 213651 w 263302"/>
                    <a:gd name="connsiteY1" fmla="*/ 0 h 2137036"/>
                    <a:gd name="connsiteX2" fmla="*/ 213651 w 263302"/>
                    <a:gd name="connsiteY2" fmla="*/ 2137036 h 2137036"/>
                    <a:gd name="connsiteX3" fmla="*/ 0 w 263302"/>
                    <a:gd name="connsiteY3" fmla="*/ 2137036 h 2137036"/>
                    <a:gd name="connsiteX4" fmla="*/ 0 w 263302"/>
                    <a:gd name="connsiteY4" fmla="*/ 0 h 2137036"/>
                    <a:gd name="connsiteX0" fmla="*/ 0 w 263302"/>
                    <a:gd name="connsiteY0" fmla="*/ 0 h 2137036"/>
                    <a:gd name="connsiteX1" fmla="*/ 213651 w 263302"/>
                    <a:gd name="connsiteY1" fmla="*/ 0 h 2137036"/>
                    <a:gd name="connsiteX2" fmla="*/ 213651 w 263302"/>
                    <a:gd name="connsiteY2" fmla="*/ 2137036 h 2137036"/>
                    <a:gd name="connsiteX3" fmla="*/ 0 w 263302"/>
                    <a:gd name="connsiteY3" fmla="*/ 2137036 h 2137036"/>
                    <a:gd name="connsiteX4" fmla="*/ 0 w 263302"/>
                    <a:gd name="connsiteY4" fmla="*/ 0 h 2137036"/>
                    <a:gd name="connsiteX0" fmla="*/ 0 w 249083"/>
                    <a:gd name="connsiteY0" fmla="*/ 0 h 2137036"/>
                    <a:gd name="connsiteX1" fmla="*/ 213651 w 249083"/>
                    <a:gd name="connsiteY1" fmla="*/ 0 h 2137036"/>
                    <a:gd name="connsiteX2" fmla="*/ 213651 w 249083"/>
                    <a:gd name="connsiteY2" fmla="*/ 2137036 h 2137036"/>
                    <a:gd name="connsiteX3" fmla="*/ 0 w 249083"/>
                    <a:gd name="connsiteY3" fmla="*/ 2137036 h 2137036"/>
                    <a:gd name="connsiteX4" fmla="*/ 0 w 249083"/>
                    <a:gd name="connsiteY4" fmla="*/ 0 h 2137036"/>
                    <a:gd name="connsiteX0" fmla="*/ 26816 w 275899"/>
                    <a:gd name="connsiteY0" fmla="*/ 0 h 2137036"/>
                    <a:gd name="connsiteX1" fmla="*/ 240467 w 275899"/>
                    <a:gd name="connsiteY1" fmla="*/ 0 h 2137036"/>
                    <a:gd name="connsiteX2" fmla="*/ 240467 w 275899"/>
                    <a:gd name="connsiteY2" fmla="*/ 2137036 h 2137036"/>
                    <a:gd name="connsiteX3" fmla="*/ 26816 w 275899"/>
                    <a:gd name="connsiteY3" fmla="*/ 2137036 h 2137036"/>
                    <a:gd name="connsiteX4" fmla="*/ 26816 w 275899"/>
                    <a:gd name="connsiteY4" fmla="*/ 0 h 2137036"/>
                    <a:gd name="connsiteX0" fmla="*/ 26816 w 273038"/>
                    <a:gd name="connsiteY0" fmla="*/ 0 h 2137036"/>
                    <a:gd name="connsiteX1" fmla="*/ 240467 w 273038"/>
                    <a:gd name="connsiteY1" fmla="*/ 0 h 2137036"/>
                    <a:gd name="connsiteX2" fmla="*/ 240467 w 273038"/>
                    <a:gd name="connsiteY2" fmla="*/ 2137036 h 2137036"/>
                    <a:gd name="connsiteX3" fmla="*/ 26816 w 273038"/>
                    <a:gd name="connsiteY3" fmla="*/ 2137036 h 2137036"/>
                    <a:gd name="connsiteX4" fmla="*/ 26816 w 273038"/>
                    <a:gd name="connsiteY4" fmla="*/ 0 h 2137036"/>
                    <a:gd name="connsiteX0" fmla="*/ 27973 w 272903"/>
                    <a:gd name="connsiteY0" fmla="*/ 36235 h 2137036"/>
                    <a:gd name="connsiteX1" fmla="*/ 240332 w 272903"/>
                    <a:gd name="connsiteY1" fmla="*/ 0 h 2137036"/>
                    <a:gd name="connsiteX2" fmla="*/ 240332 w 272903"/>
                    <a:gd name="connsiteY2" fmla="*/ 2137036 h 2137036"/>
                    <a:gd name="connsiteX3" fmla="*/ 26681 w 272903"/>
                    <a:gd name="connsiteY3" fmla="*/ 2137036 h 2137036"/>
                    <a:gd name="connsiteX4" fmla="*/ 27973 w 272903"/>
                    <a:gd name="connsiteY4" fmla="*/ 36235 h 2137036"/>
                    <a:gd name="connsiteX0" fmla="*/ 27973 w 278821"/>
                    <a:gd name="connsiteY0" fmla="*/ 18334 h 2119135"/>
                    <a:gd name="connsiteX1" fmla="*/ 247016 w 278821"/>
                    <a:gd name="connsiteY1" fmla="*/ 0 h 2119135"/>
                    <a:gd name="connsiteX2" fmla="*/ 240332 w 278821"/>
                    <a:gd name="connsiteY2" fmla="*/ 2119135 h 2119135"/>
                    <a:gd name="connsiteX3" fmla="*/ 26681 w 278821"/>
                    <a:gd name="connsiteY3" fmla="*/ 2119135 h 2119135"/>
                    <a:gd name="connsiteX4" fmla="*/ 27973 w 278821"/>
                    <a:gd name="connsiteY4" fmla="*/ 18334 h 2119135"/>
                    <a:gd name="connsiteX0" fmla="*/ 27973 w 287484"/>
                    <a:gd name="connsiteY0" fmla="*/ 18334 h 2119135"/>
                    <a:gd name="connsiteX1" fmla="*/ 247016 w 287484"/>
                    <a:gd name="connsiteY1" fmla="*/ 0 h 2119135"/>
                    <a:gd name="connsiteX2" fmla="*/ 240332 w 287484"/>
                    <a:gd name="connsiteY2" fmla="*/ 2119135 h 2119135"/>
                    <a:gd name="connsiteX3" fmla="*/ 26681 w 287484"/>
                    <a:gd name="connsiteY3" fmla="*/ 2119135 h 2119135"/>
                    <a:gd name="connsiteX4" fmla="*/ 27973 w 287484"/>
                    <a:gd name="connsiteY4" fmla="*/ 18334 h 2119135"/>
                    <a:gd name="connsiteX0" fmla="*/ 27973 w 276252"/>
                    <a:gd name="connsiteY0" fmla="*/ 42059 h 2142860"/>
                    <a:gd name="connsiteX1" fmla="*/ 234076 w 276252"/>
                    <a:gd name="connsiteY1" fmla="*/ 0 h 2142860"/>
                    <a:gd name="connsiteX2" fmla="*/ 240332 w 276252"/>
                    <a:gd name="connsiteY2" fmla="*/ 2142860 h 2142860"/>
                    <a:gd name="connsiteX3" fmla="*/ 26681 w 276252"/>
                    <a:gd name="connsiteY3" fmla="*/ 2142860 h 2142860"/>
                    <a:gd name="connsiteX4" fmla="*/ 27973 w 276252"/>
                    <a:gd name="connsiteY4" fmla="*/ 42059 h 2142860"/>
                    <a:gd name="connsiteX0" fmla="*/ 27973 w 276252"/>
                    <a:gd name="connsiteY0" fmla="*/ 42059 h 2142860"/>
                    <a:gd name="connsiteX1" fmla="*/ 234076 w 276252"/>
                    <a:gd name="connsiteY1" fmla="*/ 0 h 2142860"/>
                    <a:gd name="connsiteX2" fmla="*/ 240332 w 276252"/>
                    <a:gd name="connsiteY2" fmla="*/ 2142860 h 2142860"/>
                    <a:gd name="connsiteX3" fmla="*/ 26681 w 276252"/>
                    <a:gd name="connsiteY3" fmla="*/ 2142860 h 2142860"/>
                    <a:gd name="connsiteX4" fmla="*/ 27973 w 276252"/>
                    <a:gd name="connsiteY4" fmla="*/ 42059 h 2142860"/>
                    <a:gd name="connsiteX0" fmla="*/ 27973 w 296580"/>
                    <a:gd name="connsiteY0" fmla="*/ 42059 h 2142860"/>
                    <a:gd name="connsiteX1" fmla="*/ 234076 w 296580"/>
                    <a:gd name="connsiteY1" fmla="*/ 0 h 2142860"/>
                    <a:gd name="connsiteX2" fmla="*/ 240332 w 296580"/>
                    <a:gd name="connsiteY2" fmla="*/ 2142860 h 2142860"/>
                    <a:gd name="connsiteX3" fmla="*/ 26681 w 296580"/>
                    <a:gd name="connsiteY3" fmla="*/ 2142860 h 2142860"/>
                    <a:gd name="connsiteX4" fmla="*/ 27973 w 296580"/>
                    <a:gd name="connsiteY4" fmla="*/ 42059 h 2142860"/>
                    <a:gd name="connsiteX0" fmla="*/ 27973 w 289737"/>
                    <a:gd name="connsiteY0" fmla="*/ 42059 h 2142860"/>
                    <a:gd name="connsiteX1" fmla="*/ 234076 w 289737"/>
                    <a:gd name="connsiteY1" fmla="*/ 0 h 2142860"/>
                    <a:gd name="connsiteX2" fmla="*/ 240332 w 289737"/>
                    <a:gd name="connsiteY2" fmla="*/ 2142860 h 2142860"/>
                    <a:gd name="connsiteX3" fmla="*/ 26681 w 289737"/>
                    <a:gd name="connsiteY3" fmla="*/ 2142860 h 2142860"/>
                    <a:gd name="connsiteX4" fmla="*/ 27973 w 289737"/>
                    <a:gd name="connsiteY4" fmla="*/ 42059 h 2142860"/>
                    <a:gd name="connsiteX0" fmla="*/ 37145 w 298909"/>
                    <a:gd name="connsiteY0" fmla="*/ 42059 h 2142860"/>
                    <a:gd name="connsiteX1" fmla="*/ 243248 w 298909"/>
                    <a:gd name="connsiteY1" fmla="*/ 0 h 2142860"/>
                    <a:gd name="connsiteX2" fmla="*/ 249504 w 298909"/>
                    <a:gd name="connsiteY2" fmla="*/ 2142860 h 2142860"/>
                    <a:gd name="connsiteX3" fmla="*/ 35853 w 298909"/>
                    <a:gd name="connsiteY3" fmla="*/ 2142860 h 2142860"/>
                    <a:gd name="connsiteX4" fmla="*/ 37145 w 298909"/>
                    <a:gd name="connsiteY4" fmla="*/ 42059 h 2142860"/>
                    <a:gd name="connsiteX0" fmla="*/ 37145 w 296872"/>
                    <a:gd name="connsiteY0" fmla="*/ 42059 h 2142860"/>
                    <a:gd name="connsiteX1" fmla="*/ 243248 w 296872"/>
                    <a:gd name="connsiteY1" fmla="*/ 0 h 2142860"/>
                    <a:gd name="connsiteX2" fmla="*/ 249504 w 296872"/>
                    <a:gd name="connsiteY2" fmla="*/ 2142860 h 2142860"/>
                    <a:gd name="connsiteX3" fmla="*/ 35853 w 296872"/>
                    <a:gd name="connsiteY3" fmla="*/ 2142860 h 2142860"/>
                    <a:gd name="connsiteX4" fmla="*/ 37145 w 296872"/>
                    <a:gd name="connsiteY4" fmla="*/ 42059 h 2142860"/>
                    <a:gd name="connsiteX0" fmla="*/ 34040 w 293767"/>
                    <a:gd name="connsiteY0" fmla="*/ 42059 h 2142860"/>
                    <a:gd name="connsiteX1" fmla="*/ 240143 w 293767"/>
                    <a:gd name="connsiteY1" fmla="*/ 0 h 2142860"/>
                    <a:gd name="connsiteX2" fmla="*/ 246399 w 293767"/>
                    <a:gd name="connsiteY2" fmla="*/ 2142860 h 2142860"/>
                    <a:gd name="connsiteX3" fmla="*/ 32748 w 293767"/>
                    <a:gd name="connsiteY3" fmla="*/ 2142860 h 2142860"/>
                    <a:gd name="connsiteX4" fmla="*/ 34040 w 293767"/>
                    <a:gd name="connsiteY4" fmla="*/ 42059 h 2142860"/>
                    <a:gd name="connsiteX0" fmla="*/ 28483 w 288210"/>
                    <a:gd name="connsiteY0" fmla="*/ 42059 h 2142860"/>
                    <a:gd name="connsiteX1" fmla="*/ 234586 w 288210"/>
                    <a:gd name="connsiteY1" fmla="*/ 0 h 2142860"/>
                    <a:gd name="connsiteX2" fmla="*/ 240842 w 288210"/>
                    <a:gd name="connsiteY2" fmla="*/ 2142860 h 2142860"/>
                    <a:gd name="connsiteX3" fmla="*/ 27191 w 288210"/>
                    <a:gd name="connsiteY3" fmla="*/ 2142860 h 2142860"/>
                    <a:gd name="connsiteX4" fmla="*/ 28483 w 288210"/>
                    <a:gd name="connsiteY4" fmla="*/ 42059 h 2142860"/>
                    <a:gd name="connsiteX0" fmla="*/ 28483 w 302504"/>
                    <a:gd name="connsiteY0" fmla="*/ 42059 h 2142860"/>
                    <a:gd name="connsiteX1" fmla="*/ 234586 w 302504"/>
                    <a:gd name="connsiteY1" fmla="*/ 0 h 2142860"/>
                    <a:gd name="connsiteX2" fmla="*/ 240842 w 302504"/>
                    <a:gd name="connsiteY2" fmla="*/ 2142860 h 2142860"/>
                    <a:gd name="connsiteX3" fmla="*/ 27191 w 302504"/>
                    <a:gd name="connsiteY3" fmla="*/ 2142860 h 2142860"/>
                    <a:gd name="connsiteX4" fmla="*/ 28483 w 302504"/>
                    <a:gd name="connsiteY4" fmla="*/ 42059 h 2142860"/>
                    <a:gd name="connsiteX0" fmla="*/ 28483 w 308541"/>
                    <a:gd name="connsiteY0" fmla="*/ 42059 h 2142860"/>
                    <a:gd name="connsiteX1" fmla="*/ 234586 w 308541"/>
                    <a:gd name="connsiteY1" fmla="*/ 0 h 2142860"/>
                    <a:gd name="connsiteX2" fmla="*/ 240842 w 308541"/>
                    <a:gd name="connsiteY2" fmla="*/ 2142860 h 2142860"/>
                    <a:gd name="connsiteX3" fmla="*/ 27191 w 308541"/>
                    <a:gd name="connsiteY3" fmla="*/ 2142860 h 2142860"/>
                    <a:gd name="connsiteX4" fmla="*/ 28483 w 308541"/>
                    <a:gd name="connsiteY4" fmla="*/ 42059 h 2142860"/>
                    <a:gd name="connsiteX0" fmla="*/ 23078 w 308960"/>
                    <a:gd name="connsiteY0" fmla="*/ 48314 h 2142860"/>
                    <a:gd name="connsiteX1" fmla="*/ 235005 w 308960"/>
                    <a:gd name="connsiteY1" fmla="*/ 0 h 2142860"/>
                    <a:gd name="connsiteX2" fmla="*/ 241261 w 308960"/>
                    <a:gd name="connsiteY2" fmla="*/ 2142860 h 2142860"/>
                    <a:gd name="connsiteX3" fmla="*/ 27610 w 308960"/>
                    <a:gd name="connsiteY3" fmla="*/ 2142860 h 2142860"/>
                    <a:gd name="connsiteX4" fmla="*/ 23078 w 308960"/>
                    <a:gd name="connsiteY4" fmla="*/ 48314 h 2142860"/>
                    <a:gd name="connsiteX0" fmla="*/ 30192 w 308411"/>
                    <a:gd name="connsiteY0" fmla="*/ 60110 h 2142860"/>
                    <a:gd name="connsiteX1" fmla="*/ 234456 w 308411"/>
                    <a:gd name="connsiteY1" fmla="*/ 0 h 2142860"/>
                    <a:gd name="connsiteX2" fmla="*/ 240712 w 308411"/>
                    <a:gd name="connsiteY2" fmla="*/ 2142860 h 2142860"/>
                    <a:gd name="connsiteX3" fmla="*/ 27061 w 308411"/>
                    <a:gd name="connsiteY3" fmla="*/ 2142860 h 2142860"/>
                    <a:gd name="connsiteX4" fmla="*/ 30192 w 308411"/>
                    <a:gd name="connsiteY4" fmla="*/ 60110 h 2142860"/>
                    <a:gd name="connsiteX0" fmla="*/ 29712 w 308446"/>
                    <a:gd name="connsiteY0" fmla="*/ 45643 h 2142860"/>
                    <a:gd name="connsiteX1" fmla="*/ 234491 w 308446"/>
                    <a:gd name="connsiteY1" fmla="*/ 0 h 2142860"/>
                    <a:gd name="connsiteX2" fmla="*/ 240747 w 308446"/>
                    <a:gd name="connsiteY2" fmla="*/ 2142860 h 2142860"/>
                    <a:gd name="connsiteX3" fmla="*/ 27096 w 308446"/>
                    <a:gd name="connsiteY3" fmla="*/ 2142860 h 2142860"/>
                    <a:gd name="connsiteX4" fmla="*/ 29712 w 308446"/>
                    <a:gd name="connsiteY4" fmla="*/ 45643 h 2142860"/>
                    <a:gd name="connsiteX0" fmla="*/ 31618 w 310352"/>
                    <a:gd name="connsiteY0" fmla="*/ 45643 h 2142860"/>
                    <a:gd name="connsiteX1" fmla="*/ 236397 w 310352"/>
                    <a:gd name="connsiteY1" fmla="*/ 0 h 2142860"/>
                    <a:gd name="connsiteX2" fmla="*/ 242653 w 310352"/>
                    <a:gd name="connsiteY2" fmla="*/ 2142860 h 2142860"/>
                    <a:gd name="connsiteX3" fmla="*/ 29002 w 310352"/>
                    <a:gd name="connsiteY3" fmla="*/ 2142860 h 2142860"/>
                    <a:gd name="connsiteX4" fmla="*/ 31618 w 310352"/>
                    <a:gd name="connsiteY4" fmla="*/ 45643 h 2142860"/>
                    <a:gd name="connsiteX0" fmla="*/ 22777 w 301511"/>
                    <a:gd name="connsiteY0" fmla="*/ 45643 h 2142860"/>
                    <a:gd name="connsiteX1" fmla="*/ 227556 w 301511"/>
                    <a:gd name="connsiteY1" fmla="*/ 0 h 2142860"/>
                    <a:gd name="connsiteX2" fmla="*/ 233812 w 301511"/>
                    <a:gd name="connsiteY2" fmla="*/ 2142860 h 2142860"/>
                    <a:gd name="connsiteX3" fmla="*/ 29806 w 301511"/>
                    <a:gd name="connsiteY3" fmla="*/ 2142516 h 2142860"/>
                    <a:gd name="connsiteX4" fmla="*/ 22777 w 301511"/>
                    <a:gd name="connsiteY4" fmla="*/ 45643 h 2142860"/>
                    <a:gd name="connsiteX0" fmla="*/ 27790 w 306524"/>
                    <a:gd name="connsiteY0" fmla="*/ 45643 h 2142860"/>
                    <a:gd name="connsiteX1" fmla="*/ 232569 w 306524"/>
                    <a:gd name="connsiteY1" fmla="*/ 0 h 2142860"/>
                    <a:gd name="connsiteX2" fmla="*/ 238825 w 306524"/>
                    <a:gd name="connsiteY2" fmla="*/ 2142860 h 2142860"/>
                    <a:gd name="connsiteX3" fmla="*/ 34819 w 306524"/>
                    <a:gd name="connsiteY3" fmla="*/ 2142516 h 2142860"/>
                    <a:gd name="connsiteX4" fmla="*/ 27790 w 306524"/>
                    <a:gd name="connsiteY4" fmla="*/ 45643 h 2142860"/>
                    <a:gd name="connsiteX0" fmla="*/ 27790 w 305109"/>
                    <a:gd name="connsiteY0" fmla="*/ 45643 h 2142860"/>
                    <a:gd name="connsiteX1" fmla="*/ 232569 w 305109"/>
                    <a:gd name="connsiteY1" fmla="*/ 0 h 2142860"/>
                    <a:gd name="connsiteX2" fmla="*/ 238825 w 305109"/>
                    <a:gd name="connsiteY2" fmla="*/ 2142860 h 2142860"/>
                    <a:gd name="connsiteX3" fmla="*/ 34819 w 305109"/>
                    <a:gd name="connsiteY3" fmla="*/ 2142516 h 2142860"/>
                    <a:gd name="connsiteX4" fmla="*/ 27790 w 305109"/>
                    <a:gd name="connsiteY4" fmla="*/ 45643 h 2142860"/>
                    <a:gd name="connsiteX0" fmla="*/ 32008 w 309327"/>
                    <a:gd name="connsiteY0" fmla="*/ 45643 h 2147510"/>
                    <a:gd name="connsiteX1" fmla="*/ 236787 w 309327"/>
                    <a:gd name="connsiteY1" fmla="*/ 0 h 2147510"/>
                    <a:gd name="connsiteX2" fmla="*/ 243043 w 309327"/>
                    <a:gd name="connsiteY2" fmla="*/ 2142860 h 2147510"/>
                    <a:gd name="connsiteX3" fmla="*/ 34386 w 309327"/>
                    <a:gd name="connsiteY3" fmla="*/ 2147510 h 2147510"/>
                    <a:gd name="connsiteX4" fmla="*/ 32008 w 309327"/>
                    <a:gd name="connsiteY4" fmla="*/ 45643 h 2147510"/>
                    <a:gd name="connsiteX0" fmla="*/ 29899 w 307218"/>
                    <a:gd name="connsiteY0" fmla="*/ 45643 h 2145013"/>
                    <a:gd name="connsiteX1" fmla="*/ 234678 w 307218"/>
                    <a:gd name="connsiteY1" fmla="*/ 0 h 2145013"/>
                    <a:gd name="connsiteX2" fmla="*/ 240934 w 307218"/>
                    <a:gd name="connsiteY2" fmla="*/ 2142860 h 2145013"/>
                    <a:gd name="connsiteX3" fmla="*/ 34602 w 307218"/>
                    <a:gd name="connsiteY3" fmla="*/ 2145013 h 2145013"/>
                    <a:gd name="connsiteX4" fmla="*/ 29899 w 307218"/>
                    <a:gd name="connsiteY4" fmla="*/ 45643 h 2145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218" h="2145013">
                      <a:moveTo>
                        <a:pt x="29899" y="45643"/>
                      </a:moveTo>
                      <a:lnTo>
                        <a:pt x="234678" y="0"/>
                      </a:lnTo>
                      <a:cubicBezTo>
                        <a:pt x="448840" y="783312"/>
                        <a:pt x="107331" y="1210603"/>
                        <a:pt x="240934" y="2142860"/>
                      </a:cubicBezTo>
                      <a:lnTo>
                        <a:pt x="34602" y="2145013"/>
                      </a:lnTo>
                      <a:cubicBezTo>
                        <a:pt x="-98922" y="1485758"/>
                        <a:pt x="209788" y="612524"/>
                        <a:pt x="29899" y="45643"/>
                      </a:cubicBezTo>
                      <a:close/>
                    </a:path>
                  </a:pathLst>
                </a:custGeom>
                <a:gradFill flip="none" rotWithShape="1">
                  <a:gsLst>
                    <a:gs pos="0">
                      <a:srgbClr val="ED7D31"/>
                    </a:gs>
                    <a:gs pos="100000">
                      <a:srgbClr val="FFC000"/>
                    </a:gs>
                  </a:gsLst>
                  <a:lin ang="135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white"/>
                    </a:solidFill>
                    <a:effectLst/>
                    <a:uLnTx/>
                    <a:uFillTx/>
                    <a:ea typeface="+mn-ea"/>
                    <a:cs typeface="+mn-cs"/>
                  </a:endParaRPr>
                </a:p>
              </p:txBody>
            </p:sp>
            <p:sp>
              <p:nvSpPr>
                <p:cNvPr id="67" name="Oval 66">
                  <a:extLst>
                    <a:ext uri="{FF2B5EF4-FFF2-40B4-BE49-F238E27FC236}">
                      <a16:creationId xmlns:a16="http://schemas.microsoft.com/office/drawing/2014/main" id="{2CB13910-4EAD-4B1A-012A-D5E85FD4574E}"/>
                    </a:ext>
                  </a:extLst>
                </p:cNvPr>
                <p:cNvSpPr/>
                <p:nvPr/>
              </p:nvSpPr>
              <p:spPr>
                <a:xfrm>
                  <a:off x="6346216" y="2288559"/>
                  <a:ext cx="793494" cy="79349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white"/>
                    </a:solidFill>
                    <a:effectLst/>
                    <a:uLnTx/>
                    <a:uFillTx/>
                    <a:ea typeface="+mn-ea"/>
                    <a:cs typeface="+mn-cs"/>
                  </a:endParaRPr>
                </a:p>
              </p:txBody>
            </p:sp>
            <p:sp>
              <p:nvSpPr>
                <p:cNvPr id="72" name="Block Arc 71">
                  <a:extLst>
                    <a:ext uri="{FF2B5EF4-FFF2-40B4-BE49-F238E27FC236}">
                      <a16:creationId xmlns:a16="http://schemas.microsoft.com/office/drawing/2014/main" id="{5EBE45F8-09C9-7C71-A790-9C3357D6475D}"/>
                    </a:ext>
                  </a:extLst>
                </p:cNvPr>
                <p:cNvSpPr/>
                <p:nvPr/>
              </p:nvSpPr>
              <p:spPr>
                <a:xfrm>
                  <a:off x="6150420" y="2092762"/>
                  <a:ext cx="1185090" cy="1185090"/>
                </a:xfrm>
                <a:prstGeom prst="blockArc">
                  <a:avLst>
                    <a:gd name="adj1" fmla="val 13673834"/>
                    <a:gd name="adj2" fmla="val 7272229"/>
                    <a:gd name="adj3" fmla="val 10718"/>
                  </a:avLst>
                </a:prstGeom>
                <a:gradFill flip="none" rotWithShape="1">
                  <a:gsLst>
                    <a:gs pos="64000">
                      <a:srgbClr val="ED7D31"/>
                    </a:gs>
                    <a:gs pos="100000">
                      <a:srgbClr val="FFC000"/>
                    </a:gs>
                  </a:gsLst>
                  <a:path path="shap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black"/>
                    </a:solidFill>
                    <a:effectLst/>
                    <a:uLnTx/>
                    <a:uFillTx/>
                    <a:ea typeface="+mn-ea"/>
                    <a:cs typeface="+mn-cs"/>
                  </a:endParaRPr>
                </a:p>
              </p:txBody>
            </p:sp>
            <p:sp>
              <p:nvSpPr>
                <p:cNvPr id="73" name="Oval 72">
                  <a:extLst>
                    <a:ext uri="{FF2B5EF4-FFF2-40B4-BE49-F238E27FC236}">
                      <a16:creationId xmlns:a16="http://schemas.microsoft.com/office/drawing/2014/main" id="{BEE870A5-D548-9FA2-1B49-761F3F873503}"/>
                    </a:ext>
                  </a:extLst>
                </p:cNvPr>
                <p:cNvSpPr>
                  <a:spLocks noChangeAspect="1"/>
                </p:cNvSpPr>
                <p:nvPr/>
              </p:nvSpPr>
              <p:spPr>
                <a:xfrm>
                  <a:off x="6337209" y="2214325"/>
                  <a:ext cx="126805" cy="126805"/>
                </a:xfrm>
                <a:prstGeom prst="ellipse">
                  <a:avLst/>
                </a:prstGeom>
                <a:solidFill>
                  <a:srgbClr val="F59A1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white"/>
                    </a:solidFill>
                    <a:effectLst/>
                    <a:uLnTx/>
                    <a:uFillTx/>
                    <a:ea typeface="+mn-ea"/>
                    <a:cs typeface="+mn-cs"/>
                  </a:endParaRPr>
                </a:p>
              </p:txBody>
            </p:sp>
            <p:sp>
              <p:nvSpPr>
                <p:cNvPr id="75" name="Teardrop 1">
                  <a:extLst>
                    <a:ext uri="{FF2B5EF4-FFF2-40B4-BE49-F238E27FC236}">
                      <a16:creationId xmlns:a16="http://schemas.microsoft.com/office/drawing/2014/main" id="{02BE6BC0-F432-A431-360C-C55B94CFDFE6}"/>
                    </a:ext>
                  </a:extLst>
                </p:cNvPr>
                <p:cNvSpPr/>
                <p:nvPr/>
              </p:nvSpPr>
              <p:spPr>
                <a:xfrm rot="18805991">
                  <a:off x="6626643" y="2546620"/>
                  <a:ext cx="259384" cy="256677"/>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1" i="1" u="none" strike="noStrike" kern="1200" cap="none" spc="0" normalizeH="0" baseline="0" noProof="0">
                    <a:ln>
                      <a:noFill/>
                    </a:ln>
                    <a:solidFill>
                      <a:prstClr val="black"/>
                    </a:solidFill>
                    <a:effectLst/>
                    <a:uLnTx/>
                    <a:uFillTx/>
                    <a:ea typeface="맑은 고딕" panose="020B0503020000020004" pitchFamily="34" charset="-127"/>
                    <a:cs typeface="+mn-cs"/>
                  </a:endParaRPr>
                </a:p>
              </p:txBody>
            </p:sp>
            <p:grpSp>
              <p:nvGrpSpPr>
                <p:cNvPr id="89" name="Group 88">
                  <a:extLst>
                    <a:ext uri="{FF2B5EF4-FFF2-40B4-BE49-F238E27FC236}">
                      <a16:creationId xmlns:a16="http://schemas.microsoft.com/office/drawing/2014/main" id="{859A43BE-4CCF-DB87-07F1-ECE07715E543}"/>
                    </a:ext>
                  </a:extLst>
                </p:cNvPr>
                <p:cNvGrpSpPr/>
                <p:nvPr/>
              </p:nvGrpSpPr>
              <p:grpSpPr>
                <a:xfrm>
                  <a:off x="6419247" y="2361591"/>
                  <a:ext cx="647432" cy="647432"/>
                  <a:chOff x="14120944" y="14280572"/>
                  <a:chExt cx="914400" cy="914400"/>
                </a:xfrm>
              </p:grpSpPr>
              <p:sp>
                <p:nvSpPr>
                  <p:cNvPr id="90" name="Oval 89">
                    <a:extLst>
                      <a:ext uri="{FF2B5EF4-FFF2-40B4-BE49-F238E27FC236}">
                        <a16:creationId xmlns:a16="http://schemas.microsoft.com/office/drawing/2014/main" id="{15AFCD71-1556-6C3D-59DF-AE6324A1778F}"/>
                      </a:ext>
                    </a:extLst>
                  </p:cNvPr>
                  <p:cNvSpPr/>
                  <p:nvPr/>
                </p:nvSpPr>
                <p:spPr>
                  <a:xfrm>
                    <a:off x="14120944" y="14280572"/>
                    <a:ext cx="914400" cy="9144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noProof="0">
                      <a:ln>
                        <a:noFill/>
                      </a:ln>
                      <a:solidFill>
                        <a:prstClr val="white"/>
                      </a:solidFill>
                      <a:effectLst/>
                      <a:uLnTx/>
                      <a:uFillTx/>
                      <a:ea typeface="+mn-ea"/>
                      <a:cs typeface="+mn-cs"/>
                    </a:endParaRPr>
                  </a:p>
                </p:txBody>
              </p:sp>
              <p:pic>
                <p:nvPicPr>
                  <p:cNvPr id="91" name="Picture 90">
                    <a:extLst>
                      <a:ext uri="{FF2B5EF4-FFF2-40B4-BE49-F238E27FC236}">
                        <a16:creationId xmlns:a16="http://schemas.microsoft.com/office/drawing/2014/main" id="{3E7B9140-9CFC-74EE-7715-387F0A4592DD}"/>
                      </a:ext>
                    </a:extLst>
                  </p:cNvPr>
                  <p:cNvPicPr>
                    <a:picLocks noChangeAspect="1"/>
                  </p:cNvPicPr>
                  <p:nvPr/>
                </p:nvPicPr>
                <p:blipFill>
                  <a:blip r:embed="rId11"/>
                  <a:stretch>
                    <a:fillRect/>
                  </a:stretch>
                </p:blipFill>
                <p:spPr>
                  <a:xfrm>
                    <a:off x="14258104" y="14417732"/>
                    <a:ext cx="640080" cy="640080"/>
                  </a:xfrm>
                  <a:prstGeom prst="rect">
                    <a:avLst/>
                  </a:prstGeom>
                </p:spPr>
              </p:pic>
            </p:grpSp>
          </p:grpSp>
        </p:grpSp>
      </p:grpSp>
      <p:grpSp>
        <p:nvGrpSpPr>
          <p:cNvPr id="4137" name="Group 4136">
            <a:extLst>
              <a:ext uri="{FF2B5EF4-FFF2-40B4-BE49-F238E27FC236}">
                <a16:creationId xmlns:a16="http://schemas.microsoft.com/office/drawing/2014/main" id="{D9B63CEC-76BD-A897-A084-E4A51196A14F}"/>
              </a:ext>
            </a:extLst>
          </p:cNvPr>
          <p:cNvGrpSpPr/>
          <p:nvPr/>
        </p:nvGrpSpPr>
        <p:grpSpPr>
          <a:xfrm>
            <a:off x="8477788" y="984929"/>
            <a:ext cx="3431342" cy="3322462"/>
            <a:chOff x="8045300" y="1076103"/>
            <a:chExt cx="3431342" cy="3322462"/>
          </a:xfrm>
        </p:grpSpPr>
        <p:pic>
          <p:nvPicPr>
            <p:cNvPr id="120" name="Graphic 119">
              <a:extLst>
                <a:ext uri="{FF2B5EF4-FFF2-40B4-BE49-F238E27FC236}">
                  <a16:creationId xmlns:a16="http://schemas.microsoft.com/office/drawing/2014/main" id="{7D052A1D-5BAC-9504-1B75-8509688DD552}"/>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14035" t="36508" r="19428" b="37031"/>
            <a:stretch/>
          </p:blipFill>
          <p:spPr>
            <a:xfrm rot="5400000">
              <a:off x="10274166" y="2369367"/>
              <a:ext cx="1872908" cy="532044"/>
            </a:xfrm>
            <a:prstGeom prst="rect">
              <a:avLst/>
            </a:prstGeom>
          </p:spPr>
        </p:pic>
        <p:grpSp>
          <p:nvGrpSpPr>
            <p:cNvPr id="125" name="Group 124">
              <a:extLst>
                <a:ext uri="{FF2B5EF4-FFF2-40B4-BE49-F238E27FC236}">
                  <a16:creationId xmlns:a16="http://schemas.microsoft.com/office/drawing/2014/main" id="{AB85B9B6-0F07-3064-F79F-705CF945FA0D}"/>
                </a:ext>
              </a:extLst>
            </p:cNvPr>
            <p:cNvGrpSpPr/>
            <p:nvPr/>
          </p:nvGrpSpPr>
          <p:grpSpPr>
            <a:xfrm>
              <a:off x="8045300" y="1076103"/>
              <a:ext cx="2787579" cy="3322462"/>
              <a:chOff x="8596320" y="1178543"/>
              <a:chExt cx="2319919" cy="2765067"/>
            </a:xfrm>
          </p:grpSpPr>
          <p:pic>
            <p:nvPicPr>
              <p:cNvPr id="4100" name="Picture 4" descr="Training and Serving ML models with tf.keras — The ...">
                <a:extLst>
                  <a:ext uri="{FF2B5EF4-FFF2-40B4-BE49-F238E27FC236}">
                    <a16:creationId xmlns:a16="http://schemas.microsoft.com/office/drawing/2014/main" id="{66A7020B-7A12-986D-9D10-A7D4609163A7}"/>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l="44550" t="27163" b="23190"/>
              <a:stretch/>
            </p:blipFill>
            <p:spPr bwMode="auto">
              <a:xfrm>
                <a:off x="9067389" y="1462145"/>
                <a:ext cx="1191115" cy="453251"/>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4" descr="Training and Serving ML models with tf.keras — The ...">
                <a:extLst>
                  <a:ext uri="{FF2B5EF4-FFF2-40B4-BE49-F238E27FC236}">
                    <a16:creationId xmlns:a16="http://schemas.microsoft.com/office/drawing/2014/main" id="{9B5091C8-64C1-3437-D7A5-2BD3D414D956}"/>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l="-86" r="52901"/>
              <a:stretch/>
            </p:blipFill>
            <p:spPr bwMode="auto">
              <a:xfrm>
                <a:off x="10051988" y="1809927"/>
                <a:ext cx="806567" cy="72648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1C91E9F8-8E22-73F6-20F2-13115EACA13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31848" y="2642416"/>
                <a:ext cx="781179" cy="420494"/>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D31BD5BA-7F24-C674-EAE8-8FCA47B4311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8606" y="2643795"/>
                <a:ext cx="978932" cy="395779"/>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0A3019FE-6446-51D5-2F4A-0335606465C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45678" y="1965524"/>
                <a:ext cx="1076355" cy="48436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GitHub - huggingface/transformers: 🤗 Transformers: State-of-the-art  Machine Learning for Pytorch, TensorFlow, and JAX.">
                <a:extLst>
                  <a:ext uri="{FF2B5EF4-FFF2-40B4-BE49-F238E27FC236}">
                    <a16:creationId xmlns:a16="http://schemas.microsoft.com/office/drawing/2014/main" id="{5425FB8F-DC7F-B729-7A78-FE7E146678CC}"/>
                  </a:ext>
                </a:extLst>
              </p:cNvPr>
              <p:cNvPicPr>
                <a:picLocks noChangeAspect="1" noChangeArrowheads="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l="19297" t="35251" r="22148" b="38990"/>
              <a:stretch/>
            </p:blipFill>
            <p:spPr bwMode="auto">
              <a:xfrm>
                <a:off x="9073766" y="3301348"/>
                <a:ext cx="1365026" cy="257156"/>
              </a:xfrm>
              <a:prstGeom prst="rect">
                <a:avLst/>
              </a:prstGeom>
              <a:noFill/>
              <a:extLst>
                <a:ext uri="{909E8E84-426E-40DD-AFC4-6F175D3DCCD1}">
                  <a14:hiddenFill xmlns:a14="http://schemas.microsoft.com/office/drawing/2010/main">
                    <a:solidFill>
                      <a:srgbClr val="FFFFFF"/>
                    </a:solidFill>
                  </a14:hiddenFill>
                </a:ext>
              </a:extLst>
            </p:spPr>
          </p:pic>
          <p:sp>
            <p:nvSpPr>
              <p:cNvPr id="123" name="Oval 122">
                <a:extLst>
                  <a:ext uri="{FF2B5EF4-FFF2-40B4-BE49-F238E27FC236}">
                    <a16:creationId xmlns:a16="http://schemas.microsoft.com/office/drawing/2014/main" id="{805651BB-13CA-4FCB-DBCC-4C18EB1248AC}"/>
                  </a:ext>
                </a:extLst>
              </p:cNvPr>
              <p:cNvSpPr/>
              <p:nvPr/>
            </p:nvSpPr>
            <p:spPr>
              <a:xfrm>
                <a:off x="8596320" y="1178543"/>
                <a:ext cx="2319919" cy="276506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142" name="Group 4141">
            <a:extLst>
              <a:ext uri="{FF2B5EF4-FFF2-40B4-BE49-F238E27FC236}">
                <a16:creationId xmlns:a16="http://schemas.microsoft.com/office/drawing/2014/main" id="{8D797B3F-BBB9-53BC-4A4F-59E4CB7C1390}"/>
              </a:ext>
            </a:extLst>
          </p:cNvPr>
          <p:cNvGrpSpPr/>
          <p:nvPr/>
        </p:nvGrpSpPr>
        <p:grpSpPr>
          <a:xfrm>
            <a:off x="8674203" y="4501377"/>
            <a:ext cx="3067956" cy="2087073"/>
            <a:chOff x="8875604" y="4584270"/>
            <a:chExt cx="3067956" cy="2087073"/>
          </a:xfrm>
        </p:grpSpPr>
        <p:pic>
          <p:nvPicPr>
            <p:cNvPr id="4102" name="Picture 6">
              <a:extLst>
                <a:ext uri="{FF2B5EF4-FFF2-40B4-BE49-F238E27FC236}">
                  <a16:creationId xmlns:a16="http://schemas.microsoft.com/office/drawing/2014/main" id="{4EF93F3F-6F89-9A13-062E-7751D71EFF7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5400000">
              <a:off x="11327781" y="5350027"/>
              <a:ext cx="770484" cy="461074"/>
            </a:xfrm>
            <a:prstGeom prst="rect">
              <a:avLst/>
            </a:prstGeom>
            <a:noFill/>
            <a:extLst>
              <a:ext uri="{909E8E84-426E-40DD-AFC4-6F175D3DCCD1}">
                <a14:hiddenFill xmlns:a14="http://schemas.microsoft.com/office/drawing/2010/main">
                  <a:solidFill>
                    <a:srgbClr val="FFFFFF"/>
                  </a:solidFill>
                </a14:hiddenFill>
              </a:ext>
            </a:extLst>
          </p:spPr>
        </p:pic>
        <p:grpSp>
          <p:nvGrpSpPr>
            <p:cNvPr id="4141" name="Group 4140">
              <a:extLst>
                <a:ext uri="{FF2B5EF4-FFF2-40B4-BE49-F238E27FC236}">
                  <a16:creationId xmlns:a16="http://schemas.microsoft.com/office/drawing/2014/main" id="{9B5164B0-4757-AD29-CFC4-9BFFD1B435BC}"/>
                </a:ext>
              </a:extLst>
            </p:cNvPr>
            <p:cNvGrpSpPr/>
            <p:nvPr/>
          </p:nvGrpSpPr>
          <p:grpSpPr>
            <a:xfrm>
              <a:off x="8875604" y="4584270"/>
              <a:ext cx="2487543" cy="2087073"/>
              <a:chOff x="9326514" y="4355004"/>
              <a:chExt cx="2487543" cy="2087073"/>
            </a:xfrm>
          </p:grpSpPr>
          <p:sp>
            <p:nvSpPr>
              <p:cNvPr id="124" name="Oval 123">
                <a:extLst>
                  <a:ext uri="{FF2B5EF4-FFF2-40B4-BE49-F238E27FC236}">
                    <a16:creationId xmlns:a16="http://schemas.microsoft.com/office/drawing/2014/main" id="{CACA0DF8-70E0-5C1E-EDD7-4618145E27B3}"/>
                  </a:ext>
                </a:extLst>
              </p:cNvPr>
              <p:cNvSpPr/>
              <p:nvPr/>
            </p:nvSpPr>
            <p:spPr>
              <a:xfrm rot="16200000">
                <a:off x="9526749" y="4154769"/>
                <a:ext cx="2087073" cy="2487543"/>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14" name="Picture 18" descr="什么是AWS Lambda？带有示例的Lambda 函数- 疯狂的小黑">
                <a:extLst>
                  <a:ext uri="{FF2B5EF4-FFF2-40B4-BE49-F238E27FC236}">
                    <a16:creationId xmlns:a16="http://schemas.microsoft.com/office/drawing/2014/main" id="{08B8E812-8909-0079-5866-20A75671E1B5}"/>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9317" t="25881" r="9171" b="24915"/>
              <a:stretch/>
            </p:blipFill>
            <p:spPr bwMode="auto">
              <a:xfrm>
                <a:off x="9829608" y="4672414"/>
                <a:ext cx="1481353" cy="502989"/>
              </a:xfrm>
              <a:prstGeom prst="rect">
                <a:avLst/>
              </a:prstGeom>
              <a:noFill/>
              <a:extLst>
                <a:ext uri="{909E8E84-426E-40DD-AFC4-6F175D3DCCD1}">
                  <a14:hiddenFill xmlns:a14="http://schemas.microsoft.com/office/drawing/2010/main">
                    <a:solidFill>
                      <a:srgbClr val="FFFFFF"/>
                    </a:solidFill>
                  </a14:hiddenFill>
                </a:ext>
              </a:extLst>
            </p:spPr>
          </p:pic>
          <p:grpSp>
            <p:nvGrpSpPr>
              <p:cNvPr id="4139" name="Group 4138">
                <a:extLst>
                  <a:ext uri="{FF2B5EF4-FFF2-40B4-BE49-F238E27FC236}">
                    <a16:creationId xmlns:a16="http://schemas.microsoft.com/office/drawing/2014/main" id="{81C1DFC9-CC9B-363A-974C-2749A4F03A8F}"/>
                  </a:ext>
                </a:extLst>
              </p:cNvPr>
              <p:cNvGrpSpPr/>
              <p:nvPr/>
            </p:nvGrpSpPr>
            <p:grpSpPr>
              <a:xfrm>
                <a:off x="9751043" y="5091737"/>
                <a:ext cx="1835755" cy="776919"/>
                <a:chOff x="9573573" y="5120495"/>
                <a:chExt cx="1835755" cy="776919"/>
              </a:xfrm>
            </p:grpSpPr>
            <p:pic>
              <p:nvPicPr>
                <p:cNvPr id="4120" name="Picture 24" descr="Amazon SageMaker Introduction – Try Machine Learning with Built-in  Algorithms | devnote">
                  <a:extLst>
                    <a:ext uri="{FF2B5EF4-FFF2-40B4-BE49-F238E27FC236}">
                      <a16:creationId xmlns:a16="http://schemas.microsoft.com/office/drawing/2014/main" id="{C2D81AD8-24B8-915C-204C-D3B2098113D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69140" y="5225110"/>
                  <a:ext cx="540188" cy="540188"/>
                </a:xfrm>
                <a:prstGeom prst="ellipse">
                  <a:avLst/>
                </a:prstGeom>
                <a:noFill/>
                <a:extLst>
                  <a:ext uri="{909E8E84-426E-40DD-AFC4-6F175D3DCCD1}">
                    <a14:hiddenFill xmlns:a14="http://schemas.microsoft.com/office/drawing/2010/main">
                      <a:solidFill>
                        <a:srgbClr val="FFFFFF"/>
                      </a:solidFill>
                    </a14:hiddenFill>
                  </a:ext>
                </a:extLst>
              </p:spPr>
            </p:pic>
            <p:sp>
              <p:nvSpPr>
                <p:cNvPr id="4099" name="Google Shape;568;p26">
                  <a:extLst>
                    <a:ext uri="{FF2B5EF4-FFF2-40B4-BE49-F238E27FC236}">
                      <a16:creationId xmlns:a16="http://schemas.microsoft.com/office/drawing/2014/main" id="{C8F8B54F-40ED-8513-C335-BFE68D406478}"/>
                    </a:ext>
                  </a:extLst>
                </p:cNvPr>
                <p:cNvSpPr txBox="1"/>
                <p:nvPr/>
              </p:nvSpPr>
              <p:spPr>
                <a:xfrm>
                  <a:off x="9573573" y="5120495"/>
                  <a:ext cx="1489094" cy="776919"/>
                </a:xfrm>
                <a:prstGeom prst="rect">
                  <a:avLst/>
                </a:prstGeom>
                <a:noFill/>
                <a:ln w="28575">
                  <a:noFill/>
                </a:ln>
              </p:spPr>
              <p:txBody>
                <a:bodyPr spcFirstLastPara="1" wrap="square" lIns="91425" tIns="91425" rIns="91425" bIns="91425" anchor="ctr" anchorCtr="0">
                  <a:noAutofit/>
                </a:bodyPr>
                <a:lstStyle/>
                <a:p>
                  <a:pPr marL="0" marR="0" lvl="0" indent="0" algn="ctr" defTabSz="914400" eaLnBrk="1" fontAlgn="auto" latinLnBrk="0" hangingPunct="1">
                    <a:lnSpc>
                      <a:spcPct val="112000"/>
                    </a:lnSpc>
                    <a:spcBef>
                      <a:spcPts val="0"/>
                    </a:spcBef>
                    <a:spcAft>
                      <a:spcPts val="0"/>
                    </a:spcAft>
                    <a:buClrTx/>
                    <a:buSzTx/>
                    <a:buFontTx/>
                    <a:buNone/>
                    <a:tabLst/>
                    <a:defRPr/>
                  </a:pPr>
                  <a:r>
                    <a:rPr kumimoji="0" lang="en-US" sz="1400" u="none" strike="noStrike" kern="0" cap="none" spc="0" normalizeH="0" baseline="0" noProof="0">
                      <a:ln>
                        <a:noFill/>
                      </a:ln>
                      <a:solidFill>
                        <a:prstClr val="black"/>
                      </a:solidFill>
                      <a:effectLst/>
                      <a:uLnTx/>
                      <a:uFillTx/>
                      <a:ea typeface="Fira Sans Extra Condensed Medium"/>
                      <a:cs typeface="Aharoni" panose="02010803020104030203" pitchFamily="2" charset="-79"/>
                      <a:sym typeface="Fira Sans Extra Condensed Medium"/>
                    </a:rPr>
                    <a:t>Sagemaker</a:t>
                  </a:r>
                </a:p>
              </p:txBody>
            </p:sp>
          </p:grpSp>
          <p:grpSp>
            <p:nvGrpSpPr>
              <p:cNvPr id="4140" name="Group 4139">
                <a:extLst>
                  <a:ext uri="{FF2B5EF4-FFF2-40B4-BE49-F238E27FC236}">
                    <a16:creationId xmlns:a16="http://schemas.microsoft.com/office/drawing/2014/main" id="{7D621582-46EF-76CC-EDBC-D21AD6776CC8}"/>
                  </a:ext>
                </a:extLst>
              </p:cNvPr>
              <p:cNvGrpSpPr/>
              <p:nvPr/>
            </p:nvGrpSpPr>
            <p:grpSpPr>
              <a:xfrm>
                <a:off x="9914894" y="5626293"/>
                <a:ext cx="1749772" cy="776919"/>
                <a:chOff x="9907042" y="5696480"/>
                <a:chExt cx="1749772" cy="776919"/>
              </a:xfrm>
            </p:grpSpPr>
            <p:pic>
              <p:nvPicPr>
                <p:cNvPr id="4126" name="Picture 30" descr="Trying Out Various Settings for Amazon S3 Publishing - DEV Community">
                  <a:extLst>
                    <a:ext uri="{FF2B5EF4-FFF2-40B4-BE49-F238E27FC236}">
                      <a16:creationId xmlns:a16="http://schemas.microsoft.com/office/drawing/2014/main" id="{C5CB1A42-65EB-D75E-5F8B-2269EBEDE26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907042" y="5808384"/>
                  <a:ext cx="539496" cy="539496"/>
                </a:xfrm>
                <a:prstGeom prst="ellipse">
                  <a:avLst/>
                </a:prstGeom>
                <a:noFill/>
                <a:extLst>
                  <a:ext uri="{909E8E84-426E-40DD-AFC4-6F175D3DCCD1}">
                    <a14:hiddenFill xmlns:a14="http://schemas.microsoft.com/office/drawing/2010/main">
                      <a:solidFill>
                        <a:srgbClr val="FFFFFF"/>
                      </a:solidFill>
                    </a14:hiddenFill>
                  </a:ext>
                </a:extLst>
              </p:spPr>
            </p:pic>
            <p:sp>
              <p:nvSpPr>
                <p:cNvPr id="4101" name="Google Shape;568;p26">
                  <a:extLst>
                    <a:ext uri="{FF2B5EF4-FFF2-40B4-BE49-F238E27FC236}">
                      <a16:creationId xmlns:a16="http://schemas.microsoft.com/office/drawing/2014/main" id="{4626911D-F708-8068-9294-3A3CBF908C13}"/>
                    </a:ext>
                  </a:extLst>
                </p:cNvPr>
                <p:cNvSpPr txBox="1"/>
                <p:nvPr/>
              </p:nvSpPr>
              <p:spPr>
                <a:xfrm>
                  <a:off x="10167720" y="5696480"/>
                  <a:ext cx="1489094" cy="776919"/>
                </a:xfrm>
                <a:prstGeom prst="rect">
                  <a:avLst/>
                </a:prstGeom>
                <a:noFill/>
                <a:ln w="28575">
                  <a:noFill/>
                </a:ln>
              </p:spPr>
              <p:txBody>
                <a:bodyPr spcFirstLastPara="1" wrap="square" lIns="91425" tIns="91425" rIns="91425" bIns="91425" anchor="ctr" anchorCtr="0">
                  <a:noAutofit/>
                </a:bodyPr>
                <a:lstStyle/>
                <a:p>
                  <a:pPr marL="0" marR="0" lvl="0" indent="0" algn="ctr" defTabSz="914400" eaLnBrk="1" fontAlgn="auto" latinLnBrk="0" hangingPunct="1">
                    <a:lnSpc>
                      <a:spcPct val="112000"/>
                    </a:lnSpc>
                    <a:spcBef>
                      <a:spcPts val="0"/>
                    </a:spcBef>
                    <a:spcAft>
                      <a:spcPts val="0"/>
                    </a:spcAft>
                    <a:buClrTx/>
                    <a:buSzTx/>
                    <a:buFontTx/>
                    <a:buNone/>
                    <a:tabLst/>
                    <a:defRPr/>
                  </a:pPr>
                  <a:r>
                    <a:rPr kumimoji="0" lang="en-US" sz="1400" u="none" strike="noStrike" kern="0" cap="none" spc="0" normalizeH="0" baseline="0" noProof="0">
                      <a:ln>
                        <a:noFill/>
                      </a:ln>
                      <a:solidFill>
                        <a:prstClr val="black"/>
                      </a:solidFill>
                      <a:effectLst/>
                      <a:uLnTx/>
                      <a:uFillTx/>
                      <a:ea typeface="Fira Sans Extra Condensed Medium"/>
                      <a:cs typeface="Aharoni" panose="02010803020104030203" pitchFamily="2" charset="-79"/>
                      <a:sym typeface="Fira Sans Extra Condensed Medium"/>
                    </a:rPr>
                    <a:t>S3 Bucket</a:t>
                  </a:r>
                </a:p>
              </p:txBody>
            </p:sp>
          </p:grpSp>
        </p:grpSp>
      </p:grpSp>
    </p:spTree>
    <p:extLst>
      <p:ext uri="{BB962C8B-B14F-4D97-AF65-F5344CB8AC3E}">
        <p14:creationId xmlns:p14="http://schemas.microsoft.com/office/powerpoint/2010/main" val="2836235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37"/>
                                        </p:tgtEl>
                                        <p:attrNameLst>
                                          <p:attrName>style.visibility</p:attrName>
                                        </p:attrNameLst>
                                      </p:cBhvr>
                                      <p:to>
                                        <p:strVal val="visible"/>
                                      </p:to>
                                    </p:set>
                                    <p:animEffect transition="in" filter="fade">
                                      <p:cBhvr>
                                        <p:cTn id="12" dur="500"/>
                                        <p:tgtEl>
                                          <p:spTgt spid="4137"/>
                                        </p:tgtEl>
                                      </p:cBhvr>
                                    </p:animEffect>
                                  </p:childTnLst>
                                </p:cTn>
                              </p:par>
                            </p:childTnLst>
                          </p:cTn>
                        </p:par>
                        <p:par>
                          <p:cTn id="13" fill="hold">
                            <p:stCondLst>
                              <p:cond delay="500"/>
                            </p:stCondLst>
                            <p:childTnLst>
                              <p:par>
                                <p:cTn id="14" presetID="10" presetClass="entr" presetSubtype="0" fill="hold" nodeType="afterEffect">
                                  <p:stCondLst>
                                    <p:cond delay="250"/>
                                  </p:stCondLst>
                                  <p:childTnLst>
                                    <p:set>
                                      <p:cBhvr>
                                        <p:cTn id="15" dur="1" fill="hold">
                                          <p:stCondLst>
                                            <p:cond delay="0"/>
                                          </p:stCondLst>
                                        </p:cTn>
                                        <p:tgtEl>
                                          <p:spTgt spid="4142"/>
                                        </p:tgtEl>
                                        <p:attrNameLst>
                                          <p:attrName>style.visibility</p:attrName>
                                        </p:attrNameLst>
                                      </p:cBhvr>
                                      <p:to>
                                        <p:strVal val="visible"/>
                                      </p:to>
                                    </p:set>
                                    <p:animEffect transition="in" filter="fade">
                                      <p:cBhvr>
                                        <p:cTn id="16" dur="500"/>
                                        <p:tgtEl>
                                          <p:spTgt spid="4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09398"/>
          </a:xfrm>
        </p:spPr>
        <p:txBody>
          <a:bodyPr/>
          <a:lstStyle/>
          <a:p>
            <a:r>
              <a:rPr lang="en-US" sz="4400"/>
              <a:t>Data collection and processing</a:t>
            </a:r>
          </a:p>
        </p:txBody>
      </p:sp>
      <p:pic>
        <p:nvPicPr>
          <p:cNvPr id="47" name="Picture 2">
            <a:extLst>
              <a:ext uri="{FF2B5EF4-FFF2-40B4-BE49-F238E27FC236}">
                <a16:creationId xmlns:a16="http://schemas.microsoft.com/office/drawing/2014/main" id="{9CBBBB01-AA96-5364-3564-2BDA6F0D2101}"/>
              </a:ext>
            </a:extLst>
          </p:cNvPr>
          <p:cNvPicPr>
            <a:picLocks noChangeAspect="1"/>
          </p:cNvPicPr>
          <p:nvPr/>
        </p:nvPicPr>
        <p:blipFill rotWithShape="1">
          <a:blip r:embed="rId3"/>
          <a:srcRect t="6479" b="19615"/>
          <a:stretch/>
        </p:blipFill>
        <p:spPr bwMode="auto">
          <a:xfrm>
            <a:off x="11503306" y="192277"/>
            <a:ext cx="585249" cy="585248"/>
          </a:xfrm>
          <a:prstGeom prst="ellipse">
            <a:avLst/>
          </a:prstGeom>
          <a:noFill/>
          <a:ln w="19050">
            <a:solidFill>
              <a:srgbClr val="8E6F3E"/>
            </a:solidFill>
          </a:ln>
          <a:extLst>
            <a:ext uri="{909E8E84-426E-40DD-AFC4-6F175D3DCCD1}">
              <a14:hiddenFill xmlns:a14="http://schemas.microsoft.com/office/drawing/2010/main">
                <a:solidFill>
                  <a:srgbClr val="FFFFFF"/>
                </a:solidFill>
              </a14:hiddenFill>
            </a:ext>
          </a:extLst>
        </p:spPr>
      </p:pic>
      <p:pic>
        <p:nvPicPr>
          <p:cNvPr id="27" name="Purdue Logo" descr="Purdue Logo">
            <a:extLst>
              <a:ext uri="{FF2B5EF4-FFF2-40B4-BE49-F238E27FC236}">
                <a16:creationId xmlns:a16="http://schemas.microsoft.com/office/drawing/2014/main" id="{D87A5B69-EA21-20FD-C234-6D256B911ADE}"/>
              </a:ext>
            </a:extLst>
          </p:cNvPr>
          <p:cNvPicPr>
            <a:picLocks noChangeAspect="1"/>
          </p:cNvPicPr>
          <p:nvPr/>
        </p:nvPicPr>
        <p:blipFill>
          <a:blip r:embed="rId4"/>
          <a:stretch>
            <a:fillRect/>
          </a:stretch>
        </p:blipFill>
        <p:spPr>
          <a:xfrm>
            <a:off x="217599" y="6260463"/>
            <a:ext cx="1673207" cy="299500"/>
          </a:xfrm>
          <a:prstGeom prst="rect">
            <a:avLst/>
          </a:prstGeom>
        </p:spPr>
      </p:pic>
      <p:pic>
        <p:nvPicPr>
          <p:cNvPr id="35" name="Google Shape;13;p2">
            <a:extLst>
              <a:ext uri="{FF2B5EF4-FFF2-40B4-BE49-F238E27FC236}">
                <a16:creationId xmlns:a16="http://schemas.microsoft.com/office/drawing/2014/main" id="{27A8401F-6E0B-5CFA-B029-A8F78D1898EE}"/>
              </a:ext>
            </a:extLst>
          </p:cNvPr>
          <p:cNvPicPr preferRelativeResize="0"/>
          <p:nvPr/>
        </p:nvPicPr>
        <p:blipFill>
          <a:blip r:embed="rId5">
            <a:alphaModFix/>
          </a:blip>
          <a:stretch>
            <a:fillRect/>
          </a:stretch>
        </p:blipFill>
        <p:spPr>
          <a:xfrm>
            <a:off x="11230037" y="6218740"/>
            <a:ext cx="713523" cy="382946"/>
          </a:xfrm>
          <a:prstGeom prst="rect">
            <a:avLst/>
          </a:prstGeom>
          <a:noFill/>
          <a:ln>
            <a:noFill/>
          </a:ln>
        </p:spPr>
      </p:pic>
      <p:sp>
        <p:nvSpPr>
          <p:cNvPr id="136" name="TextBox 135">
            <a:extLst>
              <a:ext uri="{FF2B5EF4-FFF2-40B4-BE49-F238E27FC236}">
                <a16:creationId xmlns:a16="http://schemas.microsoft.com/office/drawing/2014/main" id="{AA663E6E-5A77-F7D2-BC77-F561450C6B1A}"/>
              </a:ext>
            </a:extLst>
          </p:cNvPr>
          <p:cNvSpPr txBox="1"/>
          <p:nvPr/>
        </p:nvSpPr>
        <p:spPr>
          <a:xfrm>
            <a:off x="6720677" y="991288"/>
            <a:ext cx="2412033" cy="363048"/>
          </a:xfrm>
          <a:prstGeom prst="rect">
            <a:avLst/>
          </a:prstGeom>
          <a:noFill/>
        </p:spPr>
        <p:txBody>
          <a:bodyPr wrap="square" lIns="91440" tIns="45720" rIns="91440" bIns="45720" rtlCol="0" anchor="t">
            <a:spAutoFit/>
          </a:bodyPr>
          <a:lstStyle/>
          <a:p>
            <a:pPr algn="ctr">
              <a:lnSpc>
                <a:spcPct val="120000"/>
              </a:lnSpc>
            </a:pPr>
            <a:r>
              <a:rPr lang="en-IN" sz="1600" b="1" i="1">
                <a:solidFill>
                  <a:schemeClr val="accent1">
                    <a:lumMod val="50000"/>
                  </a:schemeClr>
                </a:solidFill>
              </a:rPr>
              <a:t>Generate embeddings</a:t>
            </a:r>
            <a:endParaRPr lang="en-IN" sz="1100" i="1">
              <a:solidFill>
                <a:schemeClr val="accent1">
                  <a:lumMod val="50000"/>
                </a:schemeClr>
              </a:solidFill>
            </a:endParaRPr>
          </a:p>
        </p:txBody>
      </p:sp>
      <p:grpSp>
        <p:nvGrpSpPr>
          <p:cNvPr id="158" name="Group 157">
            <a:extLst>
              <a:ext uri="{FF2B5EF4-FFF2-40B4-BE49-F238E27FC236}">
                <a16:creationId xmlns:a16="http://schemas.microsoft.com/office/drawing/2014/main" id="{C7EC526E-1D36-87DC-19FB-3359539E2337}"/>
              </a:ext>
            </a:extLst>
          </p:cNvPr>
          <p:cNvGrpSpPr/>
          <p:nvPr/>
        </p:nvGrpSpPr>
        <p:grpSpPr>
          <a:xfrm>
            <a:off x="9736532" y="1509317"/>
            <a:ext cx="2412033" cy="1825413"/>
            <a:chOff x="9676522" y="2898373"/>
            <a:chExt cx="2412033" cy="1825413"/>
          </a:xfrm>
        </p:grpSpPr>
        <p:grpSp>
          <p:nvGrpSpPr>
            <p:cNvPr id="143" name="Group 142">
              <a:extLst>
                <a:ext uri="{FF2B5EF4-FFF2-40B4-BE49-F238E27FC236}">
                  <a16:creationId xmlns:a16="http://schemas.microsoft.com/office/drawing/2014/main" id="{5EEA9250-6539-B2EC-82C3-002CA1C821F7}"/>
                </a:ext>
              </a:extLst>
            </p:cNvPr>
            <p:cNvGrpSpPr/>
            <p:nvPr/>
          </p:nvGrpSpPr>
          <p:grpSpPr>
            <a:xfrm>
              <a:off x="10491908" y="2898373"/>
              <a:ext cx="781260" cy="781260"/>
              <a:chOff x="10466585" y="1944025"/>
              <a:chExt cx="781260" cy="781260"/>
            </a:xfrm>
          </p:grpSpPr>
          <p:sp>
            <p:nvSpPr>
              <p:cNvPr id="139" name="Oval 138">
                <a:extLst>
                  <a:ext uri="{FF2B5EF4-FFF2-40B4-BE49-F238E27FC236}">
                    <a16:creationId xmlns:a16="http://schemas.microsoft.com/office/drawing/2014/main" id="{432E5019-F367-5B30-C47B-378612E1C3B9}"/>
                  </a:ext>
                </a:extLst>
              </p:cNvPr>
              <p:cNvSpPr/>
              <p:nvPr/>
            </p:nvSpPr>
            <p:spPr>
              <a:xfrm>
                <a:off x="10466585" y="1944025"/>
                <a:ext cx="781260" cy="781260"/>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Rounded Rectangle 27">
                <a:extLst>
                  <a:ext uri="{FF2B5EF4-FFF2-40B4-BE49-F238E27FC236}">
                    <a16:creationId xmlns:a16="http://schemas.microsoft.com/office/drawing/2014/main" id="{77730DCB-D719-C0B6-566F-9E76CDC759BE}"/>
                  </a:ext>
                </a:extLst>
              </p:cNvPr>
              <p:cNvSpPr/>
              <p:nvPr/>
            </p:nvSpPr>
            <p:spPr>
              <a:xfrm>
                <a:off x="10744650" y="2248190"/>
                <a:ext cx="225130" cy="17293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141" name="Oval 140">
                <a:extLst>
                  <a:ext uri="{FF2B5EF4-FFF2-40B4-BE49-F238E27FC236}">
                    <a16:creationId xmlns:a16="http://schemas.microsoft.com/office/drawing/2014/main" id="{C04CFE81-B560-1BA0-8259-028DA6ED01B7}"/>
                  </a:ext>
                </a:extLst>
              </p:cNvPr>
              <p:cNvSpPr/>
              <p:nvPr/>
            </p:nvSpPr>
            <p:spPr>
              <a:xfrm>
                <a:off x="10506253" y="1983693"/>
                <a:ext cx="701925" cy="701925"/>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146" name="Picture 2">
                <a:extLst>
                  <a:ext uri="{FF2B5EF4-FFF2-40B4-BE49-F238E27FC236}">
                    <a16:creationId xmlns:a16="http://schemas.microsoft.com/office/drawing/2014/main" id="{5173785C-CA36-BD2D-04E5-3A1C140202A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4" t="9203" r="62912" b="11805"/>
              <a:stretch/>
            </p:blipFill>
            <p:spPr bwMode="auto">
              <a:xfrm>
                <a:off x="10601069" y="2045702"/>
                <a:ext cx="512292" cy="572389"/>
              </a:xfrm>
              <a:prstGeom prst="rect">
                <a:avLst/>
              </a:prstGeom>
              <a:noFill/>
              <a:extLst>
                <a:ext uri="{909E8E84-426E-40DD-AFC4-6F175D3DCCD1}">
                  <a14:hiddenFill xmlns:a14="http://schemas.microsoft.com/office/drawing/2010/main">
                    <a:solidFill>
                      <a:srgbClr val="FFFFFF"/>
                    </a:solidFill>
                  </a14:hiddenFill>
                </a:ext>
              </a:extLst>
            </p:spPr>
          </p:pic>
        </p:grpSp>
        <p:sp>
          <p:nvSpPr>
            <p:cNvPr id="151" name="TextBox 150">
              <a:extLst>
                <a:ext uri="{FF2B5EF4-FFF2-40B4-BE49-F238E27FC236}">
                  <a16:creationId xmlns:a16="http://schemas.microsoft.com/office/drawing/2014/main" id="{02C7D499-CA2E-466F-552A-5016911B93EC}"/>
                </a:ext>
              </a:extLst>
            </p:cNvPr>
            <p:cNvSpPr txBox="1"/>
            <p:nvPr/>
          </p:nvSpPr>
          <p:spPr>
            <a:xfrm>
              <a:off x="9676522" y="3731104"/>
              <a:ext cx="2412033" cy="658963"/>
            </a:xfrm>
            <a:prstGeom prst="rect">
              <a:avLst/>
            </a:prstGeom>
            <a:noFill/>
          </p:spPr>
          <p:txBody>
            <a:bodyPr wrap="square" lIns="91440" tIns="45720" rIns="91440" bIns="45720" rtlCol="0" anchor="t">
              <a:spAutoFit/>
            </a:bodyPr>
            <a:lstStyle/>
            <a:p>
              <a:pPr algn="ctr">
                <a:lnSpc>
                  <a:spcPct val="120000"/>
                </a:lnSpc>
              </a:pPr>
              <a:r>
                <a:rPr lang="en-IN" sz="1600" b="1" err="1">
                  <a:solidFill>
                    <a:srgbClr val="ED7D31"/>
                  </a:solidFill>
                </a:rPr>
                <a:t>Numpy</a:t>
              </a:r>
              <a:r>
                <a:rPr lang="en-IN" sz="1600" b="1">
                  <a:solidFill>
                    <a:srgbClr val="ED7D31"/>
                  </a:solidFill>
                </a:rPr>
                <a:t> </a:t>
              </a:r>
              <a:br>
                <a:rPr lang="en-IN" sz="1600" b="1">
                  <a:solidFill>
                    <a:srgbClr val="ED7D31"/>
                  </a:solidFill>
                </a:rPr>
              </a:br>
              <a:r>
                <a:rPr lang="en-IN" sz="1600" b="1" err="1">
                  <a:solidFill>
                    <a:srgbClr val="ED7D31"/>
                  </a:solidFill>
                </a:rPr>
                <a:t>Dataframe</a:t>
              </a:r>
              <a:endParaRPr lang="en-IN" sz="1100">
                <a:solidFill>
                  <a:srgbClr val="ED7D31"/>
                </a:solidFill>
              </a:endParaRPr>
            </a:p>
          </p:txBody>
        </p:sp>
        <p:sp>
          <p:nvSpPr>
            <p:cNvPr id="157" name="TextBox 156">
              <a:extLst>
                <a:ext uri="{FF2B5EF4-FFF2-40B4-BE49-F238E27FC236}">
                  <a16:creationId xmlns:a16="http://schemas.microsoft.com/office/drawing/2014/main" id="{60D6940B-AABD-D7AA-7D0B-B979E7A15714}"/>
                </a:ext>
              </a:extLst>
            </p:cNvPr>
            <p:cNvSpPr txBox="1"/>
            <p:nvPr/>
          </p:nvSpPr>
          <p:spPr>
            <a:xfrm>
              <a:off x="10090799" y="4394272"/>
              <a:ext cx="1583478" cy="329514"/>
            </a:xfrm>
            <a:prstGeom prst="rect">
              <a:avLst/>
            </a:prstGeom>
            <a:noFill/>
          </p:spPr>
          <p:txBody>
            <a:bodyPr wrap="square" lIns="91440" tIns="45720" rIns="91440" bIns="45720" rtlCol="0" anchor="t">
              <a:spAutoFit/>
            </a:bodyPr>
            <a:lstStyle/>
            <a:p>
              <a:pPr algn="ctr">
                <a:lnSpc>
                  <a:spcPct val="120000"/>
                </a:lnSpc>
              </a:pPr>
              <a:r>
                <a:rPr lang="en-IN" sz="1400"/>
                <a:t>80 : 20 Split</a:t>
              </a:r>
              <a:endParaRPr lang="en-IN" sz="1050"/>
            </a:p>
          </p:txBody>
        </p:sp>
      </p:grpSp>
      <p:sp>
        <p:nvSpPr>
          <p:cNvPr id="128" name="Rectangle: Rounded Corners 127">
            <a:extLst>
              <a:ext uri="{FF2B5EF4-FFF2-40B4-BE49-F238E27FC236}">
                <a16:creationId xmlns:a16="http://schemas.microsoft.com/office/drawing/2014/main" id="{74DD5DD8-854C-C3DA-5A8A-2A7E1529B1F7}"/>
              </a:ext>
            </a:extLst>
          </p:cNvPr>
          <p:cNvSpPr/>
          <p:nvPr/>
        </p:nvSpPr>
        <p:spPr>
          <a:xfrm>
            <a:off x="5936873" y="1370179"/>
            <a:ext cx="3954901" cy="2186001"/>
          </a:xfrm>
          <a:prstGeom prst="roundRect">
            <a:avLst>
              <a:gd name="adj" fmla="val 3222"/>
            </a:avLst>
          </a:prstGeom>
          <a:solidFill>
            <a:schemeClr val="bg2">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b="1"/>
          </a:p>
        </p:txBody>
      </p:sp>
      <p:cxnSp>
        <p:nvCxnSpPr>
          <p:cNvPr id="132" name="Connector: Curved 131">
            <a:extLst>
              <a:ext uri="{FF2B5EF4-FFF2-40B4-BE49-F238E27FC236}">
                <a16:creationId xmlns:a16="http://schemas.microsoft.com/office/drawing/2014/main" id="{38AFB1BA-B08F-A762-B9C5-6037D675490F}"/>
              </a:ext>
            </a:extLst>
          </p:cNvPr>
          <p:cNvCxnSpPr>
            <a:cxnSpLocks/>
            <a:stCxn id="82" idx="6"/>
            <a:endCxn id="113" idx="2"/>
          </p:cNvCxnSpPr>
          <p:nvPr/>
        </p:nvCxnSpPr>
        <p:spPr>
          <a:xfrm flipV="1">
            <a:off x="5450032" y="1869396"/>
            <a:ext cx="688196" cy="1325337"/>
          </a:xfrm>
          <a:prstGeom prst="curvedConnector3">
            <a:avLst>
              <a:gd name="adj1" fmla="val 50000"/>
            </a:avLst>
          </a:prstGeom>
          <a:ln w="28575">
            <a:solidFill>
              <a:srgbClr val="47371F"/>
            </a:solidFill>
            <a:headEnd type="oval"/>
            <a:tailEnd type="stealth" w="lg" len="lg"/>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20E3465A-46E1-D454-0F49-A8104EB15415}"/>
              </a:ext>
            </a:extLst>
          </p:cNvPr>
          <p:cNvGrpSpPr/>
          <p:nvPr/>
        </p:nvGrpSpPr>
        <p:grpSpPr>
          <a:xfrm>
            <a:off x="6138228" y="1530616"/>
            <a:ext cx="1583478" cy="1841963"/>
            <a:chOff x="6138228" y="1530616"/>
            <a:chExt cx="1583478" cy="1841963"/>
          </a:xfrm>
        </p:grpSpPr>
        <p:sp>
          <p:nvSpPr>
            <p:cNvPr id="113" name="Rectangle: Diagonal Corners Snipped 112">
              <a:extLst>
                <a:ext uri="{FF2B5EF4-FFF2-40B4-BE49-F238E27FC236}">
                  <a16:creationId xmlns:a16="http://schemas.microsoft.com/office/drawing/2014/main" id="{AE3F4070-78BD-6872-3EE8-9A299E906A4B}"/>
                </a:ext>
              </a:extLst>
            </p:cNvPr>
            <p:cNvSpPr/>
            <p:nvPr/>
          </p:nvSpPr>
          <p:spPr>
            <a:xfrm>
              <a:off x="6138228" y="1530616"/>
              <a:ext cx="1583478" cy="677559"/>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100" err="1">
                  <a:solidFill>
                    <a:schemeClr val="accent4"/>
                  </a:solidFill>
                </a:rPr>
                <a:t>WordPiece</a:t>
              </a:r>
              <a:r>
                <a:rPr lang="en-IN" sz="1100">
                  <a:solidFill>
                    <a:schemeClr val="accent4"/>
                  </a:solidFill>
                </a:rPr>
                <a:t> Tokenized Sentence</a:t>
              </a:r>
            </a:p>
          </p:txBody>
        </p:sp>
        <p:sp>
          <p:nvSpPr>
            <p:cNvPr id="125" name="Rectangle: Diagonal Corners Snipped 124">
              <a:extLst>
                <a:ext uri="{FF2B5EF4-FFF2-40B4-BE49-F238E27FC236}">
                  <a16:creationId xmlns:a16="http://schemas.microsoft.com/office/drawing/2014/main" id="{742B8C87-F4DA-4ECB-360A-965A13CFC927}"/>
                </a:ext>
              </a:extLst>
            </p:cNvPr>
            <p:cNvSpPr/>
            <p:nvPr/>
          </p:nvSpPr>
          <p:spPr>
            <a:xfrm>
              <a:off x="6138228" y="2695020"/>
              <a:ext cx="1583478" cy="677559"/>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a:solidFill>
                    <a:schemeClr val="accent4"/>
                  </a:solidFill>
                </a:rPr>
                <a:t>Freeze all 12</a:t>
              </a:r>
              <a:br>
                <a:rPr lang="en-IN" sz="1100">
                  <a:solidFill>
                    <a:schemeClr val="accent4"/>
                  </a:solidFill>
                </a:rPr>
              </a:br>
              <a:r>
                <a:rPr lang="en-IN" sz="1100">
                  <a:solidFill>
                    <a:schemeClr val="accent4"/>
                  </a:solidFill>
                </a:rPr>
                <a:t>LaBSE layers</a:t>
              </a:r>
            </a:p>
          </p:txBody>
        </p:sp>
        <p:sp>
          <p:nvSpPr>
            <p:cNvPr id="133" name="Arrow: Down 132">
              <a:extLst>
                <a:ext uri="{FF2B5EF4-FFF2-40B4-BE49-F238E27FC236}">
                  <a16:creationId xmlns:a16="http://schemas.microsoft.com/office/drawing/2014/main" id="{F88C7F4A-4B97-B5BF-D033-6D9F16D13074}"/>
                </a:ext>
              </a:extLst>
            </p:cNvPr>
            <p:cNvSpPr/>
            <p:nvPr/>
          </p:nvSpPr>
          <p:spPr>
            <a:xfrm>
              <a:off x="6767288" y="2294598"/>
              <a:ext cx="325358" cy="315105"/>
            </a:xfrm>
            <a:prstGeom prst="downArrow">
              <a:avLst/>
            </a:prstGeom>
            <a:solidFill>
              <a:schemeClr val="accent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4" name="Arrow: Down 133">
            <a:extLst>
              <a:ext uri="{FF2B5EF4-FFF2-40B4-BE49-F238E27FC236}">
                <a16:creationId xmlns:a16="http://schemas.microsoft.com/office/drawing/2014/main" id="{80650275-82E9-0C0D-A5B8-6E4EA71A914B}"/>
              </a:ext>
            </a:extLst>
          </p:cNvPr>
          <p:cNvSpPr/>
          <p:nvPr/>
        </p:nvSpPr>
        <p:spPr>
          <a:xfrm rot="16200000">
            <a:off x="7765177" y="2876246"/>
            <a:ext cx="325358" cy="315105"/>
          </a:xfrm>
          <a:prstGeom prst="downArrow">
            <a:avLst/>
          </a:prstGeom>
          <a:solidFill>
            <a:schemeClr val="accent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1" name="Group 190">
            <a:extLst>
              <a:ext uri="{FF2B5EF4-FFF2-40B4-BE49-F238E27FC236}">
                <a16:creationId xmlns:a16="http://schemas.microsoft.com/office/drawing/2014/main" id="{F53C4F84-3B41-2DFF-C937-FBA4E091FFB6}"/>
              </a:ext>
            </a:extLst>
          </p:cNvPr>
          <p:cNvGrpSpPr/>
          <p:nvPr/>
        </p:nvGrpSpPr>
        <p:grpSpPr>
          <a:xfrm>
            <a:off x="8134005" y="1526812"/>
            <a:ext cx="1583478" cy="1845767"/>
            <a:chOff x="8134005" y="1526812"/>
            <a:chExt cx="1583478" cy="1845767"/>
          </a:xfrm>
        </p:grpSpPr>
        <p:sp>
          <p:nvSpPr>
            <p:cNvPr id="126" name="Rectangle: Diagonal Corners Snipped 125">
              <a:extLst>
                <a:ext uri="{FF2B5EF4-FFF2-40B4-BE49-F238E27FC236}">
                  <a16:creationId xmlns:a16="http://schemas.microsoft.com/office/drawing/2014/main" id="{F065A059-ED68-55CC-DD69-2443F3D43213}"/>
                </a:ext>
              </a:extLst>
            </p:cNvPr>
            <p:cNvSpPr/>
            <p:nvPr/>
          </p:nvSpPr>
          <p:spPr>
            <a:xfrm>
              <a:off x="8134005" y="2695020"/>
              <a:ext cx="1583478" cy="677559"/>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a:solidFill>
                    <a:schemeClr val="accent4"/>
                  </a:solidFill>
                </a:rPr>
                <a:t>Extract word level embeddings (last 4 layers)</a:t>
              </a:r>
            </a:p>
          </p:txBody>
        </p:sp>
        <p:sp>
          <p:nvSpPr>
            <p:cNvPr id="127" name="Rectangle: Diagonal Corners Snipped 126">
              <a:extLst>
                <a:ext uri="{FF2B5EF4-FFF2-40B4-BE49-F238E27FC236}">
                  <a16:creationId xmlns:a16="http://schemas.microsoft.com/office/drawing/2014/main" id="{0E66AB43-3A42-D9CD-9520-1875C89FB75C}"/>
                </a:ext>
              </a:extLst>
            </p:cNvPr>
            <p:cNvSpPr/>
            <p:nvPr/>
          </p:nvSpPr>
          <p:spPr>
            <a:xfrm>
              <a:off x="8134005" y="1526812"/>
              <a:ext cx="1583478" cy="677559"/>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IN" sz="1100">
                  <a:solidFill>
                    <a:schemeClr val="accent4"/>
                  </a:solidFill>
                </a:rPr>
                <a:t>( N * 64 * 768 * 4 ) embeddings</a:t>
              </a:r>
            </a:p>
          </p:txBody>
        </p:sp>
        <p:sp>
          <p:nvSpPr>
            <p:cNvPr id="135" name="Arrow: Down 134">
              <a:extLst>
                <a:ext uri="{FF2B5EF4-FFF2-40B4-BE49-F238E27FC236}">
                  <a16:creationId xmlns:a16="http://schemas.microsoft.com/office/drawing/2014/main" id="{826ECE2B-A2BF-391F-474B-44167EA98DCD}"/>
                </a:ext>
              </a:extLst>
            </p:cNvPr>
            <p:cNvSpPr/>
            <p:nvPr/>
          </p:nvSpPr>
          <p:spPr>
            <a:xfrm flipV="1">
              <a:off x="8763065" y="2294598"/>
              <a:ext cx="325358" cy="315105"/>
            </a:xfrm>
            <a:prstGeom prst="downArrow">
              <a:avLst/>
            </a:prstGeom>
            <a:solidFill>
              <a:schemeClr val="accent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4" name="Arrow: Down 163">
            <a:extLst>
              <a:ext uri="{FF2B5EF4-FFF2-40B4-BE49-F238E27FC236}">
                <a16:creationId xmlns:a16="http://schemas.microsoft.com/office/drawing/2014/main" id="{DBA7ED20-8F6D-CAC6-57C0-F635EF587619}"/>
              </a:ext>
            </a:extLst>
          </p:cNvPr>
          <p:cNvSpPr/>
          <p:nvPr/>
        </p:nvSpPr>
        <p:spPr>
          <a:xfrm rot="16200000">
            <a:off x="9964053" y="1439952"/>
            <a:ext cx="325358" cy="846440"/>
          </a:xfrm>
          <a:prstGeom prst="downArrow">
            <a:avLst/>
          </a:prstGeom>
          <a:gradFill flip="none" rotWithShape="1">
            <a:gsLst>
              <a:gs pos="33945">
                <a:schemeClr val="accent1"/>
              </a:gs>
              <a:gs pos="34000">
                <a:schemeClr val="accent1"/>
              </a:gs>
              <a:gs pos="64000">
                <a:srgbClr val="ED7D3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Rounded Corners 164">
            <a:extLst>
              <a:ext uri="{FF2B5EF4-FFF2-40B4-BE49-F238E27FC236}">
                <a16:creationId xmlns:a16="http://schemas.microsoft.com/office/drawing/2014/main" id="{32939D93-4198-009E-B7E5-8C69FCCB7235}"/>
              </a:ext>
            </a:extLst>
          </p:cNvPr>
          <p:cNvSpPr/>
          <p:nvPr/>
        </p:nvSpPr>
        <p:spPr>
          <a:xfrm>
            <a:off x="5949242" y="3738506"/>
            <a:ext cx="3954901" cy="2653749"/>
          </a:xfrm>
          <a:custGeom>
            <a:avLst/>
            <a:gdLst>
              <a:gd name="connsiteX0" fmla="*/ 0 w 3954901"/>
              <a:gd name="connsiteY0" fmla="*/ 85504 h 2653749"/>
              <a:gd name="connsiteX1" fmla="*/ 85504 w 3954901"/>
              <a:gd name="connsiteY1" fmla="*/ 0 h 2653749"/>
              <a:gd name="connsiteX2" fmla="*/ 626060 w 3954901"/>
              <a:gd name="connsiteY2" fmla="*/ 0 h 2653749"/>
              <a:gd name="connsiteX3" fmla="*/ 1242294 w 3954901"/>
              <a:gd name="connsiteY3" fmla="*/ 0 h 2653749"/>
              <a:gd name="connsiteX4" fmla="*/ 1782850 w 3954901"/>
              <a:gd name="connsiteY4" fmla="*/ 0 h 2653749"/>
              <a:gd name="connsiteX5" fmla="*/ 2209890 w 3954901"/>
              <a:gd name="connsiteY5" fmla="*/ 0 h 2653749"/>
              <a:gd name="connsiteX6" fmla="*/ 2750446 w 3954901"/>
              <a:gd name="connsiteY6" fmla="*/ 0 h 2653749"/>
              <a:gd name="connsiteX7" fmla="*/ 3215324 w 3954901"/>
              <a:gd name="connsiteY7" fmla="*/ 0 h 2653749"/>
              <a:gd name="connsiteX8" fmla="*/ 3869397 w 3954901"/>
              <a:gd name="connsiteY8" fmla="*/ 0 h 2653749"/>
              <a:gd name="connsiteX9" fmla="*/ 3954901 w 3954901"/>
              <a:gd name="connsiteY9" fmla="*/ 85504 h 2653749"/>
              <a:gd name="connsiteX10" fmla="*/ 3954901 w 3954901"/>
              <a:gd name="connsiteY10" fmla="*/ 557225 h 2653749"/>
              <a:gd name="connsiteX11" fmla="*/ 3954901 w 3954901"/>
              <a:gd name="connsiteY11" fmla="*/ 1103428 h 2653749"/>
              <a:gd name="connsiteX12" fmla="*/ 3954901 w 3954901"/>
              <a:gd name="connsiteY12" fmla="*/ 1599976 h 2653749"/>
              <a:gd name="connsiteX13" fmla="*/ 3954901 w 3954901"/>
              <a:gd name="connsiteY13" fmla="*/ 2071697 h 2653749"/>
              <a:gd name="connsiteX14" fmla="*/ 3954901 w 3954901"/>
              <a:gd name="connsiteY14" fmla="*/ 2568245 h 2653749"/>
              <a:gd name="connsiteX15" fmla="*/ 3869397 w 3954901"/>
              <a:gd name="connsiteY15" fmla="*/ 2653749 h 2653749"/>
              <a:gd name="connsiteX16" fmla="*/ 3442358 w 3954901"/>
              <a:gd name="connsiteY16" fmla="*/ 2653749 h 2653749"/>
              <a:gd name="connsiteX17" fmla="*/ 2901802 w 3954901"/>
              <a:gd name="connsiteY17" fmla="*/ 2653749 h 2653749"/>
              <a:gd name="connsiteX18" fmla="*/ 2323406 w 3954901"/>
              <a:gd name="connsiteY18" fmla="*/ 2653749 h 2653749"/>
              <a:gd name="connsiteX19" fmla="*/ 1896367 w 3954901"/>
              <a:gd name="connsiteY19" fmla="*/ 2653749 h 2653749"/>
              <a:gd name="connsiteX20" fmla="*/ 1317972 w 3954901"/>
              <a:gd name="connsiteY20" fmla="*/ 2653749 h 2653749"/>
              <a:gd name="connsiteX21" fmla="*/ 815255 w 3954901"/>
              <a:gd name="connsiteY21" fmla="*/ 2653749 h 2653749"/>
              <a:gd name="connsiteX22" fmla="*/ 85504 w 3954901"/>
              <a:gd name="connsiteY22" fmla="*/ 2653749 h 2653749"/>
              <a:gd name="connsiteX23" fmla="*/ 0 w 3954901"/>
              <a:gd name="connsiteY23" fmla="*/ 2568245 h 2653749"/>
              <a:gd name="connsiteX24" fmla="*/ 0 w 3954901"/>
              <a:gd name="connsiteY24" fmla="*/ 2046869 h 2653749"/>
              <a:gd name="connsiteX25" fmla="*/ 0 w 3954901"/>
              <a:gd name="connsiteY25" fmla="*/ 1550321 h 2653749"/>
              <a:gd name="connsiteX26" fmla="*/ 0 w 3954901"/>
              <a:gd name="connsiteY26" fmla="*/ 1103428 h 2653749"/>
              <a:gd name="connsiteX27" fmla="*/ 0 w 3954901"/>
              <a:gd name="connsiteY27" fmla="*/ 582052 h 2653749"/>
              <a:gd name="connsiteX28" fmla="*/ 0 w 3954901"/>
              <a:gd name="connsiteY28" fmla="*/ 85504 h 265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54901" h="2653749" fill="none" extrusionOk="0">
                <a:moveTo>
                  <a:pt x="0" y="85504"/>
                </a:moveTo>
                <a:cubicBezTo>
                  <a:pt x="-2050" y="33355"/>
                  <a:pt x="34513" y="10411"/>
                  <a:pt x="85504" y="0"/>
                </a:cubicBezTo>
                <a:cubicBezTo>
                  <a:pt x="292714" y="-27519"/>
                  <a:pt x="484142" y="53607"/>
                  <a:pt x="626060" y="0"/>
                </a:cubicBezTo>
                <a:cubicBezTo>
                  <a:pt x="767978" y="-53607"/>
                  <a:pt x="1009663" y="68319"/>
                  <a:pt x="1242294" y="0"/>
                </a:cubicBezTo>
                <a:cubicBezTo>
                  <a:pt x="1474925" y="-68319"/>
                  <a:pt x="1524213" y="38446"/>
                  <a:pt x="1782850" y="0"/>
                </a:cubicBezTo>
                <a:cubicBezTo>
                  <a:pt x="2041487" y="-38446"/>
                  <a:pt x="2024299" y="1417"/>
                  <a:pt x="2209890" y="0"/>
                </a:cubicBezTo>
                <a:cubicBezTo>
                  <a:pt x="2395481" y="-1417"/>
                  <a:pt x="2618272" y="61616"/>
                  <a:pt x="2750446" y="0"/>
                </a:cubicBezTo>
                <a:cubicBezTo>
                  <a:pt x="2882620" y="-61616"/>
                  <a:pt x="3105843" y="7425"/>
                  <a:pt x="3215324" y="0"/>
                </a:cubicBezTo>
                <a:cubicBezTo>
                  <a:pt x="3324805" y="-7425"/>
                  <a:pt x="3586133" y="46940"/>
                  <a:pt x="3869397" y="0"/>
                </a:cubicBezTo>
                <a:cubicBezTo>
                  <a:pt x="3920543" y="-8937"/>
                  <a:pt x="3948080" y="40002"/>
                  <a:pt x="3954901" y="85504"/>
                </a:cubicBezTo>
                <a:cubicBezTo>
                  <a:pt x="3993310" y="292547"/>
                  <a:pt x="3946569" y="347438"/>
                  <a:pt x="3954901" y="557225"/>
                </a:cubicBezTo>
                <a:cubicBezTo>
                  <a:pt x="3963233" y="767012"/>
                  <a:pt x="3903286" y="834058"/>
                  <a:pt x="3954901" y="1103428"/>
                </a:cubicBezTo>
                <a:cubicBezTo>
                  <a:pt x="4006516" y="1372798"/>
                  <a:pt x="3923886" y="1417521"/>
                  <a:pt x="3954901" y="1599976"/>
                </a:cubicBezTo>
                <a:cubicBezTo>
                  <a:pt x="3985916" y="1782431"/>
                  <a:pt x="3939439" y="1884941"/>
                  <a:pt x="3954901" y="2071697"/>
                </a:cubicBezTo>
                <a:cubicBezTo>
                  <a:pt x="3970363" y="2258453"/>
                  <a:pt x="3911122" y="2468003"/>
                  <a:pt x="3954901" y="2568245"/>
                </a:cubicBezTo>
                <a:cubicBezTo>
                  <a:pt x="3958776" y="2617183"/>
                  <a:pt x="3918037" y="2655902"/>
                  <a:pt x="3869397" y="2653749"/>
                </a:cubicBezTo>
                <a:cubicBezTo>
                  <a:pt x="3658741" y="2682303"/>
                  <a:pt x="3621132" y="2641577"/>
                  <a:pt x="3442358" y="2653749"/>
                </a:cubicBezTo>
                <a:cubicBezTo>
                  <a:pt x="3263584" y="2665921"/>
                  <a:pt x="3120550" y="2642403"/>
                  <a:pt x="2901802" y="2653749"/>
                </a:cubicBezTo>
                <a:cubicBezTo>
                  <a:pt x="2683054" y="2665095"/>
                  <a:pt x="2539802" y="2611867"/>
                  <a:pt x="2323406" y="2653749"/>
                </a:cubicBezTo>
                <a:cubicBezTo>
                  <a:pt x="2107010" y="2695631"/>
                  <a:pt x="2020323" y="2625688"/>
                  <a:pt x="1896367" y="2653749"/>
                </a:cubicBezTo>
                <a:cubicBezTo>
                  <a:pt x="1772411" y="2681810"/>
                  <a:pt x="1557997" y="2621181"/>
                  <a:pt x="1317972" y="2653749"/>
                </a:cubicBezTo>
                <a:cubicBezTo>
                  <a:pt x="1077948" y="2686317"/>
                  <a:pt x="919541" y="2603919"/>
                  <a:pt x="815255" y="2653749"/>
                </a:cubicBezTo>
                <a:cubicBezTo>
                  <a:pt x="710969" y="2703579"/>
                  <a:pt x="288931" y="2602251"/>
                  <a:pt x="85504" y="2653749"/>
                </a:cubicBezTo>
                <a:cubicBezTo>
                  <a:pt x="27705" y="2649798"/>
                  <a:pt x="-1047" y="2615626"/>
                  <a:pt x="0" y="2568245"/>
                </a:cubicBezTo>
                <a:cubicBezTo>
                  <a:pt x="-17919" y="2420543"/>
                  <a:pt x="58692" y="2247334"/>
                  <a:pt x="0" y="2046869"/>
                </a:cubicBezTo>
                <a:cubicBezTo>
                  <a:pt x="-58692" y="1846404"/>
                  <a:pt x="34833" y="1699701"/>
                  <a:pt x="0" y="1550321"/>
                </a:cubicBezTo>
                <a:cubicBezTo>
                  <a:pt x="-34833" y="1400941"/>
                  <a:pt x="50731" y="1306206"/>
                  <a:pt x="0" y="1103428"/>
                </a:cubicBezTo>
                <a:cubicBezTo>
                  <a:pt x="-50731" y="900650"/>
                  <a:pt x="46262" y="782313"/>
                  <a:pt x="0" y="582052"/>
                </a:cubicBezTo>
                <a:cubicBezTo>
                  <a:pt x="-46262" y="381791"/>
                  <a:pt x="34105" y="245430"/>
                  <a:pt x="0" y="85504"/>
                </a:cubicBezTo>
                <a:close/>
              </a:path>
              <a:path w="3954901" h="2653749" stroke="0" extrusionOk="0">
                <a:moveTo>
                  <a:pt x="0" y="85504"/>
                </a:moveTo>
                <a:cubicBezTo>
                  <a:pt x="-2748" y="32523"/>
                  <a:pt x="38169" y="-1643"/>
                  <a:pt x="85504" y="0"/>
                </a:cubicBezTo>
                <a:cubicBezTo>
                  <a:pt x="196579" y="-35537"/>
                  <a:pt x="431528" y="54443"/>
                  <a:pt x="626060" y="0"/>
                </a:cubicBezTo>
                <a:cubicBezTo>
                  <a:pt x="820592" y="-54443"/>
                  <a:pt x="975988" y="63646"/>
                  <a:pt x="1204455" y="0"/>
                </a:cubicBezTo>
                <a:cubicBezTo>
                  <a:pt x="1432922" y="-63646"/>
                  <a:pt x="1586861" y="20838"/>
                  <a:pt x="1782850" y="0"/>
                </a:cubicBezTo>
                <a:cubicBezTo>
                  <a:pt x="1978839" y="-20838"/>
                  <a:pt x="2164730" y="25535"/>
                  <a:pt x="2323406" y="0"/>
                </a:cubicBezTo>
                <a:cubicBezTo>
                  <a:pt x="2482082" y="-25535"/>
                  <a:pt x="2548780" y="41746"/>
                  <a:pt x="2750446" y="0"/>
                </a:cubicBezTo>
                <a:cubicBezTo>
                  <a:pt x="2952112" y="-41746"/>
                  <a:pt x="3013584" y="13054"/>
                  <a:pt x="3215324" y="0"/>
                </a:cubicBezTo>
                <a:cubicBezTo>
                  <a:pt x="3417064" y="-13054"/>
                  <a:pt x="3728327" y="22386"/>
                  <a:pt x="3869397" y="0"/>
                </a:cubicBezTo>
                <a:cubicBezTo>
                  <a:pt x="3914939" y="5743"/>
                  <a:pt x="3960611" y="25985"/>
                  <a:pt x="3954901" y="85504"/>
                </a:cubicBezTo>
                <a:cubicBezTo>
                  <a:pt x="3981787" y="290681"/>
                  <a:pt x="3932728" y="413310"/>
                  <a:pt x="3954901" y="557225"/>
                </a:cubicBezTo>
                <a:cubicBezTo>
                  <a:pt x="3977074" y="701140"/>
                  <a:pt x="3916372" y="826461"/>
                  <a:pt x="3954901" y="1004118"/>
                </a:cubicBezTo>
                <a:cubicBezTo>
                  <a:pt x="3993430" y="1181775"/>
                  <a:pt x="3914731" y="1308080"/>
                  <a:pt x="3954901" y="1475839"/>
                </a:cubicBezTo>
                <a:cubicBezTo>
                  <a:pt x="3995071" y="1643598"/>
                  <a:pt x="3923752" y="1851545"/>
                  <a:pt x="3954901" y="2022042"/>
                </a:cubicBezTo>
                <a:cubicBezTo>
                  <a:pt x="3986050" y="2192539"/>
                  <a:pt x="3932888" y="2361516"/>
                  <a:pt x="3954901" y="2568245"/>
                </a:cubicBezTo>
                <a:cubicBezTo>
                  <a:pt x="3947121" y="2606160"/>
                  <a:pt x="3918385" y="2648659"/>
                  <a:pt x="3869397" y="2653749"/>
                </a:cubicBezTo>
                <a:cubicBezTo>
                  <a:pt x="3607363" y="2723049"/>
                  <a:pt x="3378087" y="2600354"/>
                  <a:pt x="3253163" y="2653749"/>
                </a:cubicBezTo>
                <a:cubicBezTo>
                  <a:pt x="3128239" y="2707144"/>
                  <a:pt x="2866061" y="2601588"/>
                  <a:pt x="2636929" y="2653749"/>
                </a:cubicBezTo>
                <a:cubicBezTo>
                  <a:pt x="2407797" y="2705910"/>
                  <a:pt x="2294300" y="2611239"/>
                  <a:pt x="2172051" y="2653749"/>
                </a:cubicBezTo>
                <a:cubicBezTo>
                  <a:pt x="2049802" y="2696259"/>
                  <a:pt x="1897330" y="2649343"/>
                  <a:pt x="1631495" y="2653749"/>
                </a:cubicBezTo>
                <a:cubicBezTo>
                  <a:pt x="1365660" y="2658155"/>
                  <a:pt x="1148800" y="2583885"/>
                  <a:pt x="1015261" y="2653749"/>
                </a:cubicBezTo>
                <a:cubicBezTo>
                  <a:pt x="881722" y="2723613"/>
                  <a:pt x="329309" y="2555759"/>
                  <a:pt x="85504" y="2653749"/>
                </a:cubicBezTo>
                <a:cubicBezTo>
                  <a:pt x="39425" y="2665681"/>
                  <a:pt x="11763" y="2622545"/>
                  <a:pt x="0" y="2568245"/>
                </a:cubicBezTo>
                <a:cubicBezTo>
                  <a:pt x="-12544" y="2457817"/>
                  <a:pt x="15988" y="2338465"/>
                  <a:pt x="0" y="2146179"/>
                </a:cubicBezTo>
                <a:cubicBezTo>
                  <a:pt x="-15988" y="1953893"/>
                  <a:pt x="7447" y="1852798"/>
                  <a:pt x="0" y="1724113"/>
                </a:cubicBezTo>
                <a:cubicBezTo>
                  <a:pt x="-7447" y="1595428"/>
                  <a:pt x="9996" y="1443199"/>
                  <a:pt x="0" y="1302047"/>
                </a:cubicBezTo>
                <a:cubicBezTo>
                  <a:pt x="-9996" y="1160895"/>
                  <a:pt x="17948" y="954924"/>
                  <a:pt x="0" y="830326"/>
                </a:cubicBezTo>
                <a:cubicBezTo>
                  <a:pt x="-17948" y="705728"/>
                  <a:pt x="19798" y="274962"/>
                  <a:pt x="0" y="85504"/>
                </a:cubicBezTo>
                <a:close/>
              </a:path>
            </a:pathLst>
          </a:custGeom>
          <a:solidFill>
            <a:srgbClr val="F6F4EE"/>
          </a:solidFill>
          <a:ln>
            <a:solidFill>
              <a:schemeClr val="bg1"/>
            </a:solidFill>
            <a:prstDash val="dash"/>
            <a:extLst>
              <a:ext uri="{C807C97D-BFC1-408E-A445-0C87EB9F89A2}">
                <ask:lineSketchStyleProps xmlns:ask="http://schemas.microsoft.com/office/drawing/2018/sketchyshapes" sd="2859890352">
                  <a:prstGeom prst="roundRect">
                    <a:avLst>
                      <a:gd name="adj" fmla="val 3222"/>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b="1"/>
          </a:p>
        </p:txBody>
      </p:sp>
      <p:cxnSp>
        <p:nvCxnSpPr>
          <p:cNvPr id="173" name="Connector: Curved 172">
            <a:extLst>
              <a:ext uri="{FF2B5EF4-FFF2-40B4-BE49-F238E27FC236}">
                <a16:creationId xmlns:a16="http://schemas.microsoft.com/office/drawing/2014/main" id="{B1D90270-CAF2-A194-B97C-2DA19BCF5A7A}"/>
              </a:ext>
            </a:extLst>
          </p:cNvPr>
          <p:cNvCxnSpPr>
            <a:cxnSpLocks/>
            <a:stCxn id="82" idx="6"/>
            <a:endCxn id="166" idx="2"/>
          </p:cNvCxnSpPr>
          <p:nvPr/>
        </p:nvCxnSpPr>
        <p:spPr>
          <a:xfrm>
            <a:off x="5450032" y="3194733"/>
            <a:ext cx="726199" cy="1013950"/>
          </a:xfrm>
          <a:prstGeom prst="curvedConnector3">
            <a:avLst>
              <a:gd name="adj1" fmla="val 50000"/>
            </a:avLst>
          </a:prstGeom>
          <a:ln w="28575">
            <a:solidFill>
              <a:srgbClr val="555960"/>
            </a:solidFill>
            <a:prstDash val="sysDash"/>
            <a:headEnd type="oval"/>
            <a:tailEnd type="stealth" w="lg" len="lg"/>
          </a:ln>
        </p:spPr>
        <p:style>
          <a:lnRef idx="1">
            <a:schemeClr val="accent1"/>
          </a:lnRef>
          <a:fillRef idx="0">
            <a:schemeClr val="accent1"/>
          </a:fillRef>
          <a:effectRef idx="0">
            <a:schemeClr val="accent1"/>
          </a:effectRef>
          <a:fontRef idx="minor">
            <a:schemeClr val="tx1"/>
          </a:fontRef>
        </p:style>
      </p:cxnSp>
      <p:sp>
        <p:nvSpPr>
          <p:cNvPr id="169" name="Rectangle: Diagonal Corners Snipped 168">
            <a:extLst>
              <a:ext uri="{FF2B5EF4-FFF2-40B4-BE49-F238E27FC236}">
                <a16:creationId xmlns:a16="http://schemas.microsoft.com/office/drawing/2014/main" id="{28E1FA63-DC01-AE32-9F11-ADEA5830B5B8}"/>
              </a:ext>
            </a:extLst>
          </p:cNvPr>
          <p:cNvSpPr/>
          <p:nvPr/>
        </p:nvSpPr>
        <p:spPr>
          <a:xfrm>
            <a:off x="6176231" y="5667282"/>
            <a:ext cx="3541251" cy="568132"/>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1100">
                <a:solidFill>
                  <a:schemeClr val="accent4"/>
                </a:solidFill>
              </a:rPr>
              <a:t>Unfreeze last 6 layers</a:t>
            </a:r>
          </a:p>
        </p:txBody>
      </p:sp>
      <p:grpSp>
        <p:nvGrpSpPr>
          <p:cNvPr id="6145" name="Group 6144">
            <a:extLst>
              <a:ext uri="{FF2B5EF4-FFF2-40B4-BE49-F238E27FC236}">
                <a16:creationId xmlns:a16="http://schemas.microsoft.com/office/drawing/2014/main" id="{3C8528D1-1AD8-25E0-0BBB-8BA08A2EC469}"/>
              </a:ext>
            </a:extLst>
          </p:cNvPr>
          <p:cNvGrpSpPr/>
          <p:nvPr/>
        </p:nvGrpSpPr>
        <p:grpSpPr>
          <a:xfrm>
            <a:off x="6176231" y="3924617"/>
            <a:ext cx="1546561" cy="1699999"/>
            <a:chOff x="6176231" y="3924617"/>
            <a:chExt cx="1546561" cy="1699999"/>
          </a:xfrm>
        </p:grpSpPr>
        <p:sp>
          <p:nvSpPr>
            <p:cNvPr id="166" name="Rectangle: Diagonal Corners Snipped 165">
              <a:extLst>
                <a:ext uri="{FF2B5EF4-FFF2-40B4-BE49-F238E27FC236}">
                  <a16:creationId xmlns:a16="http://schemas.microsoft.com/office/drawing/2014/main" id="{E9D8FA40-43F8-DB0E-1C93-B7277775EBFA}"/>
                </a:ext>
              </a:extLst>
            </p:cNvPr>
            <p:cNvSpPr/>
            <p:nvPr/>
          </p:nvSpPr>
          <p:spPr>
            <a:xfrm>
              <a:off x="6176231" y="3924617"/>
              <a:ext cx="1546561" cy="568132"/>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IN" sz="1100">
                  <a:solidFill>
                    <a:schemeClr val="accent4"/>
                  </a:solidFill>
                </a:rPr>
                <a:t>Word Piece Tokenized Sentence</a:t>
              </a:r>
            </a:p>
          </p:txBody>
        </p:sp>
        <p:sp>
          <p:nvSpPr>
            <p:cNvPr id="167" name="Rectangle: Diagonal Corners Snipped 166">
              <a:extLst>
                <a:ext uri="{FF2B5EF4-FFF2-40B4-BE49-F238E27FC236}">
                  <a16:creationId xmlns:a16="http://schemas.microsoft.com/office/drawing/2014/main" id="{843EECFB-8F7A-FEA9-6FE8-9784C358EA4D}"/>
                </a:ext>
              </a:extLst>
            </p:cNvPr>
            <p:cNvSpPr/>
            <p:nvPr/>
          </p:nvSpPr>
          <p:spPr>
            <a:xfrm>
              <a:off x="6176231" y="4795950"/>
              <a:ext cx="1546561" cy="568132"/>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IN" sz="1100">
                  <a:solidFill>
                    <a:schemeClr val="accent4"/>
                  </a:solidFill>
                </a:rPr>
                <a:t>Freeze all 12</a:t>
              </a:r>
              <a:br>
                <a:rPr lang="en-IN" sz="1100">
                  <a:solidFill>
                    <a:schemeClr val="accent4"/>
                  </a:solidFill>
                </a:rPr>
              </a:br>
              <a:r>
                <a:rPr lang="en-IN" sz="1100">
                  <a:solidFill>
                    <a:schemeClr val="accent4"/>
                  </a:solidFill>
                </a:rPr>
                <a:t>LaBSE layers</a:t>
              </a:r>
            </a:p>
          </p:txBody>
        </p:sp>
        <p:sp>
          <p:nvSpPr>
            <p:cNvPr id="178" name="Arrow: Down 177">
              <a:extLst>
                <a:ext uri="{FF2B5EF4-FFF2-40B4-BE49-F238E27FC236}">
                  <a16:creationId xmlns:a16="http://schemas.microsoft.com/office/drawing/2014/main" id="{E92EE13F-30A9-5FED-A615-8301789D9D24}"/>
                </a:ext>
              </a:extLst>
            </p:cNvPr>
            <p:cNvSpPr/>
            <p:nvPr/>
          </p:nvSpPr>
          <p:spPr>
            <a:xfrm>
              <a:off x="6817488" y="4547112"/>
              <a:ext cx="224957" cy="217868"/>
            </a:xfrm>
            <a:prstGeom prst="downArrow">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 name="Arrow: Down 178">
              <a:extLst>
                <a:ext uri="{FF2B5EF4-FFF2-40B4-BE49-F238E27FC236}">
                  <a16:creationId xmlns:a16="http://schemas.microsoft.com/office/drawing/2014/main" id="{63824706-7791-0ED0-6F43-722E110A0F72}"/>
                </a:ext>
              </a:extLst>
            </p:cNvPr>
            <p:cNvSpPr/>
            <p:nvPr/>
          </p:nvSpPr>
          <p:spPr>
            <a:xfrm>
              <a:off x="6817487" y="5406748"/>
              <a:ext cx="224957" cy="217868"/>
            </a:xfrm>
            <a:prstGeom prst="downArrow">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147" name="Group 6146">
            <a:extLst>
              <a:ext uri="{FF2B5EF4-FFF2-40B4-BE49-F238E27FC236}">
                <a16:creationId xmlns:a16="http://schemas.microsoft.com/office/drawing/2014/main" id="{C435C633-589B-ECB7-1B7F-B331C7529108}"/>
              </a:ext>
            </a:extLst>
          </p:cNvPr>
          <p:cNvGrpSpPr/>
          <p:nvPr/>
        </p:nvGrpSpPr>
        <p:grpSpPr>
          <a:xfrm>
            <a:off x="8162122" y="3407139"/>
            <a:ext cx="1555360" cy="2212236"/>
            <a:chOff x="8162122" y="3407139"/>
            <a:chExt cx="1555360" cy="2212236"/>
          </a:xfrm>
        </p:grpSpPr>
        <p:sp>
          <p:nvSpPr>
            <p:cNvPr id="168" name="Rectangle: Diagonal Corners Snipped 167">
              <a:extLst>
                <a:ext uri="{FF2B5EF4-FFF2-40B4-BE49-F238E27FC236}">
                  <a16:creationId xmlns:a16="http://schemas.microsoft.com/office/drawing/2014/main" id="{B9B1C2A7-011C-866A-6F9D-EC2CC02DDB1F}"/>
                </a:ext>
              </a:extLst>
            </p:cNvPr>
            <p:cNvSpPr/>
            <p:nvPr/>
          </p:nvSpPr>
          <p:spPr>
            <a:xfrm>
              <a:off x="8162122" y="3924617"/>
              <a:ext cx="1546561" cy="568132"/>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IN" sz="1100">
                  <a:solidFill>
                    <a:schemeClr val="accent4"/>
                  </a:solidFill>
                </a:rPr>
                <a:t>Fine tune LaBSE model</a:t>
              </a:r>
            </a:p>
          </p:txBody>
        </p:sp>
        <p:sp>
          <p:nvSpPr>
            <p:cNvPr id="170" name="Rectangle: Diagonal Corners Snipped 169">
              <a:extLst>
                <a:ext uri="{FF2B5EF4-FFF2-40B4-BE49-F238E27FC236}">
                  <a16:creationId xmlns:a16="http://schemas.microsoft.com/office/drawing/2014/main" id="{D9C59F50-15CF-639D-5F4F-DD56887FFAED}"/>
                </a:ext>
              </a:extLst>
            </p:cNvPr>
            <p:cNvSpPr/>
            <p:nvPr/>
          </p:nvSpPr>
          <p:spPr>
            <a:xfrm>
              <a:off x="8170921" y="4795950"/>
              <a:ext cx="1546561" cy="568132"/>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IN" sz="1100">
                  <a:solidFill>
                    <a:schemeClr val="accent4"/>
                  </a:solidFill>
                </a:rPr>
                <a:t>Attach </a:t>
              </a:r>
              <a:br>
                <a:rPr lang="en-IN" sz="1100">
                  <a:solidFill>
                    <a:schemeClr val="accent4"/>
                  </a:solidFill>
                </a:rPr>
              </a:br>
              <a:r>
                <a:rPr lang="en-IN" sz="1100">
                  <a:solidFill>
                    <a:schemeClr val="accent4"/>
                  </a:solidFill>
                </a:rPr>
                <a:t>classification head</a:t>
              </a:r>
            </a:p>
          </p:txBody>
        </p:sp>
        <p:sp>
          <p:nvSpPr>
            <p:cNvPr id="180" name="Arrow: Down 179">
              <a:extLst>
                <a:ext uri="{FF2B5EF4-FFF2-40B4-BE49-F238E27FC236}">
                  <a16:creationId xmlns:a16="http://schemas.microsoft.com/office/drawing/2014/main" id="{40EB9C78-1453-6205-0F35-509C14BFA3C1}"/>
                </a:ext>
              </a:extLst>
            </p:cNvPr>
            <p:cNvSpPr/>
            <p:nvPr/>
          </p:nvSpPr>
          <p:spPr>
            <a:xfrm flipV="1">
              <a:off x="8863993" y="5401507"/>
              <a:ext cx="224957" cy="217868"/>
            </a:xfrm>
            <a:prstGeom prst="downArrow">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1" name="Arrow: Down 180">
              <a:extLst>
                <a:ext uri="{FF2B5EF4-FFF2-40B4-BE49-F238E27FC236}">
                  <a16:creationId xmlns:a16="http://schemas.microsoft.com/office/drawing/2014/main" id="{766DF78D-330D-EA89-8032-B00EFD92ADF5}"/>
                </a:ext>
              </a:extLst>
            </p:cNvPr>
            <p:cNvSpPr/>
            <p:nvPr/>
          </p:nvSpPr>
          <p:spPr>
            <a:xfrm flipV="1">
              <a:off x="8863466" y="4527310"/>
              <a:ext cx="224957" cy="217868"/>
            </a:xfrm>
            <a:prstGeom prst="downArrow">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 name="Arrow: Down 181">
              <a:extLst>
                <a:ext uri="{FF2B5EF4-FFF2-40B4-BE49-F238E27FC236}">
                  <a16:creationId xmlns:a16="http://schemas.microsoft.com/office/drawing/2014/main" id="{B685B8C6-65EB-5C54-9AB3-3B1DB6031491}"/>
                </a:ext>
              </a:extLst>
            </p:cNvPr>
            <p:cNvSpPr/>
            <p:nvPr/>
          </p:nvSpPr>
          <p:spPr>
            <a:xfrm flipV="1">
              <a:off x="8862939" y="3407139"/>
              <a:ext cx="224957" cy="545757"/>
            </a:xfrm>
            <a:prstGeom prst="downArrow">
              <a:avLst/>
            </a:prstGeom>
            <a:gradFill flip="none" rotWithShape="1">
              <a:gsLst>
                <a:gs pos="64234">
                  <a:schemeClr val="accent4"/>
                </a:gs>
                <a:gs pos="40000">
                  <a:schemeClr val="accent4"/>
                </a:gs>
                <a:gs pos="22000">
                  <a:srgbClr val="555960"/>
                </a:gs>
                <a:gs pos="74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3" name="TextBox 182">
            <a:extLst>
              <a:ext uri="{FF2B5EF4-FFF2-40B4-BE49-F238E27FC236}">
                <a16:creationId xmlns:a16="http://schemas.microsoft.com/office/drawing/2014/main" id="{DA0C31FA-FD21-4F88-90C5-35EE7BA6EFC1}"/>
              </a:ext>
            </a:extLst>
          </p:cNvPr>
          <p:cNvSpPr txBox="1"/>
          <p:nvPr/>
        </p:nvSpPr>
        <p:spPr>
          <a:xfrm>
            <a:off x="6228371" y="6428098"/>
            <a:ext cx="3371904" cy="363048"/>
          </a:xfrm>
          <a:prstGeom prst="rect">
            <a:avLst/>
          </a:prstGeom>
          <a:noFill/>
        </p:spPr>
        <p:txBody>
          <a:bodyPr wrap="square" lIns="91440" tIns="45720" rIns="91440" bIns="45720" rtlCol="0" anchor="t">
            <a:spAutoFit/>
          </a:bodyPr>
          <a:lstStyle/>
          <a:p>
            <a:pPr algn="ctr">
              <a:lnSpc>
                <a:spcPct val="120000"/>
              </a:lnSpc>
            </a:pPr>
            <a:r>
              <a:rPr lang="en-IN" sz="1600" b="1" i="1">
                <a:solidFill>
                  <a:srgbClr val="555960"/>
                </a:solidFill>
              </a:rPr>
              <a:t>Fine-tune LaBSE embeddings</a:t>
            </a:r>
            <a:endParaRPr lang="en-IN" sz="1100" i="1">
              <a:solidFill>
                <a:srgbClr val="555960"/>
              </a:solidFill>
            </a:endParaRPr>
          </a:p>
        </p:txBody>
      </p:sp>
      <p:grpSp>
        <p:nvGrpSpPr>
          <p:cNvPr id="4" name="Group 3">
            <a:extLst>
              <a:ext uri="{FF2B5EF4-FFF2-40B4-BE49-F238E27FC236}">
                <a16:creationId xmlns:a16="http://schemas.microsoft.com/office/drawing/2014/main" id="{67A92DB9-5AF3-0BDD-375D-148EB5AF4A5C}"/>
              </a:ext>
            </a:extLst>
          </p:cNvPr>
          <p:cNvGrpSpPr/>
          <p:nvPr/>
        </p:nvGrpSpPr>
        <p:grpSpPr>
          <a:xfrm>
            <a:off x="289551" y="986705"/>
            <a:ext cx="5774781" cy="3338615"/>
            <a:chOff x="289551" y="986705"/>
            <a:chExt cx="5774781" cy="3338615"/>
          </a:xfrm>
        </p:grpSpPr>
        <p:sp>
          <p:nvSpPr>
            <p:cNvPr id="112" name="TextBox 111">
              <a:extLst>
                <a:ext uri="{FF2B5EF4-FFF2-40B4-BE49-F238E27FC236}">
                  <a16:creationId xmlns:a16="http://schemas.microsoft.com/office/drawing/2014/main" id="{779CA749-FB51-3F9F-D09F-2A90557FB34E}"/>
                </a:ext>
              </a:extLst>
            </p:cNvPr>
            <p:cNvSpPr txBox="1"/>
            <p:nvPr/>
          </p:nvSpPr>
          <p:spPr>
            <a:xfrm>
              <a:off x="1426630" y="986705"/>
              <a:ext cx="1654557" cy="363497"/>
            </a:xfrm>
            <a:prstGeom prst="rect">
              <a:avLst/>
            </a:prstGeom>
            <a:noFill/>
          </p:spPr>
          <p:txBody>
            <a:bodyPr wrap="square" lIns="91440" tIns="45720" rIns="91440" bIns="45720" rtlCol="0" anchor="t">
              <a:spAutoFit/>
            </a:bodyPr>
            <a:lstStyle/>
            <a:p>
              <a:pPr algn="ctr">
                <a:lnSpc>
                  <a:spcPct val="120000"/>
                </a:lnSpc>
              </a:pPr>
              <a:r>
                <a:rPr lang="en-IN" sz="1600" b="1" i="1">
                  <a:solidFill>
                    <a:srgbClr val="005CB9"/>
                  </a:solidFill>
                </a:rPr>
                <a:t>Data collection</a:t>
              </a:r>
              <a:endParaRPr lang="en-IN" sz="1100" i="1">
                <a:solidFill>
                  <a:srgbClr val="005CB9"/>
                </a:solidFill>
              </a:endParaRPr>
            </a:p>
          </p:txBody>
        </p:sp>
        <p:grpSp>
          <p:nvGrpSpPr>
            <p:cNvPr id="3" name="Group 2">
              <a:extLst>
                <a:ext uri="{FF2B5EF4-FFF2-40B4-BE49-F238E27FC236}">
                  <a16:creationId xmlns:a16="http://schemas.microsoft.com/office/drawing/2014/main" id="{EB491DE1-2B75-42EE-BA52-52C7C0358B9F}"/>
                </a:ext>
              </a:extLst>
            </p:cNvPr>
            <p:cNvGrpSpPr/>
            <p:nvPr/>
          </p:nvGrpSpPr>
          <p:grpSpPr>
            <a:xfrm>
              <a:off x="289551" y="1370180"/>
              <a:ext cx="5774781" cy="2955140"/>
              <a:chOff x="289551" y="1370180"/>
              <a:chExt cx="5774781" cy="2955140"/>
            </a:xfrm>
          </p:grpSpPr>
          <p:sp>
            <p:nvSpPr>
              <p:cNvPr id="78" name="Rectangle: Rounded Corners 77">
                <a:extLst>
                  <a:ext uri="{FF2B5EF4-FFF2-40B4-BE49-F238E27FC236}">
                    <a16:creationId xmlns:a16="http://schemas.microsoft.com/office/drawing/2014/main" id="{DF0FE9FC-B8DE-D052-7127-84C002BC2E40}"/>
                  </a:ext>
                </a:extLst>
              </p:cNvPr>
              <p:cNvSpPr/>
              <p:nvPr/>
            </p:nvSpPr>
            <p:spPr>
              <a:xfrm>
                <a:off x="289551" y="1370180"/>
                <a:ext cx="4031689" cy="2955140"/>
              </a:xfrm>
              <a:prstGeom prst="roundRect">
                <a:avLst>
                  <a:gd name="adj" fmla="val 3222"/>
                </a:avLst>
              </a:prstGeom>
              <a:solidFill>
                <a:schemeClr val="bg2">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b="1"/>
              </a:p>
            </p:txBody>
          </p:sp>
          <p:cxnSp>
            <p:nvCxnSpPr>
              <p:cNvPr id="88" name="Straight Connector 87">
                <a:extLst>
                  <a:ext uri="{FF2B5EF4-FFF2-40B4-BE49-F238E27FC236}">
                    <a16:creationId xmlns:a16="http://schemas.microsoft.com/office/drawing/2014/main" id="{60B0C0F4-545B-C321-9677-8C6DC136A4B6}"/>
                  </a:ext>
                </a:extLst>
              </p:cNvPr>
              <p:cNvCxnSpPr>
                <a:cxnSpLocks/>
                <a:endCxn id="84" idx="4"/>
              </p:cNvCxnSpPr>
              <p:nvPr/>
            </p:nvCxnSpPr>
            <p:spPr>
              <a:xfrm flipV="1">
                <a:off x="4130335" y="3545696"/>
                <a:ext cx="929068" cy="568471"/>
              </a:xfrm>
              <a:prstGeom prst="line">
                <a:avLst/>
              </a:prstGeom>
              <a:ln w="28575">
                <a:solidFill>
                  <a:srgbClr val="00A7E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735C199-6ABC-795E-25BD-56EB50F7EB1B}"/>
                  </a:ext>
                </a:extLst>
              </p:cNvPr>
              <p:cNvCxnSpPr>
                <a:cxnSpLocks/>
                <a:endCxn id="84" idx="0"/>
              </p:cNvCxnSpPr>
              <p:nvPr/>
            </p:nvCxnSpPr>
            <p:spPr>
              <a:xfrm>
                <a:off x="4103686" y="2242503"/>
                <a:ext cx="955717" cy="601268"/>
              </a:xfrm>
              <a:prstGeom prst="line">
                <a:avLst/>
              </a:prstGeom>
              <a:ln w="28575">
                <a:solidFill>
                  <a:srgbClr val="00A7E1"/>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8084ECB-6A17-960F-CAA7-3DA569836845}"/>
                  </a:ext>
                </a:extLst>
              </p:cNvPr>
              <p:cNvGrpSpPr/>
              <p:nvPr/>
            </p:nvGrpSpPr>
            <p:grpSpPr>
              <a:xfrm>
                <a:off x="432192" y="1511817"/>
                <a:ext cx="1433929" cy="2024008"/>
                <a:chOff x="4727576" y="1600200"/>
                <a:chExt cx="1504708" cy="2123914"/>
              </a:xfrm>
            </p:grpSpPr>
            <p:sp>
              <p:nvSpPr>
                <p:cNvPr id="37" name="Rectangle: Rounded Corners 36">
                  <a:extLst>
                    <a:ext uri="{FF2B5EF4-FFF2-40B4-BE49-F238E27FC236}">
                      <a16:creationId xmlns:a16="http://schemas.microsoft.com/office/drawing/2014/main" id="{2E661971-1FFB-7E63-05E5-6D15CBDB6D80}"/>
                    </a:ext>
                  </a:extLst>
                </p:cNvPr>
                <p:cNvSpPr/>
                <p:nvPr/>
              </p:nvSpPr>
              <p:spPr>
                <a:xfrm>
                  <a:off x="4727576" y="1600200"/>
                  <a:ext cx="1504708" cy="2123914"/>
                </a:xfrm>
                <a:prstGeom prst="roundRect">
                  <a:avLst>
                    <a:gd name="adj" fmla="val 4803"/>
                  </a:avLst>
                </a:prstGeom>
                <a:solidFill>
                  <a:srgbClr val="005C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00"/>
                </a:p>
              </p:txBody>
            </p:sp>
            <p:grpSp>
              <p:nvGrpSpPr>
                <p:cNvPr id="40" name="Group 39">
                  <a:extLst>
                    <a:ext uri="{FF2B5EF4-FFF2-40B4-BE49-F238E27FC236}">
                      <a16:creationId xmlns:a16="http://schemas.microsoft.com/office/drawing/2014/main" id="{4BB487A4-0995-2EE8-4774-C05C72CBFA2B}"/>
                    </a:ext>
                  </a:extLst>
                </p:cNvPr>
                <p:cNvGrpSpPr/>
                <p:nvPr/>
              </p:nvGrpSpPr>
              <p:grpSpPr>
                <a:xfrm>
                  <a:off x="4823567" y="1733713"/>
                  <a:ext cx="1312727" cy="1856888"/>
                  <a:chOff x="4853335" y="1750957"/>
                  <a:chExt cx="1312727" cy="1856888"/>
                </a:xfrm>
              </p:grpSpPr>
              <p:sp>
                <p:nvSpPr>
                  <p:cNvPr id="5" name="Rectangle: Diagonal Corners Snipped 4">
                    <a:extLst>
                      <a:ext uri="{FF2B5EF4-FFF2-40B4-BE49-F238E27FC236}">
                        <a16:creationId xmlns:a16="http://schemas.microsoft.com/office/drawing/2014/main" id="{C4D2A294-48CC-6CD0-ABF1-42C925F8D35D}"/>
                      </a:ext>
                    </a:extLst>
                  </p:cNvPr>
                  <p:cNvSpPr/>
                  <p:nvPr/>
                </p:nvSpPr>
                <p:spPr>
                  <a:xfrm>
                    <a:off x="4853335" y="2403885"/>
                    <a:ext cx="1312727" cy="551032"/>
                  </a:xfrm>
                  <a:prstGeom prst="snip2DiagRect">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a:t>The Bible</a:t>
                    </a:r>
                  </a:p>
                </p:txBody>
              </p:sp>
              <p:sp>
                <p:nvSpPr>
                  <p:cNvPr id="6" name="Rectangle: Diagonal Corners Snipped 5">
                    <a:extLst>
                      <a:ext uri="{FF2B5EF4-FFF2-40B4-BE49-F238E27FC236}">
                        <a16:creationId xmlns:a16="http://schemas.microsoft.com/office/drawing/2014/main" id="{1BD091DF-64B8-A89B-9FAB-3E9BFD6A7E19}"/>
                      </a:ext>
                    </a:extLst>
                  </p:cNvPr>
                  <p:cNvSpPr/>
                  <p:nvPr/>
                </p:nvSpPr>
                <p:spPr>
                  <a:xfrm>
                    <a:off x="4853335" y="1750957"/>
                    <a:ext cx="1312727" cy="551032"/>
                  </a:xfrm>
                  <a:prstGeom prst="snip2DiagRect">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a:t>Bloom Library</a:t>
                    </a:r>
                  </a:p>
                </p:txBody>
              </p:sp>
              <p:sp>
                <p:nvSpPr>
                  <p:cNvPr id="36" name="Rectangle: Diagonal Corners Snipped 35">
                    <a:extLst>
                      <a:ext uri="{FF2B5EF4-FFF2-40B4-BE49-F238E27FC236}">
                        <a16:creationId xmlns:a16="http://schemas.microsoft.com/office/drawing/2014/main" id="{5239D27E-3B93-460E-F5A4-95FD50B57536}"/>
                      </a:ext>
                    </a:extLst>
                  </p:cNvPr>
                  <p:cNvSpPr/>
                  <p:nvPr/>
                </p:nvSpPr>
                <p:spPr>
                  <a:xfrm>
                    <a:off x="4853335" y="3056813"/>
                    <a:ext cx="1312727" cy="551032"/>
                  </a:xfrm>
                  <a:prstGeom prst="snip2DiagRect">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a:t>Leipzig News Corpora</a:t>
                    </a:r>
                  </a:p>
                </p:txBody>
              </p:sp>
            </p:grpSp>
          </p:grpSp>
          <p:cxnSp>
            <p:nvCxnSpPr>
              <p:cNvPr id="66" name="Straight Connector 65">
                <a:extLst>
                  <a:ext uri="{FF2B5EF4-FFF2-40B4-BE49-F238E27FC236}">
                    <a16:creationId xmlns:a16="http://schemas.microsoft.com/office/drawing/2014/main" id="{67BCF87F-662F-BB26-686C-40AF0077DB70}"/>
                  </a:ext>
                </a:extLst>
              </p:cNvPr>
              <p:cNvCxnSpPr>
                <a:cxnSpLocks/>
              </p:cNvCxnSpPr>
              <p:nvPr/>
            </p:nvCxnSpPr>
            <p:spPr>
              <a:xfrm>
                <a:off x="1804571" y="1574886"/>
                <a:ext cx="1079456" cy="740669"/>
              </a:xfrm>
              <a:prstGeom prst="line">
                <a:avLst/>
              </a:prstGeom>
              <a:ln w="28575">
                <a:solidFill>
                  <a:srgbClr val="005CB9"/>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6E9E11B-566D-8B09-9599-C7C7BECC9004}"/>
                  </a:ext>
                </a:extLst>
              </p:cNvPr>
              <p:cNvCxnSpPr>
                <a:cxnSpLocks/>
              </p:cNvCxnSpPr>
              <p:nvPr/>
            </p:nvCxnSpPr>
            <p:spPr>
              <a:xfrm flipV="1">
                <a:off x="1780767" y="2742085"/>
                <a:ext cx="1139564" cy="754584"/>
              </a:xfrm>
              <a:prstGeom prst="line">
                <a:avLst/>
              </a:prstGeom>
              <a:ln w="28575">
                <a:solidFill>
                  <a:srgbClr val="005CB9"/>
                </a:solidFill>
              </a:ln>
            </p:spPr>
            <p:style>
              <a:lnRef idx="1">
                <a:schemeClr val="accent1"/>
              </a:lnRef>
              <a:fillRef idx="0">
                <a:schemeClr val="accent1"/>
              </a:fillRef>
              <a:effectRef idx="0">
                <a:schemeClr val="accent1"/>
              </a:effectRef>
              <a:fontRef idx="minor">
                <a:schemeClr val="tx1"/>
              </a:fontRef>
            </p:style>
          </p:cxnSp>
          <p:grpSp>
            <p:nvGrpSpPr>
              <p:cNvPr id="189" name="Group 188">
                <a:extLst>
                  <a:ext uri="{FF2B5EF4-FFF2-40B4-BE49-F238E27FC236}">
                    <a16:creationId xmlns:a16="http://schemas.microsoft.com/office/drawing/2014/main" id="{8D80B9AC-1867-E0B6-BDD5-9A61761C4DA3}"/>
                  </a:ext>
                </a:extLst>
              </p:cNvPr>
              <p:cNvGrpSpPr/>
              <p:nvPr/>
            </p:nvGrpSpPr>
            <p:grpSpPr>
              <a:xfrm>
                <a:off x="2761232" y="2152809"/>
                <a:ext cx="1433929" cy="2024008"/>
                <a:chOff x="2761232" y="2152809"/>
                <a:chExt cx="1433929" cy="2024008"/>
              </a:xfrm>
            </p:grpSpPr>
            <p:sp>
              <p:nvSpPr>
                <p:cNvPr id="49" name="Rectangle: Rounded Corners 48">
                  <a:extLst>
                    <a:ext uri="{FF2B5EF4-FFF2-40B4-BE49-F238E27FC236}">
                      <a16:creationId xmlns:a16="http://schemas.microsoft.com/office/drawing/2014/main" id="{9355D7C0-1EB9-CB8D-4C3B-13CA0BE4A8C6}"/>
                    </a:ext>
                  </a:extLst>
                </p:cNvPr>
                <p:cNvSpPr/>
                <p:nvPr/>
              </p:nvSpPr>
              <p:spPr>
                <a:xfrm>
                  <a:off x="2761232" y="2152809"/>
                  <a:ext cx="1433929" cy="2024008"/>
                </a:xfrm>
                <a:prstGeom prst="roundRect">
                  <a:avLst>
                    <a:gd name="adj" fmla="val 4803"/>
                  </a:avLst>
                </a:prstGeom>
                <a:solidFill>
                  <a:srgbClr val="00A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00"/>
                </a:p>
              </p:txBody>
            </p:sp>
            <p:sp>
              <p:nvSpPr>
                <p:cNvPr id="51" name="Rectangle: Diagonal Corners Snipped 50">
                  <a:extLst>
                    <a:ext uri="{FF2B5EF4-FFF2-40B4-BE49-F238E27FC236}">
                      <a16:creationId xmlns:a16="http://schemas.microsoft.com/office/drawing/2014/main" id="{FEAEAA35-F6C3-4808-4E06-B7C803FE0730}"/>
                    </a:ext>
                  </a:extLst>
                </p:cNvPr>
                <p:cNvSpPr/>
                <p:nvPr/>
              </p:nvSpPr>
              <p:spPr>
                <a:xfrm>
                  <a:off x="2852708" y="2902257"/>
                  <a:ext cx="1250978" cy="525112"/>
                </a:xfrm>
                <a:prstGeom prst="snip2DiagRect">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err="1"/>
                    <a:t>OneStop</a:t>
                  </a:r>
                  <a:r>
                    <a:rPr lang="en-IN" sz="1100"/>
                    <a:t> English Corpus</a:t>
                  </a:r>
                </a:p>
              </p:txBody>
            </p:sp>
            <p:sp>
              <p:nvSpPr>
                <p:cNvPr id="52" name="Rectangle: Diagonal Corners Snipped 51">
                  <a:extLst>
                    <a:ext uri="{FF2B5EF4-FFF2-40B4-BE49-F238E27FC236}">
                      <a16:creationId xmlns:a16="http://schemas.microsoft.com/office/drawing/2014/main" id="{FADB7DC2-D3A3-FFE5-8230-8A3A5687BA00}"/>
                    </a:ext>
                  </a:extLst>
                </p:cNvPr>
                <p:cNvSpPr/>
                <p:nvPr/>
              </p:nvSpPr>
              <p:spPr>
                <a:xfrm>
                  <a:off x="2852708" y="2280042"/>
                  <a:ext cx="1250978" cy="525112"/>
                </a:xfrm>
                <a:prstGeom prst="snip2DiagRect">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a:t>Custom labelled data</a:t>
                  </a:r>
                </a:p>
              </p:txBody>
            </p:sp>
            <p:sp>
              <p:nvSpPr>
                <p:cNvPr id="53" name="Rectangle: Diagonal Corners Snipped 52">
                  <a:extLst>
                    <a:ext uri="{FF2B5EF4-FFF2-40B4-BE49-F238E27FC236}">
                      <a16:creationId xmlns:a16="http://schemas.microsoft.com/office/drawing/2014/main" id="{554B19B0-67C1-E01A-86DB-CF2D95DB5DF0}"/>
                    </a:ext>
                  </a:extLst>
                </p:cNvPr>
                <p:cNvSpPr/>
                <p:nvPr/>
              </p:nvSpPr>
              <p:spPr>
                <a:xfrm>
                  <a:off x="2852708" y="3524473"/>
                  <a:ext cx="1250978" cy="525112"/>
                </a:xfrm>
                <a:prstGeom prst="snip2DiagRect">
                  <a:avLst/>
                </a:prstGeom>
                <a:solidFill>
                  <a:schemeClr val="accent4">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t>Other pre - labelled corpora</a:t>
                  </a:r>
                </a:p>
              </p:txBody>
            </p:sp>
          </p:grpSp>
          <p:sp>
            <p:nvSpPr>
              <p:cNvPr id="54" name="Rectangle: Rounded Corners 53">
                <a:extLst>
                  <a:ext uri="{FF2B5EF4-FFF2-40B4-BE49-F238E27FC236}">
                    <a16:creationId xmlns:a16="http://schemas.microsoft.com/office/drawing/2014/main" id="{29C9E6FB-EDA0-F794-8912-0EC3260F1653}"/>
                  </a:ext>
                </a:extLst>
              </p:cNvPr>
              <p:cNvSpPr/>
              <p:nvPr/>
            </p:nvSpPr>
            <p:spPr>
              <a:xfrm rot="16200000">
                <a:off x="1225174" y="2347450"/>
                <a:ext cx="1567176" cy="376656"/>
              </a:xfrm>
              <a:prstGeom prst="roundRect">
                <a:avLst>
                  <a:gd name="adj" fmla="val 11766"/>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30000"/>
                  </a:lnSpc>
                </a:pPr>
                <a:r>
                  <a:rPr lang="en-IN" sz="1200" b="1" i="1" err="1"/>
                  <a:t>TextStat</a:t>
                </a:r>
                <a:r>
                  <a:rPr lang="en-IN" sz="1200" b="1" i="1"/>
                  <a:t> Labelling</a:t>
                </a:r>
              </a:p>
            </p:txBody>
          </p:sp>
          <p:grpSp>
            <p:nvGrpSpPr>
              <p:cNvPr id="87" name="Group 86">
                <a:extLst>
                  <a:ext uri="{FF2B5EF4-FFF2-40B4-BE49-F238E27FC236}">
                    <a16:creationId xmlns:a16="http://schemas.microsoft.com/office/drawing/2014/main" id="{29CE2178-5159-BDA4-2AAA-3A6B755594D6}"/>
                  </a:ext>
                </a:extLst>
              </p:cNvPr>
              <p:cNvGrpSpPr/>
              <p:nvPr/>
            </p:nvGrpSpPr>
            <p:grpSpPr>
              <a:xfrm>
                <a:off x="4668772" y="2804103"/>
                <a:ext cx="781260" cy="781260"/>
                <a:chOff x="3308822" y="4451071"/>
                <a:chExt cx="1005840" cy="1005840"/>
              </a:xfrm>
            </p:grpSpPr>
            <p:sp>
              <p:nvSpPr>
                <p:cNvPr id="82" name="Oval 81">
                  <a:extLst>
                    <a:ext uri="{FF2B5EF4-FFF2-40B4-BE49-F238E27FC236}">
                      <a16:creationId xmlns:a16="http://schemas.microsoft.com/office/drawing/2014/main" id="{872ACB06-807C-48DD-59DF-F134A9F54C06}"/>
                    </a:ext>
                  </a:extLst>
                </p:cNvPr>
                <p:cNvSpPr/>
                <p:nvPr/>
              </p:nvSpPr>
              <p:spPr>
                <a:xfrm>
                  <a:off x="3308822" y="4451071"/>
                  <a:ext cx="1005840" cy="1005840"/>
                </a:xfrm>
                <a:prstGeom prst="ellipse">
                  <a:avLst/>
                </a:prstGeom>
                <a:solidFill>
                  <a:schemeClr val="accent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ounded Rectangle 27">
                  <a:extLst>
                    <a:ext uri="{FF2B5EF4-FFF2-40B4-BE49-F238E27FC236}">
                      <a16:creationId xmlns:a16="http://schemas.microsoft.com/office/drawing/2014/main" id="{3994ABD3-9F2A-B398-041D-FFE94EBB1B88}"/>
                    </a:ext>
                  </a:extLst>
                </p:cNvPr>
                <p:cNvSpPr/>
                <p:nvPr/>
              </p:nvSpPr>
              <p:spPr>
                <a:xfrm>
                  <a:off x="3666819" y="4842671"/>
                  <a:ext cx="289846" cy="22264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84" name="Oval 83">
                  <a:extLst>
                    <a:ext uri="{FF2B5EF4-FFF2-40B4-BE49-F238E27FC236}">
                      <a16:creationId xmlns:a16="http://schemas.microsoft.com/office/drawing/2014/main" id="{5AD158E4-582A-35CD-B838-0815DFD57E70}"/>
                    </a:ext>
                  </a:extLst>
                </p:cNvPr>
                <p:cNvSpPr/>
                <p:nvPr/>
              </p:nvSpPr>
              <p:spPr>
                <a:xfrm>
                  <a:off x="3359893" y="4502142"/>
                  <a:ext cx="903699" cy="903699"/>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6" name="Picture 55">
                  <a:extLst>
                    <a:ext uri="{FF2B5EF4-FFF2-40B4-BE49-F238E27FC236}">
                      <a16:creationId xmlns:a16="http://schemas.microsoft.com/office/drawing/2014/main" id="{37E5A92C-C61D-3F02-BE59-5D5B361CBAC7}"/>
                    </a:ext>
                  </a:extLst>
                </p:cNvPr>
                <p:cNvPicPr>
                  <a:picLocks noChangeAspect="1"/>
                </p:cNvPicPr>
                <p:nvPr/>
              </p:nvPicPr>
              <p:blipFill>
                <a:blip r:embed="rId7"/>
                <a:stretch>
                  <a:fillRect/>
                </a:stretch>
              </p:blipFill>
              <p:spPr>
                <a:xfrm>
                  <a:off x="3527052" y="4669301"/>
                  <a:ext cx="569380" cy="569380"/>
                </a:xfrm>
                <a:prstGeom prst="rect">
                  <a:avLst/>
                </a:prstGeom>
              </p:spPr>
            </p:pic>
          </p:grpSp>
          <p:grpSp>
            <p:nvGrpSpPr>
              <p:cNvPr id="186" name="Group 185">
                <a:extLst>
                  <a:ext uri="{FF2B5EF4-FFF2-40B4-BE49-F238E27FC236}">
                    <a16:creationId xmlns:a16="http://schemas.microsoft.com/office/drawing/2014/main" id="{82844C74-BBFF-658B-307C-B688AD048D18}"/>
                  </a:ext>
                </a:extLst>
              </p:cNvPr>
              <p:cNvGrpSpPr/>
              <p:nvPr/>
            </p:nvGrpSpPr>
            <p:grpSpPr>
              <a:xfrm>
                <a:off x="4827945" y="1988052"/>
                <a:ext cx="1236387" cy="735350"/>
                <a:chOff x="4830807" y="1993363"/>
                <a:chExt cx="1236387" cy="735350"/>
              </a:xfrm>
            </p:grpSpPr>
            <p:sp>
              <p:nvSpPr>
                <p:cNvPr id="77" name="TextBox 76">
                  <a:extLst>
                    <a:ext uri="{FF2B5EF4-FFF2-40B4-BE49-F238E27FC236}">
                      <a16:creationId xmlns:a16="http://schemas.microsoft.com/office/drawing/2014/main" id="{A91BCD30-0439-5B75-533C-5D301BD0008D}"/>
                    </a:ext>
                  </a:extLst>
                </p:cNvPr>
                <p:cNvSpPr txBox="1"/>
                <p:nvPr/>
              </p:nvSpPr>
              <p:spPr>
                <a:xfrm>
                  <a:off x="4830807" y="1993363"/>
                  <a:ext cx="1236387" cy="400110"/>
                </a:xfrm>
                <a:prstGeom prst="rect">
                  <a:avLst/>
                </a:prstGeom>
                <a:noFill/>
              </p:spPr>
              <p:txBody>
                <a:bodyPr wrap="square" lIns="91440" tIns="45720" rIns="91440" bIns="45720" anchor="ctr">
                  <a:spAutoFit/>
                </a:bodyPr>
                <a:lstStyle/>
                <a:p>
                  <a:r>
                    <a:rPr lang="en-US" sz="1000" b="1">
                      <a:ea typeface="+mn-lt"/>
                      <a:cs typeface="+mn-lt"/>
                    </a:rPr>
                    <a:t>Complexity labelled</a:t>
                  </a:r>
                  <a:r>
                    <a:rPr lang="en-US" sz="1000" b="1"/>
                    <a:t> data</a:t>
                  </a:r>
                  <a:endParaRPr lang="en-IN" sz="2400" b="1"/>
                </a:p>
              </p:txBody>
            </p:sp>
            <p:sp>
              <p:nvSpPr>
                <p:cNvPr id="185" name="TextBox 184">
                  <a:extLst>
                    <a:ext uri="{FF2B5EF4-FFF2-40B4-BE49-F238E27FC236}">
                      <a16:creationId xmlns:a16="http://schemas.microsoft.com/office/drawing/2014/main" id="{6AF6A974-D4EA-E370-BDD1-F83064C2696A}"/>
                    </a:ext>
                  </a:extLst>
                </p:cNvPr>
                <p:cNvSpPr txBox="1"/>
                <p:nvPr/>
              </p:nvSpPr>
              <p:spPr>
                <a:xfrm>
                  <a:off x="4830807" y="2328603"/>
                  <a:ext cx="929068" cy="400110"/>
                </a:xfrm>
                <a:prstGeom prst="rect">
                  <a:avLst/>
                </a:prstGeom>
                <a:noFill/>
              </p:spPr>
              <p:txBody>
                <a:bodyPr wrap="square" lIns="91440" tIns="45720" rIns="91440" bIns="45720" anchor="ctr">
                  <a:spAutoFit/>
                </a:bodyPr>
                <a:lstStyle/>
                <a:p>
                  <a:r>
                    <a:rPr lang="en-US" sz="1000" b="1"/>
                    <a:t>40-to-50-word length</a:t>
                  </a:r>
                  <a:endParaRPr lang="en-IN" sz="2400" b="1"/>
                </a:p>
              </p:txBody>
            </p:sp>
          </p:grpSp>
        </p:grpSp>
      </p:grpSp>
      <p:sp>
        <p:nvSpPr>
          <p:cNvPr id="187" name="Rectangle: Rounded Corners 186">
            <a:extLst>
              <a:ext uri="{FF2B5EF4-FFF2-40B4-BE49-F238E27FC236}">
                <a16:creationId xmlns:a16="http://schemas.microsoft.com/office/drawing/2014/main" id="{5C96B5EB-8DEE-024B-CFB0-B809BCE114BE}"/>
              </a:ext>
            </a:extLst>
          </p:cNvPr>
          <p:cNvSpPr/>
          <p:nvPr/>
        </p:nvSpPr>
        <p:spPr>
          <a:xfrm>
            <a:off x="9956669" y="4711339"/>
            <a:ext cx="1312727" cy="708082"/>
          </a:xfrm>
          <a:prstGeom prst="roundRect">
            <a:avLst>
              <a:gd name="adj" fmla="val 1236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IN" sz="1000" i="1">
                <a:solidFill>
                  <a:srgbClr val="555960"/>
                </a:solidFill>
              </a:rPr>
              <a:t>Epochs: 10</a:t>
            </a:r>
          </a:p>
          <a:p>
            <a:pPr>
              <a:lnSpc>
                <a:spcPct val="130000"/>
              </a:lnSpc>
            </a:pPr>
            <a:r>
              <a:rPr lang="en-IN" sz="1000" i="1">
                <a:solidFill>
                  <a:srgbClr val="555960"/>
                </a:solidFill>
              </a:rPr>
              <a:t>Learning rate: 5e-6</a:t>
            </a:r>
          </a:p>
          <a:p>
            <a:pPr>
              <a:lnSpc>
                <a:spcPct val="130000"/>
              </a:lnSpc>
            </a:pPr>
            <a:r>
              <a:rPr lang="en-IN" sz="1000" i="1">
                <a:solidFill>
                  <a:srgbClr val="555960"/>
                </a:solidFill>
              </a:rPr>
              <a:t>Weight decay: 0.01</a:t>
            </a:r>
          </a:p>
        </p:txBody>
      </p:sp>
      <p:sp>
        <p:nvSpPr>
          <p:cNvPr id="188" name="Rectangle: Rounded Corners 187">
            <a:extLst>
              <a:ext uri="{FF2B5EF4-FFF2-40B4-BE49-F238E27FC236}">
                <a16:creationId xmlns:a16="http://schemas.microsoft.com/office/drawing/2014/main" id="{5B4CA4CA-2181-08F5-54CA-59151A547479}"/>
              </a:ext>
            </a:extLst>
          </p:cNvPr>
          <p:cNvSpPr/>
          <p:nvPr/>
        </p:nvSpPr>
        <p:spPr>
          <a:xfrm>
            <a:off x="9956669" y="5422520"/>
            <a:ext cx="1312727" cy="329514"/>
          </a:xfrm>
          <a:prstGeom prst="roundRect">
            <a:avLst>
              <a:gd name="adj" fmla="val 1236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IN" sz="1000" b="1" i="1">
                <a:solidFill>
                  <a:srgbClr val="555960"/>
                </a:solidFill>
              </a:rPr>
              <a:t>Future Exploration</a:t>
            </a:r>
          </a:p>
        </p:txBody>
      </p:sp>
    </p:spTree>
    <p:extLst>
      <p:ext uri="{BB962C8B-B14F-4D97-AF65-F5344CB8AC3E}">
        <p14:creationId xmlns:p14="http://schemas.microsoft.com/office/powerpoint/2010/main" val="3353980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wipe(down)">
                                      <p:cBhvr>
                                        <p:cTn id="7" dur="500"/>
                                        <p:tgtEl>
                                          <p:spTgt spid="1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90"/>
                                        </p:tgtEl>
                                        <p:attrNameLst>
                                          <p:attrName>style.visibility</p:attrName>
                                        </p:attrNameLst>
                                      </p:cBhvr>
                                      <p:to>
                                        <p:strVal val="visible"/>
                                      </p:to>
                                    </p:set>
                                    <p:animEffect transition="in" filter="wipe(up)">
                                      <p:cBhvr>
                                        <p:cTn id="11" dur="500"/>
                                        <p:tgtEl>
                                          <p:spTgt spid="19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wipe(left)">
                                      <p:cBhvr>
                                        <p:cTn id="15" dur="500"/>
                                        <p:tgtEl>
                                          <p:spTgt spid="134"/>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wipe(down)">
                                      <p:cBhvr>
                                        <p:cTn id="19" dur="500"/>
                                        <p:tgtEl>
                                          <p:spTgt spid="19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64"/>
                                        </p:tgtEl>
                                        <p:attrNameLst>
                                          <p:attrName>style.visibility</p:attrName>
                                        </p:attrNameLst>
                                      </p:cBhvr>
                                      <p:to>
                                        <p:strVal val="visible"/>
                                      </p:to>
                                    </p:set>
                                    <p:animEffect transition="in" filter="wipe(left)">
                                      <p:cBhvr>
                                        <p:cTn id="23" dur="500"/>
                                        <p:tgtEl>
                                          <p:spTgt spid="16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8"/>
                                        </p:tgtEl>
                                        <p:attrNameLst>
                                          <p:attrName>style.visibility</p:attrName>
                                        </p:attrNameLst>
                                      </p:cBhvr>
                                      <p:to>
                                        <p:strVal val="visible"/>
                                      </p:to>
                                    </p:set>
                                    <p:animEffect transition="in" filter="fade">
                                      <p:cBhvr>
                                        <p:cTn id="27" dur="500"/>
                                        <p:tgtEl>
                                          <p:spTgt spid="1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3"/>
                                        </p:tgtEl>
                                        <p:attrNameLst>
                                          <p:attrName>style.visibility</p:attrName>
                                        </p:attrNameLst>
                                      </p:cBhvr>
                                      <p:to>
                                        <p:strVal val="visible"/>
                                      </p:to>
                                    </p:set>
                                    <p:animEffect transition="in" filter="wipe(left)">
                                      <p:cBhvr>
                                        <p:cTn id="32" dur="500"/>
                                        <p:tgtEl>
                                          <p:spTgt spid="173"/>
                                        </p:tgtEl>
                                      </p:cBhvr>
                                    </p:animEffect>
                                  </p:childTnLst>
                                </p:cTn>
                              </p:par>
                            </p:childTnLst>
                          </p:cTn>
                        </p:par>
                        <p:par>
                          <p:cTn id="33" fill="hold">
                            <p:stCondLst>
                              <p:cond delay="500"/>
                            </p:stCondLst>
                            <p:childTnLst>
                              <p:par>
                                <p:cTn id="34" presetID="22" presetClass="entr" presetSubtype="1" fill="hold" nodeType="afterEffect">
                                  <p:stCondLst>
                                    <p:cond delay="0"/>
                                  </p:stCondLst>
                                  <p:childTnLst>
                                    <p:set>
                                      <p:cBhvr>
                                        <p:cTn id="35" dur="1" fill="hold">
                                          <p:stCondLst>
                                            <p:cond delay="0"/>
                                          </p:stCondLst>
                                        </p:cTn>
                                        <p:tgtEl>
                                          <p:spTgt spid="6145"/>
                                        </p:tgtEl>
                                        <p:attrNameLst>
                                          <p:attrName>style.visibility</p:attrName>
                                        </p:attrNameLst>
                                      </p:cBhvr>
                                      <p:to>
                                        <p:strVal val="visible"/>
                                      </p:to>
                                    </p:set>
                                    <p:animEffect transition="in" filter="wipe(up)">
                                      <p:cBhvr>
                                        <p:cTn id="36" dur="500"/>
                                        <p:tgtEl>
                                          <p:spTgt spid="6145"/>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169"/>
                                        </p:tgtEl>
                                        <p:attrNameLst>
                                          <p:attrName>style.visibility</p:attrName>
                                        </p:attrNameLst>
                                      </p:cBhvr>
                                      <p:to>
                                        <p:strVal val="visible"/>
                                      </p:to>
                                    </p:set>
                                    <p:animEffect transition="in" filter="wipe(left)">
                                      <p:cBhvr>
                                        <p:cTn id="40" dur="500"/>
                                        <p:tgtEl>
                                          <p:spTgt spid="169"/>
                                        </p:tgtEl>
                                      </p:cBhvr>
                                    </p:animEffect>
                                  </p:childTnLst>
                                </p:cTn>
                              </p:par>
                            </p:childTnLst>
                          </p:cTn>
                        </p:par>
                        <p:par>
                          <p:cTn id="41" fill="hold">
                            <p:stCondLst>
                              <p:cond delay="1500"/>
                            </p:stCondLst>
                            <p:childTnLst>
                              <p:par>
                                <p:cTn id="42" presetID="22" presetClass="entr" presetSubtype="4" fill="hold" nodeType="afterEffect">
                                  <p:stCondLst>
                                    <p:cond delay="0"/>
                                  </p:stCondLst>
                                  <p:childTnLst>
                                    <p:set>
                                      <p:cBhvr>
                                        <p:cTn id="43" dur="1" fill="hold">
                                          <p:stCondLst>
                                            <p:cond delay="0"/>
                                          </p:stCondLst>
                                        </p:cTn>
                                        <p:tgtEl>
                                          <p:spTgt spid="6147"/>
                                        </p:tgtEl>
                                        <p:attrNameLst>
                                          <p:attrName>style.visibility</p:attrName>
                                        </p:attrNameLst>
                                      </p:cBhvr>
                                      <p:to>
                                        <p:strVal val="visible"/>
                                      </p:to>
                                    </p:set>
                                    <p:animEffect transition="in" filter="wipe(down)">
                                      <p:cBhvr>
                                        <p:cTn id="44" dur="500"/>
                                        <p:tgtEl>
                                          <p:spTgt spid="6147"/>
                                        </p:tgtEl>
                                      </p:cBhvr>
                                    </p:animEffect>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183"/>
                                        </p:tgtEl>
                                        <p:attrNameLst>
                                          <p:attrName>style.visibility</p:attrName>
                                        </p:attrNameLst>
                                      </p:cBhvr>
                                      <p:to>
                                        <p:strVal val="visible"/>
                                      </p:to>
                                    </p:set>
                                    <p:animEffect transition="in" filter="fade">
                                      <p:cBhvr>
                                        <p:cTn id="48" dur="500"/>
                                        <p:tgtEl>
                                          <p:spTgt spid="18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7"/>
                                        </p:tgtEl>
                                        <p:attrNameLst>
                                          <p:attrName>style.visibility</p:attrName>
                                        </p:attrNameLst>
                                      </p:cBhvr>
                                      <p:to>
                                        <p:strVal val="visible"/>
                                      </p:to>
                                    </p:set>
                                    <p:animEffect transition="in" filter="fade">
                                      <p:cBhvr>
                                        <p:cTn id="51" dur="500"/>
                                        <p:tgtEl>
                                          <p:spTgt spid="18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8"/>
                                        </p:tgtEl>
                                        <p:attrNameLst>
                                          <p:attrName>style.visibility</p:attrName>
                                        </p:attrNameLst>
                                      </p:cBhvr>
                                      <p:to>
                                        <p:strVal val="visible"/>
                                      </p:to>
                                    </p:set>
                                    <p:animEffect transition="in" filter="fade">
                                      <p:cBhvr>
                                        <p:cTn id="54" dur="500"/>
                                        <p:tgtEl>
                                          <p:spTgt spid="18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5"/>
                                        </p:tgtEl>
                                        <p:attrNameLst>
                                          <p:attrName>style.visibility</p:attrName>
                                        </p:attrNameLst>
                                      </p:cBhvr>
                                      <p:to>
                                        <p:strVal val="visible"/>
                                      </p:to>
                                    </p:set>
                                    <p:animEffect transition="in" filter="fade">
                                      <p:cBhvr>
                                        <p:cTn id="57"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64" grpId="0" animBg="1"/>
      <p:bldP spid="165" grpId="0" animBg="1"/>
      <p:bldP spid="169" grpId="0" animBg="1"/>
      <p:bldP spid="183" grpId="0"/>
      <p:bldP spid="187" grpId="0"/>
      <p:bldP spid="18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09398"/>
          </a:xfrm>
        </p:spPr>
        <p:txBody>
          <a:bodyPr/>
          <a:lstStyle/>
          <a:p>
            <a:r>
              <a:rPr lang="en-US" sz="4400"/>
              <a:t>Test data</a:t>
            </a:r>
          </a:p>
        </p:txBody>
      </p:sp>
      <p:pic>
        <p:nvPicPr>
          <p:cNvPr id="47" name="Picture 2">
            <a:extLst>
              <a:ext uri="{FF2B5EF4-FFF2-40B4-BE49-F238E27FC236}">
                <a16:creationId xmlns:a16="http://schemas.microsoft.com/office/drawing/2014/main" id="{9CBBBB01-AA96-5364-3564-2BDA6F0D2101}"/>
              </a:ext>
            </a:extLst>
          </p:cNvPr>
          <p:cNvPicPr>
            <a:picLocks noChangeAspect="1"/>
          </p:cNvPicPr>
          <p:nvPr/>
        </p:nvPicPr>
        <p:blipFill rotWithShape="1">
          <a:blip r:embed="rId3"/>
          <a:srcRect t="6479" b="19615"/>
          <a:stretch/>
        </p:blipFill>
        <p:spPr bwMode="auto">
          <a:xfrm>
            <a:off x="11503306" y="192277"/>
            <a:ext cx="585249" cy="585248"/>
          </a:xfrm>
          <a:prstGeom prst="ellipse">
            <a:avLst/>
          </a:prstGeom>
          <a:noFill/>
          <a:ln w="19050">
            <a:solidFill>
              <a:srgbClr val="8E6F3E"/>
            </a:solidFill>
          </a:ln>
          <a:extLst>
            <a:ext uri="{909E8E84-426E-40DD-AFC4-6F175D3DCCD1}">
              <a14:hiddenFill xmlns:a14="http://schemas.microsoft.com/office/drawing/2010/main">
                <a:solidFill>
                  <a:srgbClr val="FFFFFF"/>
                </a:solidFill>
              </a14:hiddenFill>
            </a:ext>
          </a:extLst>
        </p:spPr>
      </p:pic>
      <p:sp>
        <p:nvSpPr>
          <p:cNvPr id="66" name="Rectangle: Rounded Corners 65">
            <a:extLst>
              <a:ext uri="{FF2B5EF4-FFF2-40B4-BE49-F238E27FC236}">
                <a16:creationId xmlns:a16="http://schemas.microsoft.com/office/drawing/2014/main" id="{E0927C6C-ABB3-7B7C-B4A1-39D0CC303313}"/>
              </a:ext>
            </a:extLst>
          </p:cNvPr>
          <p:cNvSpPr/>
          <p:nvPr/>
        </p:nvSpPr>
        <p:spPr>
          <a:xfrm>
            <a:off x="4492553" y="1483838"/>
            <a:ext cx="341676" cy="700021"/>
          </a:xfrm>
          <a:prstGeom prst="roundRect">
            <a:avLst>
              <a:gd name="adj" fmla="val 18061"/>
            </a:avLst>
          </a:prstGeom>
          <a:solidFill>
            <a:srgbClr val="005C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Rounded Corners 66">
            <a:extLst>
              <a:ext uri="{FF2B5EF4-FFF2-40B4-BE49-F238E27FC236}">
                <a16:creationId xmlns:a16="http://schemas.microsoft.com/office/drawing/2014/main" id="{5CC4FF21-9633-1527-7A60-09C76962FFD0}"/>
              </a:ext>
            </a:extLst>
          </p:cNvPr>
          <p:cNvSpPr/>
          <p:nvPr/>
        </p:nvSpPr>
        <p:spPr>
          <a:xfrm>
            <a:off x="1899134" y="1483838"/>
            <a:ext cx="2935097" cy="700021"/>
          </a:xfrm>
          <a:prstGeom prst="roundRect">
            <a:avLst>
              <a:gd name="adj" fmla="val 9524"/>
            </a:avLst>
          </a:prstGeom>
          <a:noFill/>
          <a:ln w="28575">
            <a:solidFill>
              <a:srgbClr val="005C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a:extLst>
              <a:ext uri="{FF2B5EF4-FFF2-40B4-BE49-F238E27FC236}">
                <a16:creationId xmlns:a16="http://schemas.microsoft.com/office/drawing/2014/main" id="{3DEC1AB9-FE96-B186-E1A5-D92DA87F9F8F}"/>
              </a:ext>
            </a:extLst>
          </p:cNvPr>
          <p:cNvSpPr/>
          <p:nvPr/>
        </p:nvSpPr>
        <p:spPr>
          <a:xfrm>
            <a:off x="1626207" y="1440910"/>
            <a:ext cx="774700" cy="774700"/>
          </a:xfrm>
          <a:prstGeom prst="ellipse">
            <a:avLst/>
          </a:prstGeom>
          <a:solidFill>
            <a:schemeClr val="accent4"/>
          </a:solidFill>
          <a:ln w="19050">
            <a:solidFill>
              <a:srgbClr val="005CB9"/>
            </a:solid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63" name="Rectangle: Rounded Corners 62">
            <a:extLst>
              <a:ext uri="{FF2B5EF4-FFF2-40B4-BE49-F238E27FC236}">
                <a16:creationId xmlns:a16="http://schemas.microsoft.com/office/drawing/2014/main" id="{8E0EFE08-35D4-49C8-35A9-2BD3EAB7FA52}"/>
              </a:ext>
            </a:extLst>
          </p:cNvPr>
          <p:cNvSpPr/>
          <p:nvPr/>
        </p:nvSpPr>
        <p:spPr>
          <a:xfrm>
            <a:off x="4492553" y="2352331"/>
            <a:ext cx="341676" cy="700021"/>
          </a:xfrm>
          <a:prstGeom prst="roundRect">
            <a:avLst>
              <a:gd name="adj" fmla="val 18061"/>
            </a:avLst>
          </a:prstGeom>
          <a:solidFill>
            <a:srgbClr val="05A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Rounded Corners 63">
            <a:extLst>
              <a:ext uri="{FF2B5EF4-FFF2-40B4-BE49-F238E27FC236}">
                <a16:creationId xmlns:a16="http://schemas.microsoft.com/office/drawing/2014/main" id="{CC7EF3F7-EA04-39C8-71C1-4AF08616BEFB}"/>
              </a:ext>
            </a:extLst>
          </p:cNvPr>
          <p:cNvSpPr/>
          <p:nvPr/>
        </p:nvSpPr>
        <p:spPr>
          <a:xfrm>
            <a:off x="1899134" y="2352331"/>
            <a:ext cx="2935097" cy="700021"/>
          </a:xfrm>
          <a:prstGeom prst="roundRect">
            <a:avLst>
              <a:gd name="adj" fmla="val 9524"/>
            </a:avLst>
          </a:prstGeom>
          <a:noFill/>
          <a:ln w="28575">
            <a:solidFill>
              <a:srgbClr val="05A8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a:extLst>
              <a:ext uri="{FF2B5EF4-FFF2-40B4-BE49-F238E27FC236}">
                <a16:creationId xmlns:a16="http://schemas.microsoft.com/office/drawing/2014/main" id="{6E3998F5-2FBE-C4F4-B353-ACDF907AA2C2}"/>
              </a:ext>
            </a:extLst>
          </p:cNvPr>
          <p:cNvSpPr/>
          <p:nvPr/>
        </p:nvSpPr>
        <p:spPr>
          <a:xfrm>
            <a:off x="1626207" y="2309403"/>
            <a:ext cx="774700" cy="774700"/>
          </a:xfrm>
          <a:prstGeom prst="ellipse">
            <a:avLst/>
          </a:prstGeom>
          <a:solidFill>
            <a:schemeClr val="accent4"/>
          </a:solidFill>
          <a:ln w="19050">
            <a:solidFill>
              <a:srgbClr val="05A8E2"/>
            </a:solid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60" name="Rectangle: Rounded Corners 59">
            <a:extLst>
              <a:ext uri="{FF2B5EF4-FFF2-40B4-BE49-F238E27FC236}">
                <a16:creationId xmlns:a16="http://schemas.microsoft.com/office/drawing/2014/main" id="{52ECF8DA-CC1C-D806-AA62-8B88D39D1456}"/>
              </a:ext>
            </a:extLst>
          </p:cNvPr>
          <p:cNvSpPr/>
          <p:nvPr/>
        </p:nvSpPr>
        <p:spPr>
          <a:xfrm>
            <a:off x="4492553" y="3220824"/>
            <a:ext cx="341676" cy="700021"/>
          </a:xfrm>
          <a:prstGeom prst="roundRect">
            <a:avLst>
              <a:gd name="adj" fmla="val 180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Rounded Corners 60">
            <a:extLst>
              <a:ext uri="{FF2B5EF4-FFF2-40B4-BE49-F238E27FC236}">
                <a16:creationId xmlns:a16="http://schemas.microsoft.com/office/drawing/2014/main" id="{F4EFDB47-649D-5DBF-064A-E22D6C77FD1C}"/>
              </a:ext>
            </a:extLst>
          </p:cNvPr>
          <p:cNvSpPr/>
          <p:nvPr/>
        </p:nvSpPr>
        <p:spPr>
          <a:xfrm>
            <a:off x="1899134" y="3220824"/>
            <a:ext cx="2935097" cy="700021"/>
          </a:xfrm>
          <a:prstGeom prst="roundRect">
            <a:avLst>
              <a:gd name="adj" fmla="val 9524"/>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a:extLst>
              <a:ext uri="{FF2B5EF4-FFF2-40B4-BE49-F238E27FC236}">
                <a16:creationId xmlns:a16="http://schemas.microsoft.com/office/drawing/2014/main" id="{D20AEDDA-D8EE-6B7C-7A9D-B44043BD68CF}"/>
              </a:ext>
            </a:extLst>
          </p:cNvPr>
          <p:cNvSpPr/>
          <p:nvPr/>
        </p:nvSpPr>
        <p:spPr>
          <a:xfrm>
            <a:off x="1626207" y="3177896"/>
            <a:ext cx="774700" cy="774700"/>
          </a:xfrm>
          <a:prstGeom prst="ellipse">
            <a:avLst/>
          </a:prstGeom>
          <a:solidFill>
            <a:schemeClr val="accent4"/>
          </a:solidFill>
          <a:ln w="19050">
            <a:solidFill>
              <a:schemeClr val="accent1"/>
            </a:solid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57" name="Rectangle: Rounded Corners 56">
            <a:extLst>
              <a:ext uri="{FF2B5EF4-FFF2-40B4-BE49-F238E27FC236}">
                <a16:creationId xmlns:a16="http://schemas.microsoft.com/office/drawing/2014/main" id="{36B1E53C-DB62-520F-F815-751EBFE9C653}"/>
              </a:ext>
            </a:extLst>
          </p:cNvPr>
          <p:cNvSpPr/>
          <p:nvPr/>
        </p:nvSpPr>
        <p:spPr>
          <a:xfrm>
            <a:off x="4484933" y="4089317"/>
            <a:ext cx="341676" cy="700021"/>
          </a:xfrm>
          <a:prstGeom prst="roundRect">
            <a:avLst>
              <a:gd name="adj" fmla="val 18061"/>
            </a:avLst>
          </a:prstGeom>
          <a:solidFill>
            <a:srgbClr val="FFB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Rounded Corners 57">
            <a:extLst>
              <a:ext uri="{FF2B5EF4-FFF2-40B4-BE49-F238E27FC236}">
                <a16:creationId xmlns:a16="http://schemas.microsoft.com/office/drawing/2014/main" id="{440E33FB-DE48-D713-BD8A-A1EE8A270771}"/>
              </a:ext>
            </a:extLst>
          </p:cNvPr>
          <p:cNvSpPr/>
          <p:nvPr/>
        </p:nvSpPr>
        <p:spPr>
          <a:xfrm>
            <a:off x="1899134" y="4089317"/>
            <a:ext cx="2935097" cy="700021"/>
          </a:xfrm>
          <a:prstGeom prst="roundRect">
            <a:avLst>
              <a:gd name="adj" fmla="val 9524"/>
            </a:avLst>
          </a:prstGeom>
          <a:noFill/>
          <a:ln w="28575">
            <a:solidFill>
              <a:srgbClr val="FFB7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Oval 58">
            <a:extLst>
              <a:ext uri="{FF2B5EF4-FFF2-40B4-BE49-F238E27FC236}">
                <a16:creationId xmlns:a16="http://schemas.microsoft.com/office/drawing/2014/main" id="{E32E7C57-3A74-4222-A6C0-6C559F569214}"/>
              </a:ext>
            </a:extLst>
          </p:cNvPr>
          <p:cNvSpPr/>
          <p:nvPr/>
        </p:nvSpPr>
        <p:spPr>
          <a:xfrm>
            <a:off x="1626207" y="4046389"/>
            <a:ext cx="774700" cy="774700"/>
          </a:xfrm>
          <a:prstGeom prst="ellipse">
            <a:avLst/>
          </a:prstGeom>
          <a:solidFill>
            <a:schemeClr val="accent4"/>
          </a:solidFill>
          <a:ln w="19050">
            <a:solidFill>
              <a:srgbClr val="FFB71B"/>
            </a:solid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54" name="Rectangle: Rounded Corners 53">
            <a:extLst>
              <a:ext uri="{FF2B5EF4-FFF2-40B4-BE49-F238E27FC236}">
                <a16:creationId xmlns:a16="http://schemas.microsoft.com/office/drawing/2014/main" id="{5599610B-14F6-2D53-38A5-DD0FA5956717}"/>
              </a:ext>
            </a:extLst>
          </p:cNvPr>
          <p:cNvSpPr/>
          <p:nvPr/>
        </p:nvSpPr>
        <p:spPr>
          <a:xfrm>
            <a:off x="4492553" y="4957810"/>
            <a:ext cx="341676" cy="700021"/>
          </a:xfrm>
          <a:prstGeom prst="roundRect">
            <a:avLst>
              <a:gd name="adj" fmla="val 18061"/>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Rounded Corners 54">
            <a:extLst>
              <a:ext uri="{FF2B5EF4-FFF2-40B4-BE49-F238E27FC236}">
                <a16:creationId xmlns:a16="http://schemas.microsoft.com/office/drawing/2014/main" id="{027462A1-AB27-7831-817D-51026A089980}"/>
              </a:ext>
            </a:extLst>
          </p:cNvPr>
          <p:cNvSpPr/>
          <p:nvPr/>
        </p:nvSpPr>
        <p:spPr>
          <a:xfrm>
            <a:off x="1899134" y="4957810"/>
            <a:ext cx="2935097" cy="700021"/>
          </a:xfrm>
          <a:prstGeom prst="roundRect">
            <a:avLst>
              <a:gd name="adj" fmla="val 9524"/>
            </a:avLst>
          </a:prstGeom>
          <a:no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highlight>
                <a:srgbClr val="005CB9"/>
              </a:highlight>
            </a:endParaRPr>
          </a:p>
        </p:txBody>
      </p:sp>
      <p:sp>
        <p:nvSpPr>
          <p:cNvPr id="56" name="Oval 55">
            <a:extLst>
              <a:ext uri="{FF2B5EF4-FFF2-40B4-BE49-F238E27FC236}">
                <a16:creationId xmlns:a16="http://schemas.microsoft.com/office/drawing/2014/main" id="{E5A00B56-09AC-37EF-0F7F-80B14E63546A}"/>
              </a:ext>
            </a:extLst>
          </p:cNvPr>
          <p:cNvSpPr/>
          <p:nvPr/>
        </p:nvSpPr>
        <p:spPr>
          <a:xfrm>
            <a:off x="1626207" y="4914882"/>
            <a:ext cx="774700" cy="774700"/>
          </a:xfrm>
          <a:prstGeom prst="ellipse">
            <a:avLst/>
          </a:prstGeom>
          <a:solidFill>
            <a:schemeClr val="accent4"/>
          </a:solidFill>
          <a:ln w="19050">
            <a:solidFill>
              <a:srgbClr val="ED7D31"/>
            </a:solid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24D7D97A-0000-948B-00D5-1F67A978314D}"/>
              </a:ext>
            </a:extLst>
          </p:cNvPr>
          <p:cNvSpPr txBox="1"/>
          <p:nvPr/>
        </p:nvSpPr>
        <p:spPr>
          <a:xfrm>
            <a:off x="2417252" y="1586592"/>
            <a:ext cx="2058577" cy="483337"/>
          </a:xfrm>
          <a:prstGeom prst="rect">
            <a:avLst/>
          </a:prstGeom>
          <a:noFill/>
        </p:spPr>
        <p:txBody>
          <a:bodyPr wrap="square" rtlCol="0">
            <a:spAutoFit/>
          </a:bodyPr>
          <a:lstStyle/>
          <a:p>
            <a:pPr>
              <a:lnSpc>
                <a:spcPct val="120000"/>
              </a:lnSpc>
            </a:pPr>
            <a:r>
              <a:rPr lang="en-IN" sz="1200" b="1"/>
              <a:t>ISO </a:t>
            </a:r>
            <a:r>
              <a:rPr lang="en-IN" sz="1000"/>
              <a:t>(3 letter identifier):</a:t>
            </a:r>
          </a:p>
          <a:p>
            <a:pPr>
              <a:lnSpc>
                <a:spcPct val="120000"/>
              </a:lnSpc>
            </a:pPr>
            <a:r>
              <a:rPr lang="en-IN" sz="1000"/>
              <a:t>Language code for sentences</a:t>
            </a:r>
          </a:p>
        </p:txBody>
      </p:sp>
      <p:sp>
        <p:nvSpPr>
          <p:cNvPr id="31" name="TextBox 30">
            <a:extLst>
              <a:ext uri="{FF2B5EF4-FFF2-40B4-BE49-F238E27FC236}">
                <a16:creationId xmlns:a16="http://schemas.microsoft.com/office/drawing/2014/main" id="{2A3D0161-3DB4-6927-F332-85B46A4B43C8}"/>
              </a:ext>
            </a:extLst>
          </p:cNvPr>
          <p:cNvSpPr txBox="1"/>
          <p:nvPr/>
        </p:nvSpPr>
        <p:spPr>
          <a:xfrm>
            <a:off x="2417252" y="2455084"/>
            <a:ext cx="2058577" cy="483337"/>
          </a:xfrm>
          <a:prstGeom prst="rect">
            <a:avLst/>
          </a:prstGeom>
          <a:noFill/>
        </p:spPr>
        <p:txBody>
          <a:bodyPr wrap="square" rtlCol="0">
            <a:spAutoFit/>
          </a:bodyPr>
          <a:lstStyle/>
          <a:p>
            <a:pPr>
              <a:lnSpc>
                <a:spcPct val="120000"/>
              </a:lnSpc>
            </a:pPr>
            <a:r>
              <a:rPr lang="en-IN" sz="1200" b="1"/>
              <a:t>Script Type </a:t>
            </a:r>
            <a:r>
              <a:rPr lang="en-IN" sz="1000" b="1"/>
              <a:t>(</a:t>
            </a:r>
            <a:r>
              <a:rPr lang="en-IN" sz="1000"/>
              <a:t>Categorical):</a:t>
            </a:r>
          </a:p>
          <a:p>
            <a:pPr>
              <a:lnSpc>
                <a:spcPct val="120000"/>
              </a:lnSpc>
            </a:pPr>
            <a:r>
              <a:rPr lang="en-IN" sz="1000"/>
              <a:t>Alphabet or symbols</a:t>
            </a:r>
          </a:p>
        </p:txBody>
      </p:sp>
      <p:sp>
        <p:nvSpPr>
          <p:cNvPr id="32" name="TextBox 31">
            <a:extLst>
              <a:ext uri="{FF2B5EF4-FFF2-40B4-BE49-F238E27FC236}">
                <a16:creationId xmlns:a16="http://schemas.microsoft.com/office/drawing/2014/main" id="{30D5CE78-C6FD-473C-9D1B-2F77086CE27D}"/>
              </a:ext>
            </a:extLst>
          </p:cNvPr>
          <p:cNvSpPr txBox="1"/>
          <p:nvPr/>
        </p:nvSpPr>
        <p:spPr>
          <a:xfrm>
            <a:off x="2400905" y="3323577"/>
            <a:ext cx="2058577" cy="483337"/>
          </a:xfrm>
          <a:prstGeom prst="rect">
            <a:avLst/>
          </a:prstGeom>
          <a:noFill/>
        </p:spPr>
        <p:txBody>
          <a:bodyPr wrap="square" rtlCol="0">
            <a:spAutoFit/>
          </a:bodyPr>
          <a:lstStyle/>
          <a:p>
            <a:pPr>
              <a:lnSpc>
                <a:spcPct val="120000"/>
              </a:lnSpc>
            </a:pPr>
            <a:r>
              <a:rPr lang="en-IN" sz="1200" b="1"/>
              <a:t>White Space </a:t>
            </a:r>
            <a:r>
              <a:rPr lang="en-IN" sz="1000"/>
              <a:t>(Boolean):</a:t>
            </a:r>
          </a:p>
          <a:p>
            <a:pPr>
              <a:lnSpc>
                <a:spcPct val="120000"/>
              </a:lnSpc>
            </a:pPr>
            <a:r>
              <a:rPr lang="en-IN" sz="1000"/>
              <a:t>If language contains whitespaces</a:t>
            </a:r>
          </a:p>
        </p:txBody>
      </p:sp>
      <p:sp>
        <p:nvSpPr>
          <p:cNvPr id="33" name="TextBox 32">
            <a:extLst>
              <a:ext uri="{FF2B5EF4-FFF2-40B4-BE49-F238E27FC236}">
                <a16:creationId xmlns:a16="http://schemas.microsoft.com/office/drawing/2014/main" id="{AD425BDA-5AD7-CBBC-576C-1025036D5969}"/>
              </a:ext>
            </a:extLst>
          </p:cNvPr>
          <p:cNvSpPr txBox="1"/>
          <p:nvPr/>
        </p:nvSpPr>
        <p:spPr>
          <a:xfrm>
            <a:off x="2384558" y="4192070"/>
            <a:ext cx="2058577" cy="483337"/>
          </a:xfrm>
          <a:prstGeom prst="rect">
            <a:avLst/>
          </a:prstGeom>
          <a:noFill/>
        </p:spPr>
        <p:txBody>
          <a:bodyPr wrap="square" rtlCol="0">
            <a:spAutoFit/>
          </a:bodyPr>
          <a:lstStyle/>
          <a:p>
            <a:pPr>
              <a:lnSpc>
                <a:spcPct val="120000"/>
              </a:lnSpc>
            </a:pPr>
            <a:r>
              <a:rPr lang="en-IN" sz="1200" b="1"/>
              <a:t>Complicated </a:t>
            </a:r>
            <a:r>
              <a:rPr lang="en-IN" sz="1000"/>
              <a:t>(String):</a:t>
            </a:r>
          </a:p>
          <a:p>
            <a:pPr>
              <a:lnSpc>
                <a:spcPct val="120000"/>
              </a:lnSpc>
            </a:pPr>
            <a:r>
              <a:rPr lang="en-IN" sz="1000"/>
              <a:t>Complex sentence example</a:t>
            </a:r>
          </a:p>
        </p:txBody>
      </p:sp>
      <p:sp>
        <p:nvSpPr>
          <p:cNvPr id="37" name="TextBox 36">
            <a:extLst>
              <a:ext uri="{FF2B5EF4-FFF2-40B4-BE49-F238E27FC236}">
                <a16:creationId xmlns:a16="http://schemas.microsoft.com/office/drawing/2014/main" id="{D02947D3-2738-CD9E-2823-10648C55E930}"/>
              </a:ext>
            </a:extLst>
          </p:cNvPr>
          <p:cNvSpPr txBox="1"/>
          <p:nvPr/>
        </p:nvSpPr>
        <p:spPr>
          <a:xfrm>
            <a:off x="2368211" y="5060563"/>
            <a:ext cx="2058577" cy="483337"/>
          </a:xfrm>
          <a:prstGeom prst="rect">
            <a:avLst/>
          </a:prstGeom>
          <a:noFill/>
        </p:spPr>
        <p:txBody>
          <a:bodyPr wrap="square" rtlCol="0">
            <a:spAutoFit/>
          </a:bodyPr>
          <a:lstStyle/>
          <a:p>
            <a:pPr>
              <a:lnSpc>
                <a:spcPct val="120000"/>
              </a:lnSpc>
            </a:pPr>
            <a:r>
              <a:rPr lang="en-IN" sz="1200" b="1"/>
              <a:t>Simple </a:t>
            </a:r>
            <a:r>
              <a:rPr lang="en-IN" sz="1000"/>
              <a:t>(String):</a:t>
            </a:r>
          </a:p>
          <a:p>
            <a:pPr>
              <a:lnSpc>
                <a:spcPct val="120000"/>
              </a:lnSpc>
            </a:pPr>
            <a:r>
              <a:rPr lang="en-IN" sz="1000"/>
              <a:t>Simple sentence example</a:t>
            </a:r>
          </a:p>
        </p:txBody>
      </p:sp>
      <p:pic>
        <p:nvPicPr>
          <p:cNvPr id="41" name="Graphic 40" descr="Qr Code with solid fill">
            <a:extLst>
              <a:ext uri="{FF2B5EF4-FFF2-40B4-BE49-F238E27FC236}">
                <a16:creationId xmlns:a16="http://schemas.microsoft.com/office/drawing/2014/main" id="{E8DF060F-659F-B54F-AC51-B3A525ED7C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4955" y="1584455"/>
            <a:ext cx="457200" cy="457200"/>
          </a:xfrm>
          <a:prstGeom prst="rect">
            <a:avLst/>
          </a:prstGeom>
        </p:spPr>
      </p:pic>
      <p:pic>
        <p:nvPicPr>
          <p:cNvPr id="46" name="Graphic 45" descr="Scroll with solid fill">
            <a:extLst>
              <a:ext uri="{FF2B5EF4-FFF2-40B4-BE49-F238E27FC236}">
                <a16:creationId xmlns:a16="http://schemas.microsoft.com/office/drawing/2014/main" id="{B053A093-C74A-D7D6-5E5E-C23E38835B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92348" y="2487648"/>
            <a:ext cx="435727" cy="435727"/>
          </a:xfrm>
          <a:prstGeom prst="rect">
            <a:avLst/>
          </a:prstGeom>
        </p:spPr>
      </p:pic>
      <p:sp>
        <p:nvSpPr>
          <p:cNvPr id="52" name="TextBox 51">
            <a:extLst>
              <a:ext uri="{FF2B5EF4-FFF2-40B4-BE49-F238E27FC236}">
                <a16:creationId xmlns:a16="http://schemas.microsoft.com/office/drawing/2014/main" id="{A45602DF-D91E-431A-2BD0-5404E672F2DB}"/>
              </a:ext>
            </a:extLst>
          </p:cNvPr>
          <p:cNvSpPr txBox="1"/>
          <p:nvPr/>
        </p:nvSpPr>
        <p:spPr>
          <a:xfrm>
            <a:off x="1679663" y="3323144"/>
            <a:ext cx="676378" cy="431400"/>
          </a:xfrm>
          <a:prstGeom prst="rect">
            <a:avLst/>
          </a:prstGeom>
          <a:noFill/>
        </p:spPr>
        <p:txBody>
          <a:bodyPr wrap="square" rtlCol="0">
            <a:spAutoFit/>
          </a:bodyPr>
          <a:lstStyle/>
          <a:p>
            <a:pPr>
              <a:lnSpc>
                <a:spcPct val="120000"/>
              </a:lnSpc>
            </a:pPr>
            <a:r>
              <a:rPr lang="en-IN" sz="2000" b="1"/>
              <a:t>]     [</a:t>
            </a:r>
            <a:endParaRPr lang="en-IN" sz="2000"/>
          </a:p>
        </p:txBody>
      </p:sp>
      <p:sp>
        <p:nvSpPr>
          <p:cNvPr id="53" name="Arrow: Left-Right 52">
            <a:extLst>
              <a:ext uri="{FF2B5EF4-FFF2-40B4-BE49-F238E27FC236}">
                <a16:creationId xmlns:a16="http://schemas.microsoft.com/office/drawing/2014/main" id="{9B84972D-2581-70C6-10B8-0BC1800C45FD}"/>
              </a:ext>
            </a:extLst>
          </p:cNvPr>
          <p:cNvSpPr/>
          <p:nvPr/>
        </p:nvSpPr>
        <p:spPr>
          <a:xfrm>
            <a:off x="1871854" y="3470561"/>
            <a:ext cx="290512" cy="189322"/>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0" name="Graphic 49" descr="Lost with solid fill">
            <a:extLst>
              <a:ext uri="{FF2B5EF4-FFF2-40B4-BE49-F238E27FC236}">
                <a16:creationId xmlns:a16="http://schemas.microsoft.com/office/drawing/2014/main" id="{58BA1382-41AD-8024-CBE0-A2AB3ADAE04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9968" y="4218207"/>
            <a:ext cx="457200" cy="457200"/>
          </a:xfrm>
          <a:prstGeom prst="rect">
            <a:avLst/>
          </a:prstGeom>
        </p:spPr>
      </p:pic>
      <p:pic>
        <p:nvPicPr>
          <p:cNvPr id="51" name="Graphic 50" descr="Basic Shapes outline">
            <a:extLst>
              <a:ext uri="{FF2B5EF4-FFF2-40B4-BE49-F238E27FC236}">
                <a16:creationId xmlns:a16="http://schemas.microsoft.com/office/drawing/2014/main" id="{9E50E222-B290-B143-B0F3-82631E6BAF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36722" y="5066057"/>
            <a:ext cx="495025" cy="495025"/>
          </a:xfrm>
          <a:prstGeom prst="rect">
            <a:avLst/>
          </a:prstGeom>
        </p:spPr>
      </p:pic>
      <p:sp>
        <p:nvSpPr>
          <p:cNvPr id="8" name="TextBox 7">
            <a:extLst>
              <a:ext uri="{FF2B5EF4-FFF2-40B4-BE49-F238E27FC236}">
                <a16:creationId xmlns:a16="http://schemas.microsoft.com/office/drawing/2014/main" id="{D34E0A00-E277-A23C-42E9-D58ACF00900E}"/>
              </a:ext>
            </a:extLst>
          </p:cNvPr>
          <p:cNvSpPr txBox="1"/>
          <p:nvPr/>
        </p:nvSpPr>
        <p:spPr>
          <a:xfrm>
            <a:off x="1128186" y="1989374"/>
            <a:ext cx="455381" cy="3164432"/>
          </a:xfrm>
          <a:prstGeom prst="rect">
            <a:avLst/>
          </a:prstGeom>
          <a:noFill/>
        </p:spPr>
        <p:txBody>
          <a:bodyPr vert="vert270" wrap="square" rtlCol="0">
            <a:spAutoFit/>
          </a:bodyPr>
          <a:lstStyle/>
          <a:p>
            <a:pPr algn="ctr">
              <a:lnSpc>
                <a:spcPct val="120000"/>
              </a:lnSpc>
            </a:pPr>
            <a:r>
              <a:rPr lang="en-IN" sz="1600" b="1" i="1"/>
              <a:t>TEST DATASET INFORMATION</a:t>
            </a:r>
            <a:endParaRPr lang="en-IN" sz="1100" i="1"/>
          </a:p>
        </p:txBody>
      </p:sp>
      <p:grpSp>
        <p:nvGrpSpPr>
          <p:cNvPr id="69" name="Group 68">
            <a:extLst>
              <a:ext uri="{FF2B5EF4-FFF2-40B4-BE49-F238E27FC236}">
                <a16:creationId xmlns:a16="http://schemas.microsoft.com/office/drawing/2014/main" id="{A9ADC560-DFBD-72CB-67C0-4C454636869E}"/>
              </a:ext>
            </a:extLst>
          </p:cNvPr>
          <p:cNvGrpSpPr/>
          <p:nvPr/>
        </p:nvGrpSpPr>
        <p:grpSpPr>
          <a:xfrm>
            <a:off x="6685856" y="1455296"/>
            <a:ext cx="4492133" cy="4219900"/>
            <a:chOff x="7571681" y="1395599"/>
            <a:chExt cx="4492133" cy="4219900"/>
          </a:xfrm>
        </p:grpSpPr>
        <p:grpSp>
          <p:nvGrpSpPr>
            <p:cNvPr id="70" name="Group 69">
              <a:extLst>
                <a:ext uri="{FF2B5EF4-FFF2-40B4-BE49-F238E27FC236}">
                  <a16:creationId xmlns:a16="http://schemas.microsoft.com/office/drawing/2014/main" id="{AFBEA3B3-B1DC-9C12-807F-470892F98EF2}"/>
                </a:ext>
              </a:extLst>
            </p:cNvPr>
            <p:cNvGrpSpPr/>
            <p:nvPr/>
          </p:nvGrpSpPr>
          <p:grpSpPr>
            <a:xfrm>
              <a:off x="7571681" y="1395599"/>
              <a:ext cx="4020284" cy="4219900"/>
              <a:chOff x="4689649" y="1342804"/>
              <a:chExt cx="4020284" cy="4219900"/>
            </a:xfrm>
          </p:grpSpPr>
          <p:grpSp>
            <p:nvGrpSpPr>
              <p:cNvPr id="72" name="Group 71">
                <a:extLst>
                  <a:ext uri="{FF2B5EF4-FFF2-40B4-BE49-F238E27FC236}">
                    <a16:creationId xmlns:a16="http://schemas.microsoft.com/office/drawing/2014/main" id="{3F6B19A0-C6A8-7FED-9013-0C7914624CBF}"/>
                  </a:ext>
                </a:extLst>
              </p:cNvPr>
              <p:cNvGrpSpPr/>
              <p:nvPr/>
            </p:nvGrpSpPr>
            <p:grpSpPr>
              <a:xfrm>
                <a:off x="4929592" y="1532437"/>
                <a:ext cx="3573511" cy="588046"/>
                <a:chOff x="6035853" y="1561779"/>
                <a:chExt cx="3573511" cy="588046"/>
              </a:xfrm>
            </p:grpSpPr>
            <p:grpSp>
              <p:nvGrpSpPr>
                <p:cNvPr id="94" name="Group 93">
                  <a:extLst>
                    <a:ext uri="{FF2B5EF4-FFF2-40B4-BE49-F238E27FC236}">
                      <a16:creationId xmlns:a16="http://schemas.microsoft.com/office/drawing/2014/main" id="{6FC6D806-65D7-6AB3-354D-49714AFAB97E}"/>
                    </a:ext>
                  </a:extLst>
                </p:cNvPr>
                <p:cNvGrpSpPr/>
                <p:nvPr/>
              </p:nvGrpSpPr>
              <p:grpSpPr>
                <a:xfrm>
                  <a:off x="6035853" y="1592326"/>
                  <a:ext cx="526952" cy="526953"/>
                  <a:chOff x="5890648" y="1561779"/>
                  <a:chExt cx="672157" cy="672158"/>
                </a:xfrm>
              </p:grpSpPr>
              <p:sp>
                <p:nvSpPr>
                  <p:cNvPr id="96" name="Oval 95">
                    <a:extLst>
                      <a:ext uri="{FF2B5EF4-FFF2-40B4-BE49-F238E27FC236}">
                        <a16:creationId xmlns:a16="http://schemas.microsoft.com/office/drawing/2014/main" id="{9D04D475-7B8F-4F8C-ED72-770AF8F8DDFD}"/>
                      </a:ext>
                    </a:extLst>
                  </p:cNvPr>
                  <p:cNvSpPr/>
                  <p:nvPr/>
                </p:nvSpPr>
                <p:spPr>
                  <a:xfrm>
                    <a:off x="5890648" y="1561779"/>
                    <a:ext cx="672157" cy="672158"/>
                  </a:xfrm>
                  <a:prstGeom prst="ellipse">
                    <a:avLst/>
                  </a:prstGeom>
                  <a:solidFill>
                    <a:schemeClr val="accent4"/>
                  </a:solidFill>
                  <a:ln w="19050">
                    <a:solidFill>
                      <a:schemeClr val="tx1"/>
                    </a:solid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pic>
                <p:nvPicPr>
                  <p:cNvPr id="97" name="Picture 96">
                    <a:extLst>
                      <a:ext uri="{FF2B5EF4-FFF2-40B4-BE49-F238E27FC236}">
                        <a16:creationId xmlns:a16="http://schemas.microsoft.com/office/drawing/2014/main" id="{5727358B-E11D-7A32-49A9-B310068BE928}"/>
                      </a:ext>
                    </a:extLst>
                  </p:cNvPr>
                  <p:cNvPicPr>
                    <a:picLocks noChangeAspect="1"/>
                  </p:cNvPicPr>
                  <p:nvPr/>
                </p:nvPicPr>
                <p:blipFill>
                  <a:blip r:embed="rId12"/>
                  <a:stretch>
                    <a:fillRect/>
                  </a:stretch>
                </p:blipFill>
                <p:spPr>
                  <a:xfrm>
                    <a:off x="6032433" y="1675575"/>
                    <a:ext cx="444567" cy="444567"/>
                  </a:xfrm>
                  <a:prstGeom prst="rect">
                    <a:avLst/>
                  </a:prstGeom>
                </p:spPr>
              </p:pic>
            </p:grpSp>
            <p:sp>
              <p:nvSpPr>
                <p:cNvPr id="95" name="TextBox 94">
                  <a:extLst>
                    <a:ext uri="{FF2B5EF4-FFF2-40B4-BE49-F238E27FC236}">
                      <a16:creationId xmlns:a16="http://schemas.microsoft.com/office/drawing/2014/main" id="{321878C9-D98A-4514-A3C9-4E52383D6D2D}"/>
                    </a:ext>
                  </a:extLst>
                </p:cNvPr>
                <p:cNvSpPr txBox="1"/>
                <p:nvPr/>
              </p:nvSpPr>
              <p:spPr>
                <a:xfrm>
                  <a:off x="6634436" y="1561779"/>
                  <a:ext cx="2974928" cy="588046"/>
                </a:xfrm>
                <a:prstGeom prst="rect">
                  <a:avLst/>
                </a:prstGeom>
                <a:noFill/>
              </p:spPr>
              <p:txBody>
                <a:bodyPr wrap="square" rtlCol="0">
                  <a:spAutoFit/>
                </a:bodyPr>
                <a:lstStyle/>
                <a:p>
                  <a:pPr>
                    <a:lnSpc>
                      <a:spcPct val="120000"/>
                    </a:lnSpc>
                  </a:pPr>
                  <a:r>
                    <a:rPr lang="en-IN" sz="1400"/>
                    <a:t>Sentence pairs sourced from </a:t>
                  </a:r>
                </a:p>
                <a:p>
                  <a:pPr>
                    <a:lnSpc>
                      <a:spcPct val="120000"/>
                    </a:lnSpc>
                  </a:pPr>
                  <a:r>
                    <a:rPr lang="en-IN" sz="1400"/>
                    <a:t>Bible and public datasets</a:t>
                  </a:r>
                  <a:endParaRPr lang="en-IN" sz="1050"/>
                </a:p>
              </p:txBody>
            </p:sp>
          </p:grpSp>
          <p:grpSp>
            <p:nvGrpSpPr>
              <p:cNvPr id="73" name="Group 72">
                <a:extLst>
                  <a:ext uri="{FF2B5EF4-FFF2-40B4-BE49-F238E27FC236}">
                    <a16:creationId xmlns:a16="http://schemas.microsoft.com/office/drawing/2014/main" id="{FBB6CE98-BAEE-C200-14D7-0819295A1FC1}"/>
                  </a:ext>
                </a:extLst>
              </p:cNvPr>
              <p:cNvGrpSpPr/>
              <p:nvPr/>
            </p:nvGrpSpPr>
            <p:grpSpPr>
              <a:xfrm>
                <a:off x="4929592" y="2327909"/>
                <a:ext cx="3573511" cy="588046"/>
                <a:chOff x="6035853" y="2266710"/>
                <a:chExt cx="3573511" cy="588046"/>
              </a:xfrm>
            </p:grpSpPr>
            <p:grpSp>
              <p:nvGrpSpPr>
                <p:cNvPr id="90" name="Group 89">
                  <a:extLst>
                    <a:ext uri="{FF2B5EF4-FFF2-40B4-BE49-F238E27FC236}">
                      <a16:creationId xmlns:a16="http://schemas.microsoft.com/office/drawing/2014/main" id="{1317B891-A297-8B82-6DEF-58A75DAFA428}"/>
                    </a:ext>
                  </a:extLst>
                </p:cNvPr>
                <p:cNvGrpSpPr/>
                <p:nvPr/>
              </p:nvGrpSpPr>
              <p:grpSpPr>
                <a:xfrm>
                  <a:off x="6035853" y="2297257"/>
                  <a:ext cx="526952" cy="526953"/>
                  <a:chOff x="6035853" y="2302280"/>
                  <a:chExt cx="526952" cy="526953"/>
                </a:xfrm>
              </p:grpSpPr>
              <p:sp>
                <p:nvSpPr>
                  <p:cNvPr id="92" name="Oval 91">
                    <a:extLst>
                      <a:ext uri="{FF2B5EF4-FFF2-40B4-BE49-F238E27FC236}">
                        <a16:creationId xmlns:a16="http://schemas.microsoft.com/office/drawing/2014/main" id="{3207CCD4-B674-272C-2220-47F9E283F8EE}"/>
                      </a:ext>
                    </a:extLst>
                  </p:cNvPr>
                  <p:cNvSpPr/>
                  <p:nvPr/>
                </p:nvSpPr>
                <p:spPr>
                  <a:xfrm>
                    <a:off x="6035853" y="2302280"/>
                    <a:ext cx="526952" cy="526953"/>
                  </a:xfrm>
                  <a:prstGeom prst="ellipse">
                    <a:avLst/>
                  </a:prstGeom>
                  <a:solidFill>
                    <a:schemeClr val="accent4"/>
                  </a:solidFill>
                  <a:ln w="19050">
                    <a:solidFill>
                      <a:schemeClr val="tx1"/>
                    </a:solid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pic>
                <p:nvPicPr>
                  <p:cNvPr id="93" name="Picture 92">
                    <a:extLst>
                      <a:ext uri="{FF2B5EF4-FFF2-40B4-BE49-F238E27FC236}">
                        <a16:creationId xmlns:a16="http://schemas.microsoft.com/office/drawing/2014/main" id="{DA813BB6-5F2E-D2F0-E6F4-7BF0BF160605}"/>
                      </a:ext>
                    </a:extLst>
                  </p:cNvPr>
                  <p:cNvPicPr>
                    <a:picLocks noChangeAspect="1"/>
                  </p:cNvPicPr>
                  <p:nvPr/>
                </p:nvPicPr>
                <p:blipFill>
                  <a:blip r:embed="rId13"/>
                  <a:stretch>
                    <a:fillRect/>
                  </a:stretch>
                </p:blipFill>
                <p:spPr>
                  <a:xfrm>
                    <a:off x="6178771" y="2426184"/>
                    <a:ext cx="260129" cy="260129"/>
                  </a:xfrm>
                  <a:prstGeom prst="rect">
                    <a:avLst/>
                  </a:prstGeom>
                </p:spPr>
              </p:pic>
            </p:grpSp>
            <p:sp>
              <p:nvSpPr>
                <p:cNvPr id="91" name="TextBox 90">
                  <a:extLst>
                    <a:ext uri="{FF2B5EF4-FFF2-40B4-BE49-F238E27FC236}">
                      <a16:creationId xmlns:a16="http://schemas.microsoft.com/office/drawing/2014/main" id="{968664AC-4008-C9C6-7C6C-774E323689F9}"/>
                    </a:ext>
                  </a:extLst>
                </p:cNvPr>
                <p:cNvSpPr txBox="1"/>
                <p:nvPr/>
              </p:nvSpPr>
              <p:spPr>
                <a:xfrm>
                  <a:off x="6634436" y="2266710"/>
                  <a:ext cx="2974928" cy="588046"/>
                </a:xfrm>
                <a:prstGeom prst="rect">
                  <a:avLst/>
                </a:prstGeom>
                <a:noFill/>
              </p:spPr>
              <p:txBody>
                <a:bodyPr wrap="square" rtlCol="0">
                  <a:spAutoFit/>
                </a:bodyPr>
                <a:lstStyle/>
                <a:p>
                  <a:pPr>
                    <a:lnSpc>
                      <a:spcPct val="120000"/>
                    </a:lnSpc>
                  </a:pPr>
                  <a:r>
                    <a:rPr lang="en-IN" sz="1400"/>
                    <a:t>Sentence in each pair contains one, several or fragments of sentence(s)</a:t>
                  </a:r>
                  <a:endParaRPr lang="en-IN" sz="1050"/>
                </a:p>
              </p:txBody>
            </p:sp>
          </p:grpSp>
          <p:grpSp>
            <p:nvGrpSpPr>
              <p:cNvPr id="74" name="Group 73">
                <a:extLst>
                  <a:ext uri="{FF2B5EF4-FFF2-40B4-BE49-F238E27FC236}">
                    <a16:creationId xmlns:a16="http://schemas.microsoft.com/office/drawing/2014/main" id="{D92F29DF-BFCE-70EE-7DED-93CCDE812AAE}"/>
                  </a:ext>
                </a:extLst>
              </p:cNvPr>
              <p:cNvGrpSpPr/>
              <p:nvPr/>
            </p:nvGrpSpPr>
            <p:grpSpPr>
              <a:xfrm>
                <a:off x="4929592" y="3123381"/>
                <a:ext cx="3573511" cy="598625"/>
                <a:chOff x="6035853" y="3045289"/>
                <a:chExt cx="3573511" cy="598625"/>
              </a:xfrm>
            </p:grpSpPr>
            <p:grpSp>
              <p:nvGrpSpPr>
                <p:cNvPr id="86" name="Group 85">
                  <a:extLst>
                    <a:ext uri="{FF2B5EF4-FFF2-40B4-BE49-F238E27FC236}">
                      <a16:creationId xmlns:a16="http://schemas.microsoft.com/office/drawing/2014/main" id="{AFF2511B-E970-CF33-2BBE-739657CDBC98}"/>
                    </a:ext>
                  </a:extLst>
                </p:cNvPr>
                <p:cNvGrpSpPr/>
                <p:nvPr/>
              </p:nvGrpSpPr>
              <p:grpSpPr>
                <a:xfrm>
                  <a:off x="6035853" y="3081125"/>
                  <a:ext cx="526952" cy="526953"/>
                  <a:chOff x="6035853" y="3075836"/>
                  <a:chExt cx="526952" cy="526953"/>
                </a:xfrm>
              </p:grpSpPr>
              <p:sp>
                <p:nvSpPr>
                  <p:cNvPr id="88" name="Oval 87">
                    <a:extLst>
                      <a:ext uri="{FF2B5EF4-FFF2-40B4-BE49-F238E27FC236}">
                        <a16:creationId xmlns:a16="http://schemas.microsoft.com/office/drawing/2014/main" id="{5216EBBE-3DD7-C056-7AA6-735C8091414B}"/>
                      </a:ext>
                    </a:extLst>
                  </p:cNvPr>
                  <p:cNvSpPr/>
                  <p:nvPr/>
                </p:nvSpPr>
                <p:spPr>
                  <a:xfrm>
                    <a:off x="6035853" y="3075836"/>
                    <a:ext cx="526952" cy="526953"/>
                  </a:xfrm>
                  <a:prstGeom prst="ellipse">
                    <a:avLst/>
                  </a:prstGeom>
                  <a:solidFill>
                    <a:schemeClr val="accent4"/>
                  </a:solidFill>
                  <a:ln w="19050">
                    <a:solidFill>
                      <a:schemeClr val="tx1"/>
                    </a:solid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pic>
                <p:nvPicPr>
                  <p:cNvPr id="89" name="Picture 88">
                    <a:extLst>
                      <a:ext uri="{FF2B5EF4-FFF2-40B4-BE49-F238E27FC236}">
                        <a16:creationId xmlns:a16="http://schemas.microsoft.com/office/drawing/2014/main" id="{CE4BEC46-2592-2090-70B9-A87858B9C178}"/>
                      </a:ext>
                    </a:extLst>
                  </p:cNvPr>
                  <p:cNvPicPr>
                    <a:picLocks noChangeAspect="1"/>
                  </p:cNvPicPr>
                  <p:nvPr/>
                </p:nvPicPr>
                <p:blipFill>
                  <a:blip r:embed="rId14"/>
                  <a:stretch>
                    <a:fillRect/>
                  </a:stretch>
                </p:blipFill>
                <p:spPr>
                  <a:xfrm>
                    <a:off x="6155201" y="3195184"/>
                    <a:ext cx="288256" cy="288256"/>
                  </a:xfrm>
                  <a:prstGeom prst="rect">
                    <a:avLst/>
                  </a:prstGeom>
                </p:spPr>
              </p:pic>
            </p:grpSp>
            <p:sp>
              <p:nvSpPr>
                <p:cNvPr id="87" name="TextBox 86">
                  <a:extLst>
                    <a:ext uri="{FF2B5EF4-FFF2-40B4-BE49-F238E27FC236}">
                      <a16:creationId xmlns:a16="http://schemas.microsoft.com/office/drawing/2014/main" id="{DA8ABCA9-47A3-D844-92A3-B77D56689716}"/>
                    </a:ext>
                  </a:extLst>
                </p:cNvPr>
                <p:cNvSpPr txBox="1"/>
                <p:nvPr/>
              </p:nvSpPr>
              <p:spPr>
                <a:xfrm>
                  <a:off x="6634436" y="3045289"/>
                  <a:ext cx="2974928" cy="598625"/>
                </a:xfrm>
                <a:prstGeom prst="rect">
                  <a:avLst/>
                </a:prstGeom>
                <a:noFill/>
              </p:spPr>
              <p:txBody>
                <a:bodyPr wrap="square" rtlCol="0">
                  <a:spAutoFit/>
                </a:bodyPr>
                <a:lstStyle/>
                <a:p>
                  <a:pPr>
                    <a:lnSpc>
                      <a:spcPct val="120000"/>
                    </a:lnSpc>
                  </a:pPr>
                  <a:r>
                    <a:rPr lang="en-IN" sz="1400"/>
                    <a:t>Sentence complexity within</a:t>
                  </a:r>
                </a:p>
                <a:p>
                  <a:pPr>
                    <a:lnSpc>
                      <a:spcPct val="120000"/>
                    </a:lnSpc>
                  </a:pPr>
                  <a:r>
                    <a:rPr lang="en-IN" sz="1400"/>
                    <a:t>pair is relative</a:t>
                  </a:r>
                  <a:endParaRPr lang="en-IN" sz="1050"/>
                </a:p>
              </p:txBody>
            </p:sp>
          </p:grpSp>
          <p:grpSp>
            <p:nvGrpSpPr>
              <p:cNvPr id="75" name="Group 74">
                <a:extLst>
                  <a:ext uri="{FF2B5EF4-FFF2-40B4-BE49-F238E27FC236}">
                    <a16:creationId xmlns:a16="http://schemas.microsoft.com/office/drawing/2014/main" id="{86A2799F-C315-3775-F5D7-A8E57604B093}"/>
                  </a:ext>
                </a:extLst>
              </p:cNvPr>
              <p:cNvGrpSpPr/>
              <p:nvPr/>
            </p:nvGrpSpPr>
            <p:grpSpPr>
              <a:xfrm>
                <a:off x="4929592" y="3929432"/>
                <a:ext cx="3573511" cy="598625"/>
                <a:chOff x="6035853" y="3797868"/>
                <a:chExt cx="3573511" cy="598625"/>
              </a:xfrm>
            </p:grpSpPr>
            <p:grpSp>
              <p:nvGrpSpPr>
                <p:cNvPr id="82" name="Group 81">
                  <a:extLst>
                    <a:ext uri="{FF2B5EF4-FFF2-40B4-BE49-F238E27FC236}">
                      <a16:creationId xmlns:a16="http://schemas.microsoft.com/office/drawing/2014/main" id="{39A82C94-B167-D852-8AFC-F438623E89DB}"/>
                    </a:ext>
                  </a:extLst>
                </p:cNvPr>
                <p:cNvGrpSpPr/>
                <p:nvPr/>
              </p:nvGrpSpPr>
              <p:grpSpPr>
                <a:xfrm>
                  <a:off x="6035853" y="3833704"/>
                  <a:ext cx="526952" cy="526953"/>
                  <a:chOff x="6035853" y="3849392"/>
                  <a:chExt cx="526952" cy="526953"/>
                </a:xfrm>
              </p:grpSpPr>
              <p:sp>
                <p:nvSpPr>
                  <p:cNvPr id="84" name="Oval 83">
                    <a:extLst>
                      <a:ext uri="{FF2B5EF4-FFF2-40B4-BE49-F238E27FC236}">
                        <a16:creationId xmlns:a16="http://schemas.microsoft.com/office/drawing/2014/main" id="{1570A39B-C79F-E759-DFCC-29F4C4DF9232}"/>
                      </a:ext>
                    </a:extLst>
                  </p:cNvPr>
                  <p:cNvSpPr/>
                  <p:nvPr/>
                </p:nvSpPr>
                <p:spPr>
                  <a:xfrm>
                    <a:off x="6035853" y="3849392"/>
                    <a:ext cx="526952" cy="526953"/>
                  </a:xfrm>
                  <a:prstGeom prst="ellipse">
                    <a:avLst/>
                  </a:prstGeom>
                  <a:solidFill>
                    <a:schemeClr val="accent4"/>
                  </a:solidFill>
                  <a:ln w="19050">
                    <a:solidFill>
                      <a:schemeClr val="tx1"/>
                    </a:solid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pic>
                <p:nvPicPr>
                  <p:cNvPr id="85" name="Picture 84">
                    <a:extLst>
                      <a:ext uri="{FF2B5EF4-FFF2-40B4-BE49-F238E27FC236}">
                        <a16:creationId xmlns:a16="http://schemas.microsoft.com/office/drawing/2014/main" id="{97BAED28-3E28-8172-EDE2-5B13BDB3B479}"/>
                      </a:ext>
                    </a:extLst>
                  </p:cNvPr>
                  <p:cNvPicPr>
                    <a:picLocks noChangeAspect="1"/>
                  </p:cNvPicPr>
                  <p:nvPr/>
                </p:nvPicPr>
                <p:blipFill>
                  <a:blip r:embed="rId15"/>
                  <a:stretch>
                    <a:fillRect/>
                  </a:stretch>
                </p:blipFill>
                <p:spPr>
                  <a:xfrm>
                    <a:off x="6146730" y="3960269"/>
                    <a:ext cx="305199" cy="305199"/>
                  </a:xfrm>
                  <a:prstGeom prst="rect">
                    <a:avLst/>
                  </a:prstGeom>
                </p:spPr>
              </p:pic>
            </p:grpSp>
            <p:sp>
              <p:nvSpPr>
                <p:cNvPr id="83" name="TextBox 82">
                  <a:extLst>
                    <a:ext uri="{FF2B5EF4-FFF2-40B4-BE49-F238E27FC236}">
                      <a16:creationId xmlns:a16="http://schemas.microsoft.com/office/drawing/2014/main" id="{31111CD3-6ADA-0016-F31D-900547959DA0}"/>
                    </a:ext>
                  </a:extLst>
                </p:cNvPr>
                <p:cNvSpPr txBox="1"/>
                <p:nvPr/>
              </p:nvSpPr>
              <p:spPr>
                <a:xfrm>
                  <a:off x="6634436" y="3797868"/>
                  <a:ext cx="2974928" cy="598625"/>
                </a:xfrm>
                <a:prstGeom prst="rect">
                  <a:avLst/>
                </a:prstGeom>
                <a:noFill/>
              </p:spPr>
              <p:txBody>
                <a:bodyPr wrap="square" rtlCol="0">
                  <a:spAutoFit/>
                </a:bodyPr>
                <a:lstStyle/>
                <a:p>
                  <a:pPr>
                    <a:lnSpc>
                      <a:spcPct val="120000"/>
                    </a:lnSpc>
                  </a:pPr>
                  <a:r>
                    <a:rPr lang="en-IN" sz="1400"/>
                    <a:t>Text pairs may or may not semantically related</a:t>
                  </a:r>
                  <a:endParaRPr lang="en-IN" sz="1050"/>
                </a:p>
              </p:txBody>
            </p:sp>
          </p:grpSp>
          <p:grpSp>
            <p:nvGrpSpPr>
              <p:cNvPr id="76" name="Group 75">
                <a:extLst>
                  <a:ext uri="{FF2B5EF4-FFF2-40B4-BE49-F238E27FC236}">
                    <a16:creationId xmlns:a16="http://schemas.microsoft.com/office/drawing/2014/main" id="{6FE95BDA-F447-DAC9-431F-14F7054FF93A}"/>
                  </a:ext>
                </a:extLst>
              </p:cNvPr>
              <p:cNvGrpSpPr/>
              <p:nvPr/>
            </p:nvGrpSpPr>
            <p:grpSpPr>
              <a:xfrm>
                <a:off x="4929592" y="4735483"/>
                <a:ext cx="3699103" cy="588046"/>
                <a:chOff x="6035853" y="4495085"/>
                <a:chExt cx="3699103" cy="588046"/>
              </a:xfrm>
            </p:grpSpPr>
            <p:grpSp>
              <p:nvGrpSpPr>
                <p:cNvPr id="78" name="Group 77">
                  <a:extLst>
                    <a:ext uri="{FF2B5EF4-FFF2-40B4-BE49-F238E27FC236}">
                      <a16:creationId xmlns:a16="http://schemas.microsoft.com/office/drawing/2014/main" id="{D9B3C189-434A-37D1-0017-9A3171C99304}"/>
                    </a:ext>
                  </a:extLst>
                </p:cNvPr>
                <p:cNvGrpSpPr/>
                <p:nvPr/>
              </p:nvGrpSpPr>
              <p:grpSpPr>
                <a:xfrm>
                  <a:off x="6035853" y="4525632"/>
                  <a:ext cx="526952" cy="526953"/>
                  <a:chOff x="6035853" y="4556278"/>
                  <a:chExt cx="526952" cy="526953"/>
                </a:xfrm>
              </p:grpSpPr>
              <p:sp>
                <p:nvSpPr>
                  <p:cNvPr id="80" name="Oval 79">
                    <a:extLst>
                      <a:ext uri="{FF2B5EF4-FFF2-40B4-BE49-F238E27FC236}">
                        <a16:creationId xmlns:a16="http://schemas.microsoft.com/office/drawing/2014/main" id="{0CB08109-991C-7C66-93B3-F21968796D3A}"/>
                      </a:ext>
                    </a:extLst>
                  </p:cNvPr>
                  <p:cNvSpPr/>
                  <p:nvPr/>
                </p:nvSpPr>
                <p:spPr>
                  <a:xfrm>
                    <a:off x="6035853" y="4556278"/>
                    <a:ext cx="526952" cy="526953"/>
                  </a:xfrm>
                  <a:prstGeom prst="ellipse">
                    <a:avLst/>
                  </a:prstGeom>
                  <a:solidFill>
                    <a:schemeClr val="accent4"/>
                  </a:solidFill>
                  <a:ln w="19050">
                    <a:solidFill>
                      <a:schemeClr val="tx1"/>
                    </a:solidFill>
                  </a:ln>
                  <a:effectLst>
                    <a:outerShdw blurRad="63500" sx="102000" sy="102000" algn="c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pic>
                <p:nvPicPr>
                  <p:cNvPr id="81" name="Picture 80">
                    <a:extLst>
                      <a:ext uri="{FF2B5EF4-FFF2-40B4-BE49-F238E27FC236}">
                        <a16:creationId xmlns:a16="http://schemas.microsoft.com/office/drawing/2014/main" id="{828E9C1A-66C6-F890-531C-6A991D554FB6}"/>
                      </a:ext>
                    </a:extLst>
                  </p:cNvPr>
                  <p:cNvPicPr>
                    <a:picLocks noChangeAspect="1"/>
                  </p:cNvPicPr>
                  <p:nvPr/>
                </p:nvPicPr>
                <p:blipFill>
                  <a:blip r:embed="rId16"/>
                  <a:stretch>
                    <a:fillRect/>
                  </a:stretch>
                </p:blipFill>
                <p:spPr>
                  <a:xfrm>
                    <a:off x="6146521" y="4666946"/>
                    <a:ext cx="305616" cy="305616"/>
                  </a:xfrm>
                  <a:prstGeom prst="rect">
                    <a:avLst/>
                  </a:prstGeom>
                </p:spPr>
              </p:pic>
            </p:grpSp>
            <p:sp>
              <p:nvSpPr>
                <p:cNvPr id="79" name="TextBox 78">
                  <a:extLst>
                    <a:ext uri="{FF2B5EF4-FFF2-40B4-BE49-F238E27FC236}">
                      <a16:creationId xmlns:a16="http://schemas.microsoft.com/office/drawing/2014/main" id="{CF31CE38-A02D-1A09-534A-311FC184B520}"/>
                    </a:ext>
                  </a:extLst>
                </p:cNvPr>
                <p:cNvSpPr txBox="1"/>
                <p:nvPr/>
              </p:nvSpPr>
              <p:spPr>
                <a:xfrm>
                  <a:off x="6634435" y="4495085"/>
                  <a:ext cx="3100521" cy="588046"/>
                </a:xfrm>
                <a:prstGeom prst="rect">
                  <a:avLst/>
                </a:prstGeom>
                <a:noFill/>
              </p:spPr>
              <p:txBody>
                <a:bodyPr wrap="square" rtlCol="0">
                  <a:spAutoFit/>
                </a:bodyPr>
                <a:lstStyle/>
                <a:p>
                  <a:pPr>
                    <a:lnSpc>
                      <a:spcPct val="120000"/>
                    </a:lnSpc>
                  </a:pPr>
                  <a:r>
                    <a:rPr lang="en-IN" sz="1400"/>
                    <a:t>Simple text may be longer than complex text</a:t>
                  </a:r>
                  <a:endParaRPr lang="en-IN" sz="1050"/>
                </a:p>
              </p:txBody>
            </p:sp>
          </p:grpSp>
          <p:sp>
            <p:nvSpPr>
              <p:cNvPr id="77" name="Rectangle: Rounded Corners 76">
                <a:extLst>
                  <a:ext uri="{FF2B5EF4-FFF2-40B4-BE49-F238E27FC236}">
                    <a16:creationId xmlns:a16="http://schemas.microsoft.com/office/drawing/2014/main" id="{1C0655B9-C80E-E4E9-AF47-3FDFFFF86443}"/>
                  </a:ext>
                </a:extLst>
              </p:cNvPr>
              <p:cNvSpPr/>
              <p:nvPr/>
            </p:nvSpPr>
            <p:spPr>
              <a:xfrm>
                <a:off x="4689649" y="1342804"/>
                <a:ext cx="4020284" cy="4219900"/>
              </a:xfrm>
              <a:custGeom>
                <a:avLst/>
                <a:gdLst>
                  <a:gd name="connsiteX0" fmla="*/ 0 w 4020284"/>
                  <a:gd name="connsiteY0" fmla="*/ 130539 h 4219900"/>
                  <a:gd name="connsiteX1" fmla="*/ 130539 w 4020284"/>
                  <a:gd name="connsiteY1" fmla="*/ 0 h 4219900"/>
                  <a:gd name="connsiteX2" fmla="*/ 629976 w 4020284"/>
                  <a:gd name="connsiteY2" fmla="*/ 0 h 4219900"/>
                  <a:gd name="connsiteX3" fmla="*/ 1091822 w 4020284"/>
                  <a:gd name="connsiteY3" fmla="*/ 0 h 4219900"/>
                  <a:gd name="connsiteX4" fmla="*/ 1516075 w 4020284"/>
                  <a:gd name="connsiteY4" fmla="*/ 0 h 4219900"/>
                  <a:gd name="connsiteX5" fmla="*/ 2090696 w 4020284"/>
                  <a:gd name="connsiteY5" fmla="*/ 0 h 4219900"/>
                  <a:gd name="connsiteX6" fmla="*/ 2590134 w 4020284"/>
                  <a:gd name="connsiteY6" fmla="*/ 0 h 4219900"/>
                  <a:gd name="connsiteX7" fmla="*/ 3202347 w 4020284"/>
                  <a:gd name="connsiteY7" fmla="*/ 0 h 4219900"/>
                  <a:gd name="connsiteX8" fmla="*/ 3889745 w 4020284"/>
                  <a:gd name="connsiteY8" fmla="*/ 0 h 4219900"/>
                  <a:gd name="connsiteX9" fmla="*/ 4020284 w 4020284"/>
                  <a:gd name="connsiteY9" fmla="*/ 130539 h 4219900"/>
                  <a:gd name="connsiteX10" fmla="*/ 4020284 w 4020284"/>
                  <a:gd name="connsiteY10" fmla="*/ 616909 h 4219900"/>
                  <a:gd name="connsiteX11" fmla="*/ 4020284 w 4020284"/>
                  <a:gd name="connsiteY11" fmla="*/ 1222043 h 4219900"/>
                  <a:gd name="connsiteX12" fmla="*/ 4020284 w 4020284"/>
                  <a:gd name="connsiteY12" fmla="*/ 1708412 h 4219900"/>
                  <a:gd name="connsiteX13" fmla="*/ 4020284 w 4020284"/>
                  <a:gd name="connsiteY13" fmla="*/ 2353135 h 4219900"/>
                  <a:gd name="connsiteX14" fmla="*/ 4020284 w 4020284"/>
                  <a:gd name="connsiteY14" fmla="*/ 2799916 h 4219900"/>
                  <a:gd name="connsiteX15" fmla="*/ 4020284 w 4020284"/>
                  <a:gd name="connsiteY15" fmla="*/ 3246697 h 4219900"/>
                  <a:gd name="connsiteX16" fmla="*/ 4020284 w 4020284"/>
                  <a:gd name="connsiteY16" fmla="*/ 4089361 h 4219900"/>
                  <a:gd name="connsiteX17" fmla="*/ 3889745 w 4020284"/>
                  <a:gd name="connsiteY17" fmla="*/ 4219900 h 4219900"/>
                  <a:gd name="connsiteX18" fmla="*/ 3315124 w 4020284"/>
                  <a:gd name="connsiteY18" fmla="*/ 4219900 h 4219900"/>
                  <a:gd name="connsiteX19" fmla="*/ 2815686 w 4020284"/>
                  <a:gd name="connsiteY19" fmla="*/ 4219900 h 4219900"/>
                  <a:gd name="connsiteX20" fmla="*/ 2203473 w 4020284"/>
                  <a:gd name="connsiteY20" fmla="*/ 4219900 h 4219900"/>
                  <a:gd name="connsiteX21" fmla="*/ 1628851 w 4020284"/>
                  <a:gd name="connsiteY21" fmla="*/ 4219900 h 4219900"/>
                  <a:gd name="connsiteX22" fmla="*/ 1091822 w 4020284"/>
                  <a:gd name="connsiteY22" fmla="*/ 4219900 h 4219900"/>
                  <a:gd name="connsiteX23" fmla="*/ 592384 w 4020284"/>
                  <a:gd name="connsiteY23" fmla="*/ 4219900 h 4219900"/>
                  <a:gd name="connsiteX24" fmla="*/ 130539 w 4020284"/>
                  <a:gd name="connsiteY24" fmla="*/ 4219900 h 4219900"/>
                  <a:gd name="connsiteX25" fmla="*/ 0 w 4020284"/>
                  <a:gd name="connsiteY25" fmla="*/ 4089361 h 4219900"/>
                  <a:gd name="connsiteX26" fmla="*/ 0 w 4020284"/>
                  <a:gd name="connsiteY26" fmla="*/ 3484227 h 4219900"/>
                  <a:gd name="connsiteX27" fmla="*/ 0 w 4020284"/>
                  <a:gd name="connsiteY27" fmla="*/ 2879093 h 4219900"/>
                  <a:gd name="connsiteX28" fmla="*/ 0 w 4020284"/>
                  <a:gd name="connsiteY28" fmla="*/ 2234370 h 4219900"/>
                  <a:gd name="connsiteX29" fmla="*/ 0 w 4020284"/>
                  <a:gd name="connsiteY29" fmla="*/ 1787589 h 4219900"/>
                  <a:gd name="connsiteX30" fmla="*/ 0 w 4020284"/>
                  <a:gd name="connsiteY30" fmla="*/ 1182455 h 4219900"/>
                  <a:gd name="connsiteX31" fmla="*/ 0 w 4020284"/>
                  <a:gd name="connsiteY31" fmla="*/ 696085 h 4219900"/>
                  <a:gd name="connsiteX32" fmla="*/ 0 w 4020284"/>
                  <a:gd name="connsiteY32" fmla="*/ 130539 h 421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20284" h="4219900" extrusionOk="0">
                    <a:moveTo>
                      <a:pt x="0" y="130539"/>
                    </a:moveTo>
                    <a:cubicBezTo>
                      <a:pt x="162" y="51297"/>
                      <a:pt x="69445" y="12997"/>
                      <a:pt x="130539" y="0"/>
                    </a:cubicBezTo>
                    <a:cubicBezTo>
                      <a:pt x="262111" y="-45190"/>
                      <a:pt x="446898" y="34594"/>
                      <a:pt x="629976" y="0"/>
                    </a:cubicBezTo>
                    <a:cubicBezTo>
                      <a:pt x="813054" y="-34594"/>
                      <a:pt x="877286" y="29529"/>
                      <a:pt x="1091822" y="0"/>
                    </a:cubicBezTo>
                    <a:cubicBezTo>
                      <a:pt x="1306358" y="-29529"/>
                      <a:pt x="1386029" y="42270"/>
                      <a:pt x="1516075" y="0"/>
                    </a:cubicBezTo>
                    <a:cubicBezTo>
                      <a:pt x="1646121" y="-42270"/>
                      <a:pt x="1899313" y="55318"/>
                      <a:pt x="2090696" y="0"/>
                    </a:cubicBezTo>
                    <a:cubicBezTo>
                      <a:pt x="2282079" y="-55318"/>
                      <a:pt x="2365520" y="31559"/>
                      <a:pt x="2590134" y="0"/>
                    </a:cubicBezTo>
                    <a:cubicBezTo>
                      <a:pt x="2814748" y="-31559"/>
                      <a:pt x="3004816" y="51992"/>
                      <a:pt x="3202347" y="0"/>
                    </a:cubicBezTo>
                    <a:cubicBezTo>
                      <a:pt x="3399878" y="-51992"/>
                      <a:pt x="3587506" y="26941"/>
                      <a:pt x="3889745" y="0"/>
                    </a:cubicBezTo>
                    <a:cubicBezTo>
                      <a:pt x="3956613" y="-10582"/>
                      <a:pt x="4035834" y="62274"/>
                      <a:pt x="4020284" y="130539"/>
                    </a:cubicBezTo>
                    <a:cubicBezTo>
                      <a:pt x="4036342" y="315025"/>
                      <a:pt x="3987878" y="374220"/>
                      <a:pt x="4020284" y="616909"/>
                    </a:cubicBezTo>
                    <a:cubicBezTo>
                      <a:pt x="4052690" y="859598"/>
                      <a:pt x="3989296" y="1076507"/>
                      <a:pt x="4020284" y="1222043"/>
                    </a:cubicBezTo>
                    <a:cubicBezTo>
                      <a:pt x="4051272" y="1367579"/>
                      <a:pt x="3966451" y="1602128"/>
                      <a:pt x="4020284" y="1708412"/>
                    </a:cubicBezTo>
                    <a:cubicBezTo>
                      <a:pt x="4074117" y="1814696"/>
                      <a:pt x="3944349" y="2133900"/>
                      <a:pt x="4020284" y="2353135"/>
                    </a:cubicBezTo>
                    <a:cubicBezTo>
                      <a:pt x="4096219" y="2572370"/>
                      <a:pt x="3992956" y="2641567"/>
                      <a:pt x="4020284" y="2799916"/>
                    </a:cubicBezTo>
                    <a:cubicBezTo>
                      <a:pt x="4047612" y="2958265"/>
                      <a:pt x="4014173" y="3037997"/>
                      <a:pt x="4020284" y="3246697"/>
                    </a:cubicBezTo>
                    <a:cubicBezTo>
                      <a:pt x="4026395" y="3455397"/>
                      <a:pt x="3996643" y="3702023"/>
                      <a:pt x="4020284" y="4089361"/>
                    </a:cubicBezTo>
                    <a:cubicBezTo>
                      <a:pt x="4027459" y="4160477"/>
                      <a:pt x="3941868" y="4225441"/>
                      <a:pt x="3889745" y="4219900"/>
                    </a:cubicBezTo>
                    <a:cubicBezTo>
                      <a:pt x="3669114" y="4279688"/>
                      <a:pt x="3508749" y="4196872"/>
                      <a:pt x="3315124" y="4219900"/>
                    </a:cubicBezTo>
                    <a:cubicBezTo>
                      <a:pt x="3121499" y="4242928"/>
                      <a:pt x="3020144" y="4206495"/>
                      <a:pt x="2815686" y="4219900"/>
                    </a:cubicBezTo>
                    <a:cubicBezTo>
                      <a:pt x="2611228" y="4233305"/>
                      <a:pt x="2332855" y="4173374"/>
                      <a:pt x="2203473" y="4219900"/>
                    </a:cubicBezTo>
                    <a:cubicBezTo>
                      <a:pt x="2074091" y="4266426"/>
                      <a:pt x="1804311" y="4187101"/>
                      <a:pt x="1628851" y="4219900"/>
                    </a:cubicBezTo>
                    <a:cubicBezTo>
                      <a:pt x="1453391" y="4252699"/>
                      <a:pt x="1281996" y="4184381"/>
                      <a:pt x="1091822" y="4219900"/>
                    </a:cubicBezTo>
                    <a:cubicBezTo>
                      <a:pt x="901648" y="4255419"/>
                      <a:pt x="841923" y="4196780"/>
                      <a:pt x="592384" y="4219900"/>
                    </a:cubicBezTo>
                    <a:cubicBezTo>
                      <a:pt x="342845" y="4243020"/>
                      <a:pt x="270250" y="4203781"/>
                      <a:pt x="130539" y="4219900"/>
                    </a:cubicBezTo>
                    <a:cubicBezTo>
                      <a:pt x="73642" y="4206334"/>
                      <a:pt x="4726" y="4156708"/>
                      <a:pt x="0" y="4089361"/>
                    </a:cubicBezTo>
                    <a:cubicBezTo>
                      <a:pt x="-26381" y="3852576"/>
                      <a:pt x="71859" y="3656253"/>
                      <a:pt x="0" y="3484227"/>
                    </a:cubicBezTo>
                    <a:cubicBezTo>
                      <a:pt x="-71859" y="3312201"/>
                      <a:pt x="68828" y="3155216"/>
                      <a:pt x="0" y="2879093"/>
                    </a:cubicBezTo>
                    <a:cubicBezTo>
                      <a:pt x="-68828" y="2602970"/>
                      <a:pt x="75595" y="2405605"/>
                      <a:pt x="0" y="2234370"/>
                    </a:cubicBezTo>
                    <a:cubicBezTo>
                      <a:pt x="-75595" y="2063135"/>
                      <a:pt x="51576" y="1959954"/>
                      <a:pt x="0" y="1787589"/>
                    </a:cubicBezTo>
                    <a:cubicBezTo>
                      <a:pt x="-51576" y="1615224"/>
                      <a:pt x="7199" y="1445257"/>
                      <a:pt x="0" y="1182455"/>
                    </a:cubicBezTo>
                    <a:cubicBezTo>
                      <a:pt x="-7199" y="919653"/>
                      <a:pt x="17881" y="839834"/>
                      <a:pt x="0" y="696085"/>
                    </a:cubicBezTo>
                    <a:cubicBezTo>
                      <a:pt x="-17881" y="552336"/>
                      <a:pt x="59352" y="375178"/>
                      <a:pt x="0" y="130539"/>
                    </a:cubicBezTo>
                    <a:close/>
                  </a:path>
                </a:pathLst>
              </a:custGeom>
              <a:noFill/>
              <a:ln w="28575">
                <a:solidFill>
                  <a:schemeClr val="bg1">
                    <a:lumMod val="95000"/>
                    <a:lumOff val="5000"/>
                  </a:schemeClr>
                </a:solidFill>
                <a:extLst>
                  <a:ext uri="{C807C97D-BFC1-408E-A445-0C87EB9F89A2}">
                    <ask:lineSketchStyleProps xmlns:ask="http://schemas.microsoft.com/office/drawing/2018/sketchyshapes" sd="46409675">
                      <a:prstGeom prst="roundRect">
                        <a:avLst>
                          <a:gd name="adj" fmla="val 324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1" name="TextBox 70">
              <a:extLst>
                <a:ext uri="{FF2B5EF4-FFF2-40B4-BE49-F238E27FC236}">
                  <a16:creationId xmlns:a16="http://schemas.microsoft.com/office/drawing/2014/main" id="{B3F1B9ED-374C-2CD7-11E4-9E1C0A84EFE6}"/>
                </a:ext>
              </a:extLst>
            </p:cNvPr>
            <p:cNvSpPr txBox="1"/>
            <p:nvPr/>
          </p:nvSpPr>
          <p:spPr>
            <a:xfrm>
              <a:off x="11608433" y="2181346"/>
              <a:ext cx="455381" cy="2648407"/>
            </a:xfrm>
            <a:prstGeom prst="rect">
              <a:avLst/>
            </a:prstGeom>
            <a:noFill/>
          </p:spPr>
          <p:txBody>
            <a:bodyPr vert="vert" wrap="square" rtlCol="0">
              <a:spAutoFit/>
            </a:bodyPr>
            <a:lstStyle/>
            <a:p>
              <a:pPr algn="ctr">
                <a:lnSpc>
                  <a:spcPct val="120000"/>
                </a:lnSpc>
              </a:pPr>
              <a:r>
                <a:rPr lang="en-IN" sz="1600" b="1" i="1"/>
                <a:t>POINTS OF INTEREST</a:t>
              </a:r>
              <a:endParaRPr lang="en-IN" sz="1100" i="1"/>
            </a:p>
          </p:txBody>
        </p:sp>
      </p:grpSp>
      <p:grpSp>
        <p:nvGrpSpPr>
          <p:cNvPr id="98" name="Group 97">
            <a:extLst>
              <a:ext uri="{FF2B5EF4-FFF2-40B4-BE49-F238E27FC236}">
                <a16:creationId xmlns:a16="http://schemas.microsoft.com/office/drawing/2014/main" id="{408AFE61-4D4B-3BA0-8975-A2C9EE86C677}"/>
              </a:ext>
            </a:extLst>
          </p:cNvPr>
          <p:cNvGrpSpPr/>
          <p:nvPr/>
        </p:nvGrpSpPr>
        <p:grpSpPr>
          <a:xfrm>
            <a:off x="5012468" y="1196427"/>
            <a:ext cx="1495147" cy="4715210"/>
            <a:chOff x="5012468" y="1196427"/>
            <a:chExt cx="1495147" cy="4715210"/>
          </a:xfrm>
        </p:grpSpPr>
        <p:grpSp>
          <p:nvGrpSpPr>
            <p:cNvPr id="99" name="Group 98">
              <a:extLst>
                <a:ext uri="{FF2B5EF4-FFF2-40B4-BE49-F238E27FC236}">
                  <a16:creationId xmlns:a16="http://schemas.microsoft.com/office/drawing/2014/main" id="{A3051AAD-372F-6799-67A6-348F79808408}"/>
                </a:ext>
              </a:extLst>
            </p:cNvPr>
            <p:cNvGrpSpPr/>
            <p:nvPr/>
          </p:nvGrpSpPr>
          <p:grpSpPr>
            <a:xfrm>
              <a:off x="5074241" y="1196427"/>
              <a:ext cx="1371600" cy="748740"/>
              <a:chOff x="9284063" y="2258380"/>
              <a:chExt cx="1371600" cy="748740"/>
            </a:xfrm>
          </p:grpSpPr>
          <p:sp>
            <p:nvSpPr>
              <p:cNvPr id="112" name="TextBox 111">
                <a:extLst>
                  <a:ext uri="{FF2B5EF4-FFF2-40B4-BE49-F238E27FC236}">
                    <a16:creationId xmlns:a16="http://schemas.microsoft.com/office/drawing/2014/main" id="{2DF93E85-5D6B-49DD-F353-99DE717CA1B6}"/>
                  </a:ext>
                </a:extLst>
              </p:cNvPr>
              <p:cNvSpPr txBox="1"/>
              <p:nvPr/>
            </p:nvSpPr>
            <p:spPr>
              <a:xfrm>
                <a:off x="9284063" y="2730121"/>
                <a:ext cx="1371600" cy="276999"/>
              </a:xfrm>
              <a:prstGeom prst="rect">
                <a:avLst/>
              </a:prstGeom>
              <a:noFill/>
            </p:spPr>
            <p:txBody>
              <a:bodyPr wrap="square" rtlCol="0">
                <a:spAutoFit/>
              </a:bodyPr>
              <a:lstStyle/>
              <a:p>
                <a:pPr algn="ctr"/>
                <a:r>
                  <a:rPr lang="en-US" sz="1200"/>
                  <a:t>Sentence Pairs</a:t>
                </a:r>
              </a:p>
            </p:txBody>
          </p:sp>
          <p:sp>
            <p:nvSpPr>
              <p:cNvPr id="113" name="TextBox 112">
                <a:extLst>
                  <a:ext uri="{FF2B5EF4-FFF2-40B4-BE49-F238E27FC236}">
                    <a16:creationId xmlns:a16="http://schemas.microsoft.com/office/drawing/2014/main" id="{72D140E0-46FC-BCFC-B5CC-1A813551B8E9}"/>
                  </a:ext>
                </a:extLst>
              </p:cNvPr>
              <p:cNvSpPr txBox="1"/>
              <p:nvPr/>
            </p:nvSpPr>
            <p:spPr>
              <a:xfrm>
                <a:off x="9284063" y="2258380"/>
                <a:ext cx="1371600" cy="567015"/>
              </a:xfrm>
              <a:prstGeom prst="rect">
                <a:avLst/>
              </a:prstGeom>
              <a:noFill/>
            </p:spPr>
            <p:txBody>
              <a:bodyPr wrap="square" rtlCol="0">
                <a:spAutoFit/>
              </a:bodyPr>
              <a:lstStyle/>
              <a:p>
                <a:pPr algn="ctr">
                  <a:lnSpc>
                    <a:spcPct val="120000"/>
                  </a:lnSpc>
                </a:pPr>
                <a:r>
                  <a:rPr lang="en-IN" sz="2800" b="1"/>
                  <a:t>12671</a:t>
                </a:r>
                <a:endParaRPr lang="en-IN" b="1"/>
              </a:p>
            </p:txBody>
          </p:sp>
        </p:grpSp>
        <p:grpSp>
          <p:nvGrpSpPr>
            <p:cNvPr id="100" name="Group 99">
              <a:extLst>
                <a:ext uri="{FF2B5EF4-FFF2-40B4-BE49-F238E27FC236}">
                  <a16:creationId xmlns:a16="http://schemas.microsoft.com/office/drawing/2014/main" id="{6401AEF7-CA4B-BCBB-9800-4BF690138CD4}"/>
                </a:ext>
              </a:extLst>
            </p:cNvPr>
            <p:cNvGrpSpPr/>
            <p:nvPr/>
          </p:nvGrpSpPr>
          <p:grpSpPr>
            <a:xfrm>
              <a:off x="5012468" y="2810330"/>
              <a:ext cx="1495147" cy="933406"/>
              <a:chOff x="9284062" y="2258380"/>
              <a:chExt cx="1495147" cy="933406"/>
            </a:xfrm>
          </p:grpSpPr>
          <p:sp>
            <p:nvSpPr>
              <p:cNvPr id="110" name="TextBox 109">
                <a:extLst>
                  <a:ext uri="{FF2B5EF4-FFF2-40B4-BE49-F238E27FC236}">
                    <a16:creationId xmlns:a16="http://schemas.microsoft.com/office/drawing/2014/main" id="{3A147F5A-611B-0058-8429-25F61D8CB1DB}"/>
                  </a:ext>
                </a:extLst>
              </p:cNvPr>
              <p:cNvSpPr txBox="1"/>
              <p:nvPr/>
            </p:nvSpPr>
            <p:spPr>
              <a:xfrm>
                <a:off x="9284062" y="2730121"/>
                <a:ext cx="1495147" cy="461665"/>
              </a:xfrm>
              <a:prstGeom prst="rect">
                <a:avLst/>
              </a:prstGeom>
              <a:noFill/>
            </p:spPr>
            <p:txBody>
              <a:bodyPr wrap="square" rtlCol="0">
                <a:spAutoFit/>
              </a:bodyPr>
              <a:lstStyle/>
              <a:p>
                <a:pPr algn="ctr"/>
                <a:r>
                  <a:rPr lang="en-US" sz="1200"/>
                  <a:t>Pairs per </a:t>
                </a:r>
                <a:br>
                  <a:rPr lang="en-US" sz="1200"/>
                </a:br>
                <a:r>
                  <a:rPr lang="en-US" sz="1200"/>
                  <a:t>language</a:t>
                </a:r>
              </a:p>
            </p:txBody>
          </p:sp>
          <p:sp>
            <p:nvSpPr>
              <p:cNvPr id="111" name="TextBox 110">
                <a:extLst>
                  <a:ext uri="{FF2B5EF4-FFF2-40B4-BE49-F238E27FC236}">
                    <a16:creationId xmlns:a16="http://schemas.microsoft.com/office/drawing/2014/main" id="{3F6ED892-8F4D-C7E7-E1E3-F1486A3D619C}"/>
                  </a:ext>
                </a:extLst>
              </p:cNvPr>
              <p:cNvSpPr txBox="1"/>
              <p:nvPr/>
            </p:nvSpPr>
            <p:spPr>
              <a:xfrm>
                <a:off x="9284063" y="2258380"/>
                <a:ext cx="1371600" cy="567015"/>
              </a:xfrm>
              <a:prstGeom prst="rect">
                <a:avLst/>
              </a:prstGeom>
              <a:noFill/>
            </p:spPr>
            <p:txBody>
              <a:bodyPr wrap="square" rtlCol="0">
                <a:spAutoFit/>
              </a:bodyPr>
              <a:lstStyle/>
              <a:p>
                <a:pPr algn="ctr">
                  <a:lnSpc>
                    <a:spcPct val="120000"/>
                  </a:lnSpc>
                </a:pPr>
                <a:r>
                  <a:rPr lang="en-IN" sz="2800" b="1"/>
                  <a:t>~500</a:t>
                </a:r>
                <a:endParaRPr lang="en-IN" b="1"/>
              </a:p>
            </p:txBody>
          </p:sp>
        </p:grpSp>
        <p:grpSp>
          <p:nvGrpSpPr>
            <p:cNvPr id="101" name="Group 100">
              <a:extLst>
                <a:ext uri="{FF2B5EF4-FFF2-40B4-BE49-F238E27FC236}">
                  <a16:creationId xmlns:a16="http://schemas.microsoft.com/office/drawing/2014/main" id="{9C01A49B-34D4-64DF-82A2-72B3FC109B85}"/>
                </a:ext>
              </a:extLst>
            </p:cNvPr>
            <p:cNvGrpSpPr/>
            <p:nvPr/>
          </p:nvGrpSpPr>
          <p:grpSpPr>
            <a:xfrm>
              <a:off x="5056263" y="2003378"/>
              <a:ext cx="1407556" cy="748740"/>
              <a:chOff x="9284063" y="2258380"/>
              <a:chExt cx="1407556" cy="748740"/>
            </a:xfrm>
          </p:grpSpPr>
          <p:sp>
            <p:nvSpPr>
              <p:cNvPr id="108" name="TextBox 107">
                <a:extLst>
                  <a:ext uri="{FF2B5EF4-FFF2-40B4-BE49-F238E27FC236}">
                    <a16:creationId xmlns:a16="http://schemas.microsoft.com/office/drawing/2014/main" id="{BC78D129-E159-355B-334C-4CF2298D7EEC}"/>
                  </a:ext>
                </a:extLst>
              </p:cNvPr>
              <p:cNvSpPr txBox="1"/>
              <p:nvPr/>
            </p:nvSpPr>
            <p:spPr>
              <a:xfrm>
                <a:off x="9284063" y="2730121"/>
                <a:ext cx="1407556" cy="276999"/>
              </a:xfrm>
              <a:prstGeom prst="rect">
                <a:avLst/>
              </a:prstGeom>
              <a:noFill/>
            </p:spPr>
            <p:txBody>
              <a:bodyPr wrap="square" rtlCol="0">
                <a:spAutoFit/>
              </a:bodyPr>
              <a:lstStyle/>
              <a:p>
                <a:pPr algn="ctr"/>
                <a:r>
                  <a:rPr lang="en-US" sz="1200"/>
                  <a:t>Languages</a:t>
                </a:r>
              </a:p>
            </p:txBody>
          </p:sp>
          <p:sp>
            <p:nvSpPr>
              <p:cNvPr id="109" name="TextBox 108">
                <a:extLst>
                  <a:ext uri="{FF2B5EF4-FFF2-40B4-BE49-F238E27FC236}">
                    <a16:creationId xmlns:a16="http://schemas.microsoft.com/office/drawing/2014/main" id="{F16D30F8-C43E-D6F1-9BC0-94B902E5EC5C}"/>
                  </a:ext>
                </a:extLst>
              </p:cNvPr>
              <p:cNvSpPr txBox="1"/>
              <p:nvPr/>
            </p:nvSpPr>
            <p:spPr>
              <a:xfrm>
                <a:off x="9284063" y="2258380"/>
                <a:ext cx="1371600" cy="567015"/>
              </a:xfrm>
              <a:prstGeom prst="rect">
                <a:avLst/>
              </a:prstGeom>
              <a:noFill/>
            </p:spPr>
            <p:txBody>
              <a:bodyPr wrap="square" rtlCol="0">
                <a:spAutoFit/>
              </a:bodyPr>
              <a:lstStyle/>
              <a:p>
                <a:pPr algn="ctr">
                  <a:lnSpc>
                    <a:spcPct val="120000"/>
                  </a:lnSpc>
                </a:pPr>
                <a:r>
                  <a:rPr lang="en-IN" sz="2800" b="1"/>
                  <a:t>29</a:t>
                </a:r>
                <a:endParaRPr lang="en-IN" b="1"/>
              </a:p>
            </p:txBody>
          </p:sp>
        </p:grpSp>
        <p:grpSp>
          <p:nvGrpSpPr>
            <p:cNvPr id="102" name="Group 101">
              <a:extLst>
                <a:ext uri="{FF2B5EF4-FFF2-40B4-BE49-F238E27FC236}">
                  <a16:creationId xmlns:a16="http://schemas.microsoft.com/office/drawing/2014/main" id="{4DA5E7A7-3431-B9A7-7036-20B56D72FD6F}"/>
                </a:ext>
              </a:extLst>
            </p:cNvPr>
            <p:cNvGrpSpPr/>
            <p:nvPr/>
          </p:nvGrpSpPr>
          <p:grpSpPr>
            <a:xfrm>
              <a:off x="5074241" y="4793565"/>
              <a:ext cx="1371600" cy="1118072"/>
              <a:chOff x="9284063" y="2258380"/>
              <a:chExt cx="1371600" cy="1118072"/>
            </a:xfrm>
          </p:grpSpPr>
          <p:sp>
            <p:nvSpPr>
              <p:cNvPr id="106" name="TextBox 105">
                <a:extLst>
                  <a:ext uri="{FF2B5EF4-FFF2-40B4-BE49-F238E27FC236}">
                    <a16:creationId xmlns:a16="http://schemas.microsoft.com/office/drawing/2014/main" id="{E7F4C456-1F5A-1741-FCA0-F40FE28526D3}"/>
                  </a:ext>
                </a:extLst>
              </p:cNvPr>
              <p:cNvSpPr txBox="1"/>
              <p:nvPr/>
            </p:nvSpPr>
            <p:spPr>
              <a:xfrm>
                <a:off x="9284063" y="2730121"/>
                <a:ext cx="1371600" cy="646331"/>
              </a:xfrm>
              <a:prstGeom prst="rect">
                <a:avLst/>
              </a:prstGeom>
              <a:noFill/>
            </p:spPr>
            <p:txBody>
              <a:bodyPr wrap="square" rtlCol="0">
                <a:spAutoFit/>
              </a:bodyPr>
              <a:lstStyle/>
              <a:p>
                <a:pPr algn="ctr"/>
                <a:r>
                  <a:rPr lang="en-US" sz="1200"/>
                  <a:t>Languages w/o</a:t>
                </a:r>
                <a:br>
                  <a:rPr lang="en-US" sz="1200"/>
                </a:br>
                <a:r>
                  <a:rPr lang="en-US" sz="1200"/>
                  <a:t>whitespace separator</a:t>
                </a:r>
              </a:p>
            </p:txBody>
          </p:sp>
          <p:sp>
            <p:nvSpPr>
              <p:cNvPr id="107" name="TextBox 106">
                <a:extLst>
                  <a:ext uri="{FF2B5EF4-FFF2-40B4-BE49-F238E27FC236}">
                    <a16:creationId xmlns:a16="http://schemas.microsoft.com/office/drawing/2014/main" id="{F2EA3DAD-8A3C-1584-A724-A4090B11DA40}"/>
                  </a:ext>
                </a:extLst>
              </p:cNvPr>
              <p:cNvSpPr txBox="1"/>
              <p:nvPr/>
            </p:nvSpPr>
            <p:spPr>
              <a:xfrm>
                <a:off x="9284063" y="2258380"/>
                <a:ext cx="1371600" cy="567015"/>
              </a:xfrm>
              <a:prstGeom prst="rect">
                <a:avLst/>
              </a:prstGeom>
              <a:noFill/>
            </p:spPr>
            <p:txBody>
              <a:bodyPr wrap="square" rtlCol="0">
                <a:spAutoFit/>
              </a:bodyPr>
              <a:lstStyle/>
              <a:p>
                <a:pPr algn="ctr">
                  <a:lnSpc>
                    <a:spcPct val="120000"/>
                  </a:lnSpc>
                </a:pPr>
                <a:r>
                  <a:rPr lang="en-IN" sz="2800" b="1"/>
                  <a:t>3</a:t>
                </a:r>
                <a:endParaRPr lang="en-IN" b="1"/>
              </a:p>
            </p:txBody>
          </p:sp>
        </p:grpSp>
        <p:grpSp>
          <p:nvGrpSpPr>
            <p:cNvPr id="103" name="Group 102">
              <a:extLst>
                <a:ext uri="{FF2B5EF4-FFF2-40B4-BE49-F238E27FC236}">
                  <a16:creationId xmlns:a16="http://schemas.microsoft.com/office/drawing/2014/main" id="{B166D3AF-6316-1EA9-A4B4-489BDDD15546}"/>
                </a:ext>
              </a:extLst>
            </p:cNvPr>
            <p:cNvGrpSpPr/>
            <p:nvPr/>
          </p:nvGrpSpPr>
          <p:grpSpPr>
            <a:xfrm>
              <a:off x="5074241" y="3801948"/>
              <a:ext cx="1371600" cy="933406"/>
              <a:chOff x="9284063" y="2258380"/>
              <a:chExt cx="1371600" cy="933406"/>
            </a:xfrm>
          </p:grpSpPr>
          <p:sp>
            <p:nvSpPr>
              <p:cNvPr id="104" name="TextBox 103">
                <a:extLst>
                  <a:ext uri="{FF2B5EF4-FFF2-40B4-BE49-F238E27FC236}">
                    <a16:creationId xmlns:a16="http://schemas.microsoft.com/office/drawing/2014/main" id="{61244FEC-61CF-D068-F886-C980830C402E}"/>
                  </a:ext>
                </a:extLst>
              </p:cNvPr>
              <p:cNvSpPr txBox="1"/>
              <p:nvPr/>
            </p:nvSpPr>
            <p:spPr>
              <a:xfrm>
                <a:off x="9284063" y="2730121"/>
                <a:ext cx="1371600" cy="461665"/>
              </a:xfrm>
              <a:prstGeom prst="rect">
                <a:avLst/>
              </a:prstGeom>
              <a:noFill/>
            </p:spPr>
            <p:txBody>
              <a:bodyPr wrap="square" lIns="91440" tIns="45720" rIns="91440" bIns="45720" rtlCol="0" anchor="t">
                <a:spAutoFit/>
              </a:bodyPr>
              <a:lstStyle/>
              <a:p>
                <a:pPr algn="ctr"/>
                <a:r>
                  <a:rPr lang="en-US" sz="1200"/>
                  <a:t>Script</a:t>
                </a:r>
                <a:br>
                  <a:rPr lang="en-US" sz="1200"/>
                </a:br>
                <a:r>
                  <a:rPr lang="en-US" sz="1200"/>
                  <a:t>Families</a:t>
                </a:r>
              </a:p>
            </p:txBody>
          </p:sp>
          <p:sp>
            <p:nvSpPr>
              <p:cNvPr id="105" name="TextBox 104">
                <a:extLst>
                  <a:ext uri="{FF2B5EF4-FFF2-40B4-BE49-F238E27FC236}">
                    <a16:creationId xmlns:a16="http://schemas.microsoft.com/office/drawing/2014/main" id="{80AED83A-E3DB-4F03-CA29-2C7164F981A7}"/>
                  </a:ext>
                </a:extLst>
              </p:cNvPr>
              <p:cNvSpPr txBox="1"/>
              <p:nvPr/>
            </p:nvSpPr>
            <p:spPr>
              <a:xfrm>
                <a:off x="9284063" y="2258380"/>
                <a:ext cx="1371600" cy="567015"/>
              </a:xfrm>
              <a:prstGeom prst="rect">
                <a:avLst/>
              </a:prstGeom>
              <a:noFill/>
            </p:spPr>
            <p:txBody>
              <a:bodyPr wrap="square" rtlCol="0">
                <a:spAutoFit/>
              </a:bodyPr>
              <a:lstStyle/>
              <a:p>
                <a:pPr algn="ctr">
                  <a:lnSpc>
                    <a:spcPct val="120000"/>
                  </a:lnSpc>
                </a:pPr>
                <a:r>
                  <a:rPr lang="en-IN" sz="2800" b="1"/>
                  <a:t>5</a:t>
                </a:r>
                <a:endParaRPr lang="en-IN" b="1"/>
              </a:p>
            </p:txBody>
          </p:sp>
        </p:grpSp>
      </p:grpSp>
      <p:pic>
        <p:nvPicPr>
          <p:cNvPr id="4" name="Purdue Logo" descr="Purdue Logo">
            <a:extLst>
              <a:ext uri="{FF2B5EF4-FFF2-40B4-BE49-F238E27FC236}">
                <a16:creationId xmlns:a16="http://schemas.microsoft.com/office/drawing/2014/main" id="{0032B278-4AEC-242D-B488-C1A9700E23EA}"/>
              </a:ext>
            </a:extLst>
          </p:cNvPr>
          <p:cNvPicPr>
            <a:picLocks noChangeAspect="1"/>
          </p:cNvPicPr>
          <p:nvPr/>
        </p:nvPicPr>
        <p:blipFill>
          <a:blip r:embed="rId17"/>
          <a:stretch>
            <a:fillRect/>
          </a:stretch>
        </p:blipFill>
        <p:spPr>
          <a:xfrm>
            <a:off x="217599" y="6260463"/>
            <a:ext cx="1673207" cy="299500"/>
          </a:xfrm>
          <a:prstGeom prst="rect">
            <a:avLst/>
          </a:prstGeom>
        </p:spPr>
      </p:pic>
      <p:pic>
        <p:nvPicPr>
          <p:cNvPr id="9" name="Google Shape;13;p2">
            <a:extLst>
              <a:ext uri="{FF2B5EF4-FFF2-40B4-BE49-F238E27FC236}">
                <a16:creationId xmlns:a16="http://schemas.microsoft.com/office/drawing/2014/main" id="{C6525C17-27C7-ED79-7351-BB4FFA9A563B}"/>
              </a:ext>
            </a:extLst>
          </p:cNvPr>
          <p:cNvPicPr preferRelativeResize="0"/>
          <p:nvPr/>
        </p:nvPicPr>
        <p:blipFill>
          <a:blip r:embed="rId18">
            <a:alphaModFix/>
          </a:blip>
          <a:stretch>
            <a:fillRect/>
          </a:stretch>
        </p:blipFill>
        <p:spPr>
          <a:xfrm>
            <a:off x="11230037" y="6218740"/>
            <a:ext cx="713523" cy="382946"/>
          </a:xfrm>
          <a:prstGeom prst="rect">
            <a:avLst/>
          </a:prstGeom>
          <a:noFill/>
          <a:ln>
            <a:noFill/>
          </a:ln>
        </p:spPr>
      </p:pic>
    </p:spTree>
    <p:extLst>
      <p:ext uri="{BB962C8B-B14F-4D97-AF65-F5344CB8AC3E}">
        <p14:creationId xmlns:p14="http://schemas.microsoft.com/office/powerpoint/2010/main" val="69539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09398"/>
          </a:xfrm>
        </p:spPr>
        <p:txBody>
          <a:bodyPr/>
          <a:lstStyle/>
          <a:p>
            <a:r>
              <a:rPr lang="en-US" sz="4400"/>
              <a:t>Model architecture</a:t>
            </a:r>
          </a:p>
        </p:txBody>
      </p:sp>
      <p:cxnSp>
        <p:nvCxnSpPr>
          <p:cNvPr id="267" name="Straight Arrow Connector 266" hidden="1">
            <a:extLst>
              <a:ext uri="{FF2B5EF4-FFF2-40B4-BE49-F238E27FC236}">
                <a16:creationId xmlns:a16="http://schemas.microsoft.com/office/drawing/2014/main" id="{E4054055-43C3-56F9-8DC2-E4167513F2EF}"/>
              </a:ext>
            </a:extLst>
          </p:cNvPr>
          <p:cNvCxnSpPr>
            <a:cxnSpLocks/>
          </p:cNvCxnSpPr>
          <p:nvPr/>
        </p:nvCxnSpPr>
        <p:spPr>
          <a:xfrm rot="660000">
            <a:off x="-9826545" y="1871098"/>
            <a:ext cx="33284160" cy="2926080"/>
          </a:xfrm>
          <a:prstGeom prst="straightConnector1">
            <a:avLst/>
          </a:prstGeom>
          <a:ln>
            <a:solidFill>
              <a:schemeClr val="tx1"/>
            </a:solidFill>
            <a:tailEnd type="triangle"/>
          </a:ln>
          <a:scene3d>
            <a:camera prst="orthographicFront">
              <a:rot lat="0" lon="450000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83" name="Straight Arrow Connector 282" hidden="1">
            <a:extLst>
              <a:ext uri="{FF2B5EF4-FFF2-40B4-BE49-F238E27FC236}">
                <a16:creationId xmlns:a16="http://schemas.microsoft.com/office/drawing/2014/main" id="{F1F3D398-052B-74FF-0813-942B67BB9A1F}"/>
              </a:ext>
            </a:extLst>
          </p:cNvPr>
          <p:cNvCxnSpPr>
            <a:cxnSpLocks/>
          </p:cNvCxnSpPr>
          <p:nvPr/>
        </p:nvCxnSpPr>
        <p:spPr>
          <a:xfrm rot="660000">
            <a:off x="-11563905" y="2876938"/>
            <a:ext cx="33284160" cy="2926080"/>
          </a:xfrm>
          <a:prstGeom prst="straightConnector1">
            <a:avLst/>
          </a:prstGeom>
          <a:ln>
            <a:solidFill>
              <a:schemeClr val="tx1"/>
            </a:solidFill>
            <a:tailEnd type="triangle"/>
          </a:ln>
          <a:scene3d>
            <a:camera prst="orthographicFront">
              <a:rot lat="0" lon="450000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84" name="Straight Arrow Connector 283" hidden="1">
            <a:extLst>
              <a:ext uri="{FF2B5EF4-FFF2-40B4-BE49-F238E27FC236}">
                <a16:creationId xmlns:a16="http://schemas.microsoft.com/office/drawing/2014/main" id="{ADD51A7E-40B4-6AB2-FF64-4EEA834E3CF7}"/>
              </a:ext>
            </a:extLst>
          </p:cNvPr>
          <p:cNvCxnSpPr>
            <a:cxnSpLocks/>
          </p:cNvCxnSpPr>
          <p:nvPr/>
        </p:nvCxnSpPr>
        <p:spPr>
          <a:xfrm rot="660000">
            <a:off x="-11548665" y="5277238"/>
            <a:ext cx="33284160" cy="2926080"/>
          </a:xfrm>
          <a:prstGeom prst="straightConnector1">
            <a:avLst/>
          </a:prstGeom>
          <a:ln>
            <a:solidFill>
              <a:schemeClr val="tx1"/>
            </a:solidFill>
            <a:tailEnd type="triangle"/>
          </a:ln>
          <a:scene3d>
            <a:camera prst="orthographicFront">
              <a:rot lat="0" lon="4500000" rev="0"/>
            </a:camera>
            <a:lightRig rig="threePt" dir="t"/>
          </a:scene3d>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4C5BA6A5-76EF-9447-FB08-992FA09FFEC5}"/>
              </a:ext>
            </a:extLst>
          </p:cNvPr>
          <p:cNvGrpSpPr/>
          <p:nvPr/>
        </p:nvGrpSpPr>
        <p:grpSpPr>
          <a:xfrm>
            <a:off x="373380" y="1117594"/>
            <a:ext cx="8108478" cy="4979284"/>
            <a:chOff x="373380" y="1117594"/>
            <a:chExt cx="8108478" cy="4979284"/>
          </a:xfrm>
        </p:grpSpPr>
        <p:sp>
          <p:nvSpPr>
            <p:cNvPr id="180" name="Rectangle: Rounded Corners 179">
              <a:extLst>
                <a:ext uri="{FF2B5EF4-FFF2-40B4-BE49-F238E27FC236}">
                  <a16:creationId xmlns:a16="http://schemas.microsoft.com/office/drawing/2014/main" id="{2F587DBE-20CA-6154-DCD2-94865C502EB2}"/>
                </a:ext>
              </a:extLst>
            </p:cNvPr>
            <p:cNvSpPr/>
            <p:nvPr/>
          </p:nvSpPr>
          <p:spPr>
            <a:xfrm>
              <a:off x="373380" y="1117594"/>
              <a:ext cx="8108478" cy="4979284"/>
            </a:xfrm>
            <a:custGeom>
              <a:avLst/>
              <a:gdLst>
                <a:gd name="connsiteX0" fmla="*/ 0 w 8108478"/>
                <a:gd name="connsiteY0" fmla="*/ 161677 h 4979284"/>
                <a:gd name="connsiteX1" fmla="*/ 161677 w 8108478"/>
                <a:gd name="connsiteY1" fmla="*/ 0 h 4979284"/>
                <a:gd name="connsiteX2" fmla="*/ 654735 w 8108478"/>
                <a:gd name="connsiteY2" fmla="*/ 0 h 4979284"/>
                <a:gd name="connsiteX3" fmla="*/ 1147793 w 8108478"/>
                <a:gd name="connsiteY3" fmla="*/ 0 h 4979284"/>
                <a:gd name="connsiteX4" fmla="*/ 1562999 w 8108478"/>
                <a:gd name="connsiteY4" fmla="*/ 0 h 4979284"/>
                <a:gd name="connsiteX5" fmla="*/ 2289611 w 8108478"/>
                <a:gd name="connsiteY5" fmla="*/ 0 h 4979284"/>
                <a:gd name="connsiteX6" fmla="*/ 3094074 w 8108478"/>
                <a:gd name="connsiteY6" fmla="*/ 0 h 4979284"/>
                <a:gd name="connsiteX7" fmla="*/ 3742834 w 8108478"/>
                <a:gd name="connsiteY7" fmla="*/ 0 h 4979284"/>
                <a:gd name="connsiteX8" fmla="*/ 4235892 w 8108478"/>
                <a:gd name="connsiteY8" fmla="*/ 0 h 4979284"/>
                <a:gd name="connsiteX9" fmla="*/ 4884652 w 8108478"/>
                <a:gd name="connsiteY9" fmla="*/ 0 h 4979284"/>
                <a:gd name="connsiteX10" fmla="*/ 5377710 w 8108478"/>
                <a:gd name="connsiteY10" fmla="*/ 0 h 4979284"/>
                <a:gd name="connsiteX11" fmla="*/ 5948619 w 8108478"/>
                <a:gd name="connsiteY11" fmla="*/ 0 h 4979284"/>
                <a:gd name="connsiteX12" fmla="*/ 6519528 w 8108478"/>
                <a:gd name="connsiteY12" fmla="*/ 0 h 4979284"/>
                <a:gd name="connsiteX13" fmla="*/ 7168289 w 8108478"/>
                <a:gd name="connsiteY13" fmla="*/ 0 h 4979284"/>
                <a:gd name="connsiteX14" fmla="*/ 7946801 w 8108478"/>
                <a:gd name="connsiteY14" fmla="*/ 0 h 4979284"/>
                <a:gd name="connsiteX15" fmla="*/ 8108478 w 8108478"/>
                <a:gd name="connsiteY15" fmla="*/ 161677 h 4979284"/>
                <a:gd name="connsiteX16" fmla="*/ 8108478 w 8108478"/>
                <a:gd name="connsiteY16" fmla="*/ 733691 h 4979284"/>
                <a:gd name="connsiteX17" fmla="*/ 8108478 w 8108478"/>
                <a:gd name="connsiteY17" fmla="*/ 1445383 h 4979284"/>
                <a:gd name="connsiteX18" fmla="*/ 8108478 w 8108478"/>
                <a:gd name="connsiteY18" fmla="*/ 2203635 h 4979284"/>
                <a:gd name="connsiteX19" fmla="*/ 8108478 w 8108478"/>
                <a:gd name="connsiteY19" fmla="*/ 2915327 h 4979284"/>
                <a:gd name="connsiteX20" fmla="*/ 8108478 w 8108478"/>
                <a:gd name="connsiteY20" fmla="*/ 3487341 h 4979284"/>
                <a:gd name="connsiteX21" fmla="*/ 8108478 w 8108478"/>
                <a:gd name="connsiteY21" fmla="*/ 4245593 h 4979284"/>
                <a:gd name="connsiteX22" fmla="*/ 8108478 w 8108478"/>
                <a:gd name="connsiteY22" fmla="*/ 4817607 h 4979284"/>
                <a:gd name="connsiteX23" fmla="*/ 7946801 w 8108478"/>
                <a:gd name="connsiteY23" fmla="*/ 4979284 h 4979284"/>
                <a:gd name="connsiteX24" fmla="*/ 7453743 w 8108478"/>
                <a:gd name="connsiteY24" fmla="*/ 4979284 h 4979284"/>
                <a:gd name="connsiteX25" fmla="*/ 6649280 w 8108478"/>
                <a:gd name="connsiteY25" fmla="*/ 4979284 h 4979284"/>
                <a:gd name="connsiteX26" fmla="*/ 6234074 w 8108478"/>
                <a:gd name="connsiteY26" fmla="*/ 4979284 h 4979284"/>
                <a:gd name="connsiteX27" fmla="*/ 5741016 w 8108478"/>
                <a:gd name="connsiteY27" fmla="*/ 4979284 h 4979284"/>
                <a:gd name="connsiteX28" fmla="*/ 5325809 w 8108478"/>
                <a:gd name="connsiteY28" fmla="*/ 4979284 h 4979284"/>
                <a:gd name="connsiteX29" fmla="*/ 4521346 w 8108478"/>
                <a:gd name="connsiteY29" fmla="*/ 4979284 h 4979284"/>
                <a:gd name="connsiteX30" fmla="*/ 3794735 w 8108478"/>
                <a:gd name="connsiteY30" fmla="*/ 4979284 h 4979284"/>
                <a:gd name="connsiteX31" fmla="*/ 3379528 w 8108478"/>
                <a:gd name="connsiteY31" fmla="*/ 4979284 h 4979284"/>
                <a:gd name="connsiteX32" fmla="*/ 2964322 w 8108478"/>
                <a:gd name="connsiteY32" fmla="*/ 4979284 h 4979284"/>
                <a:gd name="connsiteX33" fmla="*/ 2471264 w 8108478"/>
                <a:gd name="connsiteY33" fmla="*/ 4979284 h 4979284"/>
                <a:gd name="connsiteX34" fmla="*/ 1744652 w 8108478"/>
                <a:gd name="connsiteY34" fmla="*/ 4979284 h 4979284"/>
                <a:gd name="connsiteX35" fmla="*/ 1173743 w 8108478"/>
                <a:gd name="connsiteY35" fmla="*/ 4979284 h 4979284"/>
                <a:gd name="connsiteX36" fmla="*/ 161677 w 8108478"/>
                <a:gd name="connsiteY36" fmla="*/ 4979284 h 4979284"/>
                <a:gd name="connsiteX37" fmla="*/ 0 w 8108478"/>
                <a:gd name="connsiteY37" fmla="*/ 4817607 h 4979284"/>
                <a:gd name="connsiteX38" fmla="*/ 0 w 8108478"/>
                <a:gd name="connsiteY38" fmla="*/ 4105915 h 4979284"/>
                <a:gd name="connsiteX39" fmla="*/ 0 w 8108478"/>
                <a:gd name="connsiteY39" fmla="*/ 3440782 h 4979284"/>
                <a:gd name="connsiteX40" fmla="*/ 0 w 8108478"/>
                <a:gd name="connsiteY40" fmla="*/ 2822208 h 4979284"/>
                <a:gd name="connsiteX41" fmla="*/ 0 w 8108478"/>
                <a:gd name="connsiteY41" fmla="*/ 2157076 h 4979284"/>
                <a:gd name="connsiteX42" fmla="*/ 0 w 8108478"/>
                <a:gd name="connsiteY42" fmla="*/ 1631621 h 4979284"/>
                <a:gd name="connsiteX43" fmla="*/ 0 w 8108478"/>
                <a:gd name="connsiteY43" fmla="*/ 1059606 h 4979284"/>
                <a:gd name="connsiteX44" fmla="*/ 0 w 8108478"/>
                <a:gd name="connsiteY44" fmla="*/ 161677 h 497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108478" h="4979284" fill="none" extrusionOk="0">
                  <a:moveTo>
                    <a:pt x="0" y="161677"/>
                  </a:moveTo>
                  <a:cubicBezTo>
                    <a:pt x="-5926" y="65327"/>
                    <a:pt x="66819" y="-379"/>
                    <a:pt x="161677" y="0"/>
                  </a:cubicBezTo>
                  <a:cubicBezTo>
                    <a:pt x="327050" y="-12475"/>
                    <a:pt x="430375" y="7970"/>
                    <a:pt x="654735" y="0"/>
                  </a:cubicBezTo>
                  <a:cubicBezTo>
                    <a:pt x="879095" y="-7970"/>
                    <a:pt x="912302" y="-5052"/>
                    <a:pt x="1147793" y="0"/>
                  </a:cubicBezTo>
                  <a:cubicBezTo>
                    <a:pt x="1383284" y="5052"/>
                    <a:pt x="1394675" y="-19982"/>
                    <a:pt x="1562999" y="0"/>
                  </a:cubicBezTo>
                  <a:cubicBezTo>
                    <a:pt x="1731323" y="19982"/>
                    <a:pt x="2058949" y="-31270"/>
                    <a:pt x="2289611" y="0"/>
                  </a:cubicBezTo>
                  <a:cubicBezTo>
                    <a:pt x="2520273" y="31270"/>
                    <a:pt x="2876893" y="1206"/>
                    <a:pt x="3094074" y="0"/>
                  </a:cubicBezTo>
                  <a:cubicBezTo>
                    <a:pt x="3311255" y="-1206"/>
                    <a:pt x="3588679" y="-24953"/>
                    <a:pt x="3742834" y="0"/>
                  </a:cubicBezTo>
                  <a:cubicBezTo>
                    <a:pt x="3896989" y="24953"/>
                    <a:pt x="4104317" y="16117"/>
                    <a:pt x="4235892" y="0"/>
                  </a:cubicBezTo>
                  <a:cubicBezTo>
                    <a:pt x="4367467" y="-16117"/>
                    <a:pt x="4625442" y="15412"/>
                    <a:pt x="4884652" y="0"/>
                  </a:cubicBezTo>
                  <a:cubicBezTo>
                    <a:pt x="5143862" y="-15412"/>
                    <a:pt x="5147528" y="16950"/>
                    <a:pt x="5377710" y="0"/>
                  </a:cubicBezTo>
                  <a:cubicBezTo>
                    <a:pt x="5607892" y="-16950"/>
                    <a:pt x="5825218" y="13033"/>
                    <a:pt x="5948619" y="0"/>
                  </a:cubicBezTo>
                  <a:cubicBezTo>
                    <a:pt x="6072020" y="-13033"/>
                    <a:pt x="6398827" y="12604"/>
                    <a:pt x="6519528" y="0"/>
                  </a:cubicBezTo>
                  <a:cubicBezTo>
                    <a:pt x="6640229" y="-12604"/>
                    <a:pt x="7030920" y="-15625"/>
                    <a:pt x="7168289" y="0"/>
                  </a:cubicBezTo>
                  <a:cubicBezTo>
                    <a:pt x="7305658" y="15625"/>
                    <a:pt x="7607992" y="-29977"/>
                    <a:pt x="7946801" y="0"/>
                  </a:cubicBezTo>
                  <a:cubicBezTo>
                    <a:pt x="8025048" y="-9264"/>
                    <a:pt x="8090961" y="80325"/>
                    <a:pt x="8108478" y="161677"/>
                  </a:cubicBezTo>
                  <a:cubicBezTo>
                    <a:pt x="8098255" y="360407"/>
                    <a:pt x="8107039" y="587212"/>
                    <a:pt x="8108478" y="733691"/>
                  </a:cubicBezTo>
                  <a:cubicBezTo>
                    <a:pt x="8109917" y="880170"/>
                    <a:pt x="8121331" y="1138623"/>
                    <a:pt x="8108478" y="1445383"/>
                  </a:cubicBezTo>
                  <a:cubicBezTo>
                    <a:pt x="8095625" y="1752143"/>
                    <a:pt x="8133668" y="2043570"/>
                    <a:pt x="8108478" y="2203635"/>
                  </a:cubicBezTo>
                  <a:cubicBezTo>
                    <a:pt x="8083288" y="2363700"/>
                    <a:pt x="8084982" y="2615389"/>
                    <a:pt x="8108478" y="2915327"/>
                  </a:cubicBezTo>
                  <a:cubicBezTo>
                    <a:pt x="8131974" y="3215265"/>
                    <a:pt x="8098024" y="3278261"/>
                    <a:pt x="8108478" y="3487341"/>
                  </a:cubicBezTo>
                  <a:cubicBezTo>
                    <a:pt x="8118932" y="3696421"/>
                    <a:pt x="8118914" y="3983158"/>
                    <a:pt x="8108478" y="4245593"/>
                  </a:cubicBezTo>
                  <a:cubicBezTo>
                    <a:pt x="8098042" y="4508028"/>
                    <a:pt x="8134366" y="4538077"/>
                    <a:pt x="8108478" y="4817607"/>
                  </a:cubicBezTo>
                  <a:cubicBezTo>
                    <a:pt x="8113929" y="4909629"/>
                    <a:pt x="8023645" y="4983749"/>
                    <a:pt x="7946801" y="4979284"/>
                  </a:cubicBezTo>
                  <a:cubicBezTo>
                    <a:pt x="7830183" y="4961684"/>
                    <a:pt x="7676663" y="4965836"/>
                    <a:pt x="7453743" y="4979284"/>
                  </a:cubicBezTo>
                  <a:cubicBezTo>
                    <a:pt x="7230823" y="4992732"/>
                    <a:pt x="6953059" y="5019113"/>
                    <a:pt x="6649280" y="4979284"/>
                  </a:cubicBezTo>
                  <a:cubicBezTo>
                    <a:pt x="6345501" y="4939455"/>
                    <a:pt x="6329963" y="4982412"/>
                    <a:pt x="6234074" y="4979284"/>
                  </a:cubicBezTo>
                  <a:cubicBezTo>
                    <a:pt x="6138185" y="4976156"/>
                    <a:pt x="5914149" y="5000965"/>
                    <a:pt x="5741016" y="4979284"/>
                  </a:cubicBezTo>
                  <a:cubicBezTo>
                    <a:pt x="5567883" y="4957603"/>
                    <a:pt x="5418537" y="4981995"/>
                    <a:pt x="5325809" y="4979284"/>
                  </a:cubicBezTo>
                  <a:cubicBezTo>
                    <a:pt x="5233081" y="4976573"/>
                    <a:pt x="4877511" y="4971097"/>
                    <a:pt x="4521346" y="4979284"/>
                  </a:cubicBezTo>
                  <a:cubicBezTo>
                    <a:pt x="4165181" y="4987471"/>
                    <a:pt x="3975739" y="4972706"/>
                    <a:pt x="3794735" y="4979284"/>
                  </a:cubicBezTo>
                  <a:cubicBezTo>
                    <a:pt x="3613731" y="4985862"/>
                    <a:pt x="3476920" y="4984157"/>
                    <a:pt x="3379528" y="4979284"/>
                  </a:cubicBezTo>
                  <a:cubicBezTo>
                    <a:pt x="3282136" y="4974411"/>
                    <a:pt x="3081657" y="4992806"/>
                    <a:pt x="2964322" y="4979284"/>
                  </a:cubicBezTo>
                  <a:cubicBezTo>
                    <a:pt x="2846987" y="4965762"/>
                    <a:pt x="2682085" y="4976641"/>
                    <a:pt x="2471264" y="4979284"/>
                  </a:cubicBezTo>
                  <a:cubicBezTo>
                    <a:pt x="2260443" y="4981927"/>
                    <a:pt x="2060842" y="4957466"/>
                    <a:pt x="1744652" y="4979284"/>
                  </a:cubicBezTo>
                  <a:cubicBezTo>
                    <a:pt x="1428462" y="5001102"/>
                    <a:pt x="1359995" y="4990722"/>
                    <a:pt x="1173743" y="4979284"/>
                  </a:cubicBezTo>
                  <a:cubicBezTo>
                    <a:pt x="987491" y="4967846"/>
                    <a:pt x="524978" y="4999664"/>
                    <a:pt x="161677" y="4979284"/>
                  </a:cubicBezTo>
                  <a:cubicBezTo>
                    <a:pt x="77194" y="4984762"/>
                    <a:pt x="11079" y="4890746"/>
                    <a:pt x="0" y="4817607"/>
                  </a:cubicBezTo>
                  <a:cubicBezTo>
                    <a:pt x="23419" y="4602716"/>
                    <a:pt x="-31919" y="4354629"/>
                    <a:pt x="0" y="4105915"/>
                  </a:cubicBezTo>
                  <a:cubicBezTo>
                    <a:pt x="31919" y="3857201"/>
                    <a:pt x="-2206" y="3681287"/>
                    <a:pt x="0" y="3440782"/>
                  </a:cubicBezTo>
                  <a:cubicBezTo>
                    <a:pt x="2206" y="3200277"/>
                    <a:pt x="-6681" y="3057409"/>
                    <a:pt x="0" y="2822208"/>
                  </a:cubicBezTo>
                  <a:cubicBezTo>
                    <a:pt x="6681" y="2587007"/>
                    <a:pt x="-30859" y="2446313"/>
                    <a:pt x="0" y="2157076"/>
                  </a:cubicBezTo>
                  <a:cubicBezTo>
                    <a:pt x="30859" y="1867839"/>
                    <a:pt x="-19512" y="1890523"/>
                    <a:pt x="0" y="1631621"/>
                  </a:cubicBezTo>
                  <a:cubicBezTo>
                    <a:pt x="19512" y="1372719"/>
                    <a:pt x="-11248" y="1206904"/>
                    <a:pt x="0" y="1059606"/>
                  </a:cubicBezTo>
                  <a:cubicBezTo>
                    <a:pt x="11248" y="912309"/>
                    <a:pt x="-12299" y="510962"/>
                    <a:pt x="0" y="161677"/>
                  </a:cubicBezTo>
                  <a:close/>
                </a:path>
                <a:path w="8108478" h="4979284" stroke="0" extrusionOk="0">
                  <a:moveTo>
                    <a:pt x="0" y="161677"/>
                  </a:moveTo>
                  <a:cubicBezTo>
                    <a:pt x="162" y="65254"/>
                    <a:pt x="82391" y="11822"/>
                    <a:pt x="161677" y="0"/>
                  </a:cubicBezTo>
                  <a:cubicBezTo>
                    <a:pt x="316179" y="-17075"/>
                    <a:pt x="614715" y="-21327"/>
                    <a:pt x="732586" y="0"/>
                  </a:cubicBezTo>
                  <a:cubicBezTo>
                    <a:pt x="850457" y="21327"/>
                    <a:pt x="1098821" y="21873"/>
                    <a:pt x="1225644" y="0"/>
                  </a:cubicBezTo>
                  <a:cubicBezTo>
                    <a:pt x="1352467" y="-21873"/>
                    <a:pt x="1441397" y="927"/>
                    <a:pt x="1640851" y="0"/>
                  </a:cubicBezTo>
                  <a:cubicBezTo>
                    <a:pt x="1840305" y="-927"/>
                    <a:pt x="2079500" y="-18397"/>
                    <a:pt x="2367462" y="0"/>
                  </a:cubicBezTo>
                  <a:cubicBezTo>
                    <a:pt x="2655424" y="18397"/>
                    <a:pt x="2771721" y="21379"/>
                    <a:pt x="2938371" y="0"/>
                  </a:cubicBezTo>
                  <a:cubicBezTo>
                    <a:pt x="3105021" y="-21379"/>
                    <a:pt x="3505083" y="14031"/>
                    <a:pt x="3742834" y="0"/>
                  </a:cubicBezTo>
                  <a:cubicBezTo>
                    <a:pt x="3980585" y="-14031"/>
                    <a:pt x="4071056" y="-9855"/>
                    <a:pt x="4158041" y="0"/>
                  </a:cubicBezTo>
                  <a:cubicBezTo>
                    <a:pt x="4245026" y="9855"/>
                    <a:pt x="4728612" y="-34119"/>
                    <a:pt x="4962503" y="0"/>
                  </a:cubicBezTo>
                  <a:cubicBezTo>
                    <a:pt x="5196394" y="34119"/>
                    <a:pt x="5372359" y="-26293"/>
                    <a:pt x="5766966" y="0"/>
                  </a:cubicBezTo>
                  <a:cubicBezTo>
                    <a:pt x="6161573" y="26293"/>
                    <a:pt x="6262107" y="-22079"/>
                    <a:pt x="6571429" y="0"/>
                  </a:cubicBezTo>
                  <a:cubicBezTo>
                    <a:pt x="6880751" y="22079"/>
                    <a:pt x="7058445" y="-26595"/>
                    <a:pt x="7298041" y="0"/>
                  </a:cubicBezTo>
                  <a:cubicBezTo>
                    <a:pt x="7537637" y="26595"/>
                    <a:pt x="7797766" y="17049"/>
                    <a:pt x="7946801" y="0"/>
                  </a:cubicBezTo>
                  <a:cubicBezTo>
                    <a:pt x="8022999" y="713"/>
                    <a:pt x="8111790" y="67091"/>
                    <a:pt x="8108478" y="161677"/>
                  </a:cubicBezTo>
                  <a:cubicBezTo>
                    <a:pt x="8127000" y="380538"/>
                    <a:pt x="8105248" y="519677"/>
                    <a:pt x="8108478" y="826810"/>
                  </a:cubicBezTo>
                  <a:cubicBezTo>
                    <a:pt x="8111708" y="1133943"/>
                    <a:pt x="8111881" y="1202472"/>
                    <a:pt x="8108478" y="1352265"/>
                  </a:cubicBezTo>
                  <a:cubicBezTo>
                    <a:pt x="8105075" y="1502058"/>
                    <a:pt x="8111918" y="1800541"/>
                    <a:pt x="8108478" y="1924279"/>
                  </a:cubicBezTo>
                  <a:cubicBezTo>
                    <a:pt x="8105038" y="2048017"/>
                    <a:pt x="8111858" y="2305196"/>
                    <a:pt x="8108478" y="2449734"/>
                  </a:cubicBezTo>
                  <a:cubicBezTo>
                    <a:pt x="8105098" y="2594273"/>
                    <a:pt x="8088411" y="2804632"/>
                    <a:pt x="8108478" y="3068308"/>
                  </a:cubicBezTo>
                  <a:cubicBezTo>
                    <a:pt x="8128545" y="3331984"/>
                    <a:pt x="8082069" y="3456761"/>
                    <a:pt x="8108478" y="3686881"/>
                  </a:cubicBezTo>
                  <a:cubicBezTo>
                    <a:pt x="8134887" y="3917001"/>
                    <a:pt x="8103797" y="4289588"/>
                    <a:pt x="8108478" y="4817607"/>
                  </a:cubicBezTo>
                  <a:cubicBezTo>
                    <a:pt x="8101388" y="4912184"/>
                    <a:pt x="8052999" y="4983621"/>
                    <a:pt x="7946801" y="4979284"/>
                  </a:cubicBezTo>
                  <a:cubicBezTo>
                    <a:pt x="7742079" y="4975989"/>
                    <a:pt x="7701096" y="4960082"/>
                    <a:pt x="7531594" y="4979284"/>
                  </a:cubicBezTo>
                  <a:cubicBezTo>
                    <a:pt x="7362092" y="4998486"/>
                    <a:pt x="7118363" y="4964754"/>
                    <a:pt x="6960685" y="4979284"/>
                  </a:cubicBezTo>
                  <a:cubicBezTo>
                    <a:pt x="6803007" y="4993814"/>
                    <a:pt x="6692806" y="4983337"/>
                    <a:pt x="6467627" y="4979284"/>
                  </a:cubicBezTo>
                  <a:cubicBezTo>
                    <a:pt x="6242448" y="4975231"/>
                    <a:pt x="6095643" y="4964938"/>
                    <a:pt x="5974570" y="4979284"/>
                  </a:cubicBezTo>
                  <a:cubicBezTo>
                    <a:pt x="5853497" y="4993630"/>
                    <a:pt x="5666480" y="5005306"/>
                    <a:pt x="5403660" y="4979284"/>
                  </a:cubicBezTo>
                  <a:cubicBezTo>
                    <a:pt x="5140840" y="4953263"/>
                    <a:pt x="4911524" y="4979941"/>
                    <a:pt x="4677049" y="4979284"/>
                  </a:cubicBezTo>
                  <a:cubicBezTo>
                    <a:pt x="4442574" y="4978627"/>
                    <a:pt x="4103271" y="4992944"/>
                    <a:pt x="3872586" y="4979284"/>
                  </a:cubicBezTo>
                  <a:cubicBezTo>
                    <a:pt x="3641901" y="4965624"/>
                    <a:pt x="3552231" y="4981024"/>
                    <a:pt x="3457379" y="4979284"/>
                  </a:cubicBezTo>
                  <a:cubicBezTo>
                    <a:pt x="3362527" y="4977544"/>
                    <a:pt x="2953343" y="4975420"/>
                    <a:pt x="2730768" y="4979284"/>
                  </a:cubicBezTo>
                  <a:cubicBezTo>
                    <a:pt x="2508193" y="4983148"/>
                    <a:pt x="2388014" y="4978783"/>
                    <a:pt x="2237710" y="4979284"/>
                  </a:cubicBezTo>
                  <a:cubicBezTo>
                    <a:pt x="2087406" y="4979785"/>
                    <a:pt x="1872487" y="4986474"/>
                    <a:pt x="1744652" y="4979284"/>
                  </a:cubicBezTo>
                  <a:cubicBezTo>
                    <a:pt x="1616817" y="4972094"/>
                    <a:pt x="1442737" y="4977178"/>
                    <a:pt x="1329446" y="4979284"/>
                  </a:cubicBezTo>
                  <a:cubicBezTo>
                    <a:pt x="1216155" y="4981390"/>
                    <a:pt x="1054128" y="4990692"/>
                    <a:pt x="836388" y="4979284"/>
                  </a:cubicBezTo>
                  <a:cubicBezTo>
                    <a:pt x="618648" y="4967876"/>
                    <a:pt x="487949" y="5005750"/>
                    <a:pt x="161677" y="4979284"/>
                  </a:cubicBezTo>
                  <a:cubicBezTo>
                    <a:pt x="71137" y="4987448"/>
                    <a:pt x="1280" y="4901278"/>
                    <a:pt x="0" y="4817607"/>
                  </a:cubicBezTo>
                  <a:cubicBezTo>
                    <a:pt x="23171" y="4577923"/>
                    <a:pt x="27411" y="4511188"/>
                    <a:pt x="0" y="4245593"/>
                  </a:cubicBezTo>
                  <a:cubicBezTo>
                    <a:pt x="-27411" y="3979998"/>
                    <a:pt x="-19019" y="3908950"/>
                    <a:pt x="0" y="3720138"/>
                  </a:cubicBezTo>
                  <a:cubicBezTo>
                    <a:pt x="19019" y="3531327"/>
                    <a:pt x="-25088" y="3342542"/>
                    <a:pt x="0" y="3148124"/>
                  </a:cubicBezTo>
                  <a:cubicBezTo>
                    <a:pt x="25088" y="2953706"/>
                    <a:pt x="-13270" y="2731626"/>
                    <a:pt x="0" y="2622669"/>
                  </a:cubicBezTo>
                  <a:cubicBezTo>
                    <a:pt x="13270" y="2513713"/>
                    <a:pt x="-22401" y="2159793"/>
                    <a:pt x="0" y="1910976"/>
                  </a:cubicBezTo>
                  <a:cubicBezTo>
                    <a:pt x="22401" y="1662159"/>
                    <a:pt x="-5577" y="1507732"/>
                    <a:pt x="0" y="1152725"/>
                  </a:cubicBezTo>
                  <a:cubicBezTo>
                    <a:pt x="5577" y="797718"/>
                    <a:pt x="-38140" y="630032"/>
                    <a:pt x="0" y="161677"/>
                  </a:cubicBezTo>
                  <a:close/>
                </a:path>
              </a:pathLst>
            </a:custGeom>
            <a:solidFill>
              <a:schemeClr val="accent4"/>
            </a:solidFill>
            <a:ln w="28575">
              <a:solidFill>
                <a:schemeClr val="bg1">
                  <a:lumMod val="95000"/>
                  <a:lumOff val="5000"/>
                </a:schemeClr>
              </a:solidFill>
              <a:extLst>
                <a:ext uri="{C807C97D-BFC1-408E-A445-0C87EB9F89A2}">
                  <ask:lineSketchStyleProps xmlns:ask="http://schemas.microsoft.com/office/drawing/2018/sketchyshapes" sd="46409675">
                    <a:prstGeom prst="roundRect">
                      <a:avLst>
                        <a:gd name="adj" fmla="val 3247"/>
                      </a:avLst>
                    </a:prstGeom>
                    <ask:type>
                      <ask:lineSketchFreehan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2" name="Group 161">
              <a:extLst>
                <a:ext uri="{FF2B5EF4-FFF2-40B4-BE49-F238E27FC236}">
                  <a16:creationId xmlns:a16="http://schemas.microsoft.com/office/drawing/2014/main" id="{FA878D51-C44D-1D4D-8EC1-789DE61D8119}"/>
                </a:ext>
              </a:extLst>
            </p:cNvPr>
            <p:cNvGrpSpPr/>
            <p:nvPr/>
          </p:nvGrpSpPr>
          <p:grpSpPr>
            <a:xfrm>
              <a:off x="415340" y="1183547"/>
              <a:ext cx="7872405" cy="4883156"/>
              <a:chOff x="415340" y="1123944"/>
              <a:chExt cx="7872405" cy="4883156"/>
            </a:xfrm>
          </p:grpSpPr>
          <p:pic>
            <p:nvPicPr>
              <p:cNvPr id="146" name="Picture 145" descr="Bar chart&#10;&#10;Description automatically generated">
                <a:extLst>
                  <a:ext uri="{FF2B5EF4-FFF2-40B4-BE49-F238E27FC236}">
                    <a16:creationId xmlns:a16="http://schemas.microsoft.com/office/drawing/2014/main" id="{3511446F-B1B1-A189-DACC-ECB298832528}"/>
                  </a:ext>
                </a:extLst>
              </p:cNvPr>
              <p:cNvPicPr>
                <a:picLocks noChangeAspect="1"/>
              </p:cNvPicPr>
              <p:nvPr/>
            </p:nvPicPr>
            <p:blipFill rotWithShape="1">
              <a:blip r:embed="rId3"/>
              <a:srcRect b="6105"/>
              <a:stretch/>
            </p:blipFill>
            <p:spPr>
              <a:xfrm>
                <a:off x="1965073" y="1123944"/>
                <a:ext cx="5695950" cy="4883156"/>
              </a:xfrm>
              <a:prstGeom prst="rect">
                <a:avLst/>
              </a:prstGeom>
            </p:spPr>
          </p:pic>
          <p:pic>
            <p:nvPicPr>
              <p:cNvPr id="89" name="Picture 88">
                <a:extLst>
                  <a:ext uri="{FF2B5EF4-FFF2-40B4-BE49-F238E27FC236}">
                    <a16:creationId xmlns:a16="http://schemas.microsoft.com/office/drawing/2014/main" id="{7904F1F6-91FF-7AAC-1212-EC977EFC1ED4}"/>
                  </a:ext>
                </a:extLst>
              </p:cNvPr>
              <p:cNvPicPr>
                <a:picLocks noChangeAspect="1"/>
              </p:cNvPicPr>
              <p:nvPr/>
            </p:nvPicPr>
            <p:blipFill>
              <a:blip r:embed="rId4"/>
              <a:stretch>
                <a:fillRect/>
              </a:stretch>
            </p:blipFill>
            <p:spPr>
              <a:xfrm>
                <a:off x="703921" y="3155765"/>
                <a:ext cx="811096" cy="811096"/>
              </a:xfrm>
              <a:prstGeom prst="rect">
                <a:avLst/>
              </a:prstGeom>
            </p:spPr>
          </p:pic>
          <p:sp>
            <p:nvSpPr>
              <p:cNvPr id="90" name="Arrow: Right 89">
                <a:extLst>
                  <a:ext uri="{FF2B5EF4-FFF2-40B4-BE49-F238E27FC236}">
                    <a16:creationId xmlns:a16="http://schemas.microsoft.com/office/drawing/2014/main" id="{BEF2EC17-450B-3E78-79FF-34F08497CAFB}"/>
                  </a:ext>
                </a:extLst>
              </p:cNvPr>
              <p:cNvSpPr/>
              <p:nvPr/>
            </p:nvSpPr>
            <p:spPr>
              <a:xfrm>
                <a:off x="1560330" y="3383252"/>
                <a:ext cx="348886" cy="356123"/>
              </a:xfrm>
              <a:prstGeom prst="right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Arrow: Right 90">
                <a:extLst>
                  <a:ext uri="{FF2B5EF4-FFF2-40B4-BE49-F238E27FC236}">
                    <a16:creationId xmlns:a16="http://schemas.microsoft.com/office/drawing/2014/main" id="{BECDE6FD-D93A-AB6F-B830-26280E8A4C67}"/>
                  </a:ext>
                </a:extLst>
              </p:cNvPr>
              <p:cNvSpPr/>
              <p:nvPr/>
            </p:nvSpPr>
            <p:spPr>
              <a:xfrm rot="5400000">
                <a:off x="7267171" y="3793525"/>
                <a:ext cx="287926" cy="252441"/>
              </a:xfrm>
              <a:prstGeom prst="right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9" name="Group 98">
                <a:extLst>
                  <a:ext uri="{FF2B5EF4-FFF2-40B4-BE49-F238E27FC236}">
                    <a16:creationId xmlns:a16="http://schemas.microsoft.com/office/drawing/2014/main" id="{769DC80F-4D2A-1A16-CCC5-AAB7270670F9}"/>
                  </a:ext>
                </a:extLst>
              </p:cNvPr>
              <p:cNvGrpSpPr/>
              <p:nvPr/>
            </p:nvGrpSpPr>
            <p:grpSpPr>
              <a:xfrm>
                <a:off x="1909216" y="4922050"/>
                <a:ext cx="2667992" cy="607093"/>
                <a:chOff x="5583833" y="5659607"/>
                <a:chExt cx="2667992" cy="607093"/>
              </a:xfrm>
            </p:grpSpPr>
            <p:pic>
              <p:nvPicPr>
                <p:cNvPr id="97" name="Picture 96" descr="Chart, bar chart&#10;&#10;Description automatically generated">
                  <a:extLst>
                    <a:ext uri="{FF2B5EF4-FFF2-40B4-BE49-F238E27FC236}">
                      <a16:creationId xmlns:a16="http://schemas.microsoft.com/office/drawing/2014/main" id="{DCFA8FA0-FDB1-D5D4-F840-93D3DD461CDE}"/>
                    </a:ext>
                  </a:extLst>
                </p:cNvPr>
                <p:cNvPicPr>
                  <a:picLocks noChangeAspect="1"/>
                </p:cNvPicPr>
                <p:nvPr/>
              </p:nvPicPr>
              <p:blipFill rotWithShape="1">
                <a:blip r:embed="rId5"/>
                <a:srcRect t="93771" r="41401" b="923"/>
                <a:stretch/>
              </p:blipFill>
              <p:spPr>
                <a:xfrm>
                  <a:off x="5583833" y="5659607"/>
                  <a:ext cx="2667992" cy="275995"/>
                </a:xfrm>
                <a:prstGeom prst="rect">
                  <a:avLst/>
                </a:prstGeom>
              </p:spPr>
            </p:pic>
            <p:pic>
              <p:nvPicPr>
                <p:cNvPr id="98" name="Picture 97" descr="Chart, bar chart&#10;&#10;Description automatically generated">
                  <a:extLst>
                    <a:ext uri="{FF2B5EF4-FFF2-40B4-BE49-F238E27FC236}">
                      <a16:creationId xmlns:a16="http://schemas.microsoft.com/office/drawing/2014/main" id="{9C10A573-510E-4F3D-7FC6-CEE4B7AFE63E}"/>
                    </a:ext>
                  </a:extLst>
                </p:cNvPr>
                <p:cNvPicPr>
                  <a:picLocks noChangeAspect="1"/>
                </p:cNvPicPr>
                <p:nvPr/>
              </p:nvPicPr>
              <p:blipFill rotWithShape="1">
                <a:blip r:embed="rId5"/>
                <a:srcRect l="58667" t="93771" r="2630" b="923"/>
                <a:stretch/>
              </p:blipFill>
              <p:spPr>
                <a:xfrm>
                  <a:off x="6036766" y="5990705"/>
                  <a:ext cx="1762125" cy="275995"/>
                </a:xfrm>
                <a:prstGeom prst="rect">
                  <a:avLst/>
                </a:prstGeom>
              </p:spPr>
            </p:pic>
          </p:grpSp>
          <p:sp>
            <p:nvSpPr>
              <p:cNvPr id="128" name="Rectangle: Rounded Corners 127">
                <a:extLst>
                  <a:ext uri="{FF2B5EF4-FFF2-40B4-BE49-F238E27FC236}">
                    <a16:creationId xmlns:a16="http://schemas.microsoft.com/office/drawing/2014/main" id="{FF9D2F10-CB77-D473-0294-BC4EAECA8CD1}"/>
                  </a:ext>
                </a:extLst>
              </p:cNvPr>
              <p:cNvSpPr/>
              <p:nvPr/>
            </p:nvSpPr>
            <p:spPr>
              <a:xfrm>
                <a:off x="6528798" y="4181474"/>
                <a:ext cx="1749461" cy="740575"/>
              </a:xfrm>
              <a:prstGeom prst="roundRect">
                <a:avLst>
                  <a:gd name="adj" fmla="val 902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p>
            </p:txBody>
          </p:sp>
          <p:grpSp>
            <p:nvGrpSpPr>
              <p:cNvPr id="155" name="Group 154">
                <a:extLst>
                  <a:ext uri="{FF2B5EF4-FFF2-40B4-BE49-F238E27FC236}">
                    <a16:creationId xmlns:a16="http://schemas.microsoft.com/office/drawing/2014/main" id="{472ACB1A-E97C-58ED-6000-4958FAA480CF}"/>
                  </a:ext>
                </a:extLst>
              </p:cNvPr>
              <p:cNvGrpSpPr/>
              <p:nvPr/>
            </p:nvGrpSpPr>
            <p:grpSpPr>
              <a:xfrm>
                <a:off x="6519312" y="4241651"/>
                <a:ext cx="1768433" cy="620221"/>
                <a:chOff x="6520995" y="4237724"/>
                <a:chExt cx="1768433" cy="620221"/>
              </a:xfrm>
            </p:grpSpPr>
            <p:grpSp>
              <p:nvGrpSpPr>
                <p:cNvPr id="154" name="Group 153">
                  <a:extLst>
                    <a:ext uri="{FF2B5EF4-FFF2-40B4-BE49-F238E27FC236}">
                      <a16:creationId xmlns:a16="http://schemas.microsoft.com/office/drawing/2014/main" id="{CB8FD322-F8BC-A401-823D-9533E7084D44}"/>
                    </a:ext>
                  </a:extLst>
                </p:cNvPr>
                <p:cNvGrpSpPr/>
                <p:nvPr/>
              </p:nvGrpSpPr>
              <p:grpSpPr>
                <a:xfrm>
                  <a:off x="7373087" y="4237724"/>
                  <a:ext cx="916341" cy="620221"/>
                  <a:chOff x="7373087" y="4237724"/>
                  <a:chExt cx="916341" cy="620221"/>
                </a:xfrm>
              </p:grpSpPr>
              <p:grpSp>
                <p:nvGrpSpPr>
                  <p:cNvPr id="110" name="Group 109">
                    <a:extLst>
                      <a:ext uri="{FF2B5EF4-FFF2-40B4-BE49-F238E27FC236}">
                        <a16:creationId xmlns:a16="http://schemas.microsoft.com/office/drawing/2014/main" id="{A7496543-E201-0DF6-5BA5-63F12BD0BCA8}"/>
                      </a:ext>
                    </a:extLst>
                  </p:cNvPr>
                  <p:cNvGrpSpPr/>
                  <p:nvPr/>
                </p:nvGrpSpPr>
                <p:grpSpPr>
                  <a:xfrm>
                    <a:off x="7648378" y="4237724"/>
                    <a:ext cx="365760" cy="365760"/>
                    <a:chOff x="7470782" y="3644742"/>
                    <a:chExt cx="365760" cy="365760"/>
                  </a:xfrm>
                </p:grpSpPr>
                <p:pic>
                  <p:nvPicPr>
                    <p:cNvPr id="107" name="Picture 106">
                      <a:extLst>
                        <a:ext uri="{FF2B5EF4-FFF2-40B4-BE49-F238E27FC236}">
                          <a16:creationId xmlns:a16="http://schemas.microsoft.com/office/drawing/2014/main" id="{2005B51E-27E3-CFBF-F300-6EC92E17BAB3}"/>
                        </a:ext>
                      </a:extLst>
                    </p:cNvPr>
                    <p:cNvPicPr>
                      <a:picLocks noChangeAspect="1"/>
                    </p:cNvPicPr>
                    <p:nvPr/>
                  </p:nvPicPr>
                  <p:blipFill>
                    <a:blip r:embed="rId6"/>
                    <a:stretch>
                      <a:fillRect/>
                    </a:stretch>
                  </p:blipFill>
                  <p:spPr>
                    <a:xfrm>
                      <a:off x="7470782" y="3644742"/>
                      <a:ext cx="365760" cy="365760"/>
                    </a:xfrm>
                    <a:prstGeom prst="rect">
                      <a:avLst/>
                    </a:prstGeom>
                  </p:spPr>
                </p:pic>
                <p:pic>
                  <p:nvPicPr>
                    <p:cNvPr id="109" name="Picture 108">
                      <a:extLst>
                        <a:ext uri="{FF2B5EF4-FFF2-40B4-BE49-F238E27FC236}">
                          <a16:creationId xmlns:a16="http://schemas.microsoft.com/office/drawing/2014/main" id="{FE4276AA-6AC1-2DA3-BE71-0A3991A3434F}"/>
                        </a:ext>
                      </a:extLst>
                    </p:cNvPr>
                    <p:cNvPicPr>
                      <a:picLocks noChangeAspect="1"/>
                    </p:cNvPicPr>
                    <p:nvPr/>
                  </p:nvPicPr>
                  <p:blipFill>
                    <a:blip r:embed="rId7"/>
                    <a:stretch>
                      <a:fillRect/>
                    </a:stretch>
                  </p:blipFill>
                  <p:spPr>
                    <a:xfrm>
                      <a:off x="7470782" y="3644742"/>
                      <a:ext cx="365760" cy="365760"/>
                    </a:xfrm>
                    <a:prstGeom prst="rect">
                      <a:avLst/>
                    </a:prstGeom>
                  </p:spPr>
                </p:pic>
              </p:grpSp>
              <p:sp>
                <p:nvSpPr>
                  <p:cNvPr id="114" name="TextBox 113">
                    <a:extLst>
                      <a:ext uri="{FF2B5EF4-FFF2-40B4-BE49-F238E27FC236}">
                        <a16:creationId xmlns:a16="http://schemas.microsoft.com/office/drawing/2014/main" id="{33F79E43-71D5-B695-1D82-B1033763F176}"/>
                      </a:ext>
                    </a:extLst>
                  </p:cNvPr>
                  <p:cNvSpPr txBox="1"/>
                  <p:nvPr/>
                </p:nvSpPr>
                <p:spPr>
                  <a:xfrm>
                    <a:off x="7373087" y="4550168"/>
                    <a:ext cx="916341" cy="307777"/>
                  </a:xfrm>
                  <a:prstGeom prst="rect">
                    <a:avLst/>
                  </a:prstGeom>
                  <a:noFill/>
                </p:spPr>
                <p:txBody>
                  <a:bodyPr wrap="none" rtlCol="0">
                    <a:spAutoFit/>
                  </a:bodyPr>
                  <a:lstStyle/>
                  <a:p>
                    <a:pPr algn="ctr"/>
                    <a:r>
                      <a:rPr lang="en-IN" sz="1400" b="1"/>
                      <a:t>Complex</a:t>
                    </a:r>
                  </a:p>
                </p:txBody>
              </p:sp>
            </p:grpSp>
            <p:grpSp>
              <p:nvGrpSpPr>
                <p:cNvPr id="153" name="Group 152">
                  <a:extLst>
                    <a:ext uri="{FF2B5EF4-FFF2-40B4-BE49-F238E27FC236}">
                      <a16:creationId xmlns:a16="http://schemas.microsoft.com/office/drawing/2014/main" id="{6CC9C59B-ACE9-0FC3-8EC6-49BB8059EFAB}"/>
                    </a:ext>
                  </a:extLst>
                </p:cNvPr>
                <p:cNvGrpSpPr/>
                <p:nvPr/>
              </p:nvGrpSpPr>
              <p:grpSpPr>
                <a:xfrm>
                  <a:off x="6520995" y="4237724"/>
                  <a:ext cx="758541" cy="620221"/>
                  <a:chOff x="6520995" y="4237724"/>
                  <a:chExt cx="758541" cy="620221"/>
                </a:xfrm>
              </p:grpSpPr>
              <p:pic>
                <p:nvPicPr>
                  <p:cNvPr id="116" name="Graphic 115" descr="Connected with solid fill">
                    <a:extLst>
                      <a:ext uri="{FF2B5EF4-FFF2-40B4-BE49-F238E27FC236}">
                        <a16:creationId xmlns:a16="http://schemas.microsoft.com/office/drawing/2014/main" id="{87AA9877-77A7-9B6C-837A-F91A0C38EC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13823" y="4237724"/>
                    <a:ext cx="365760" cy="365760"/>
                  </a:xfrm>
                  <a:prstGeom prst="rect">
                    <a:avLst/>
                  </a:prstGeom>
                </p:spPr>
              </p:pic>
              <p:sp>
                <p:nvSpPr>
                  <p:cNvPr id="119" name="TextBox 118">
                    <a:extLst>
                      <a:ext uri="{FF2B5EF4-FFF2-40B4-BE49-F238E27FC236}">
                        <a16:creationId xmlns:a16="http://schemas.microsoft.com/office/drawing/2014/main" id="{5D2A9AD8-1C24-8ACB-050C-8F659B9E4CFF}"/>
                      </a:ext>
                    </a:extLst>
                  </p:cNvPr>
                  <p:cNvSpPr txBox="1"/>
                  <p:nvPr/>
                </p:nvSpPr>
                <p:spPr>
                  <a:xfrm>
                    <a:off x="6520995" y="4550168"/>
                    <a:ext cx="758541" cy="307777"/>
                  </a:xfrm>
                  <a:prstGeom prst="rect">
                    <a:avLst/>
                  </a:prstGeom>
                  <a:noFill/>
                </p:spPr>
                <p:txBody>
                  <a:bodyPr wrap="none" rtlCol="0">
                    <a:spAutoFit/>
                  </a:bodyPr>
                  <a:lstStyle/>
                  <a:p>
                    <a:pPr algn="ctr"/>
                    <a:r>
                      <a:rPr lang="en-IN" sz="1400" b="1"/>
                      <a:t>Simple</a:t>
                    </a:r>
                  </a:p>
                </p:txBody>
              </p:sp>
            </p:grpSp>
          </p:grpSp>
          <p:sp>
            <p:nvSpPr>
              <p:cNvPr id="132" name="Rectangle: Rounded Corners 131">
                <a:extLst>
                  <a:ext uri="{FF2B5EF4-FFF2-40B4-BE49-F238E27FC236}">
                    <a16:creationId xmlns:a16="http://schemas.microsoft.com/office/drawing/2014/main" id="{CA6E465D-F76F-D8BB-4F4A-3CA6E077CA2A}"/>
                  </a:ext>
                </a:extLst>
              </p:cNvPr>
              <p:cNvSpPr/>
              <p:nvPr/>
            </p:nvSpPr>
            <p:spPr>
              <a:xfrm>
                <a:off x="415340" y="3944139"/>
                <a:ext cx="1529711" cy="59502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IN" sz="1000" b="1" dirty="0"/>
                  <a:t>LaBSE Embeddings</a:t>
                </a:r>
              </a:p>
              <a:p>
                <a:pPr algn="ctr">
                  <a:lnSpc>
                    <a:spcPct val="130000"/>
                  </a:lnSpc>
                </a:pPr>
                <a:r>
                  <a:rPr lang="en-IN" sz="1000" dirty="0"/>
                  <a:t>(N * 64 * 768 * 4 * 1)</a:t>
                </a:r>
              </a:p>
            </p:txBody>
          </p:sp>
          <p:sp>
            <p:nvSpPr>
              <p:cNvPr id="133" name="Rectangle: Rounded Corners 132">
                <a:extLst>
                  <a:ext uri="{FF2B5EF4-FFF2-40B4-BE49-F238E27FC236}">
                    <a16:creationId xmlns:a16="http://schemas.microsoft.com/office/drawing/2014/main" id="{C395AF31-01CC-EE60-1125-AAAE0C0B81FF}"/>
                  </a:ext>
                </a:extLst>
              </p:cNvPr>
              <p:cNvSpPr/>
              <p:nvPr/>
            </p:nvSpPr>
            <p:spPr>
              <a:xfrm>
                <a:off x="437095" y="2757964"/>
                <a:ext cx="1344748" cy="387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b="1"/>
              </a:p>
            </p:txBody>
          </p:sp>
          <p:sp>
            <p:nvSpPr>
              <p:cNvPr id="134" name="Rectangle: Rounded Corners 133">
                <a:extLst>
                  <a:ext uri="{FF2B5EF4-FFF2-40B4-BE49-F238E27FC236}">
                    <a16:creationId xmlns:a16="http://schemas.microsoft.com/office/drawing/2014/main" id="{715DF4B7-05C4-12FC-29CC-C57DB2D29857}"/>
                  </a:ext>
                </a:extLst>
              </p:cNvPr>
              <p:cNvSpPr/>
              <p:nvPr/>
            </p:nvSpPr>
            <p:spPr>
              <a:xfrm rot="16200000">
                <a:off x="1742785" y="3451690"/>
                <a:ext cx="1344748" cy="21924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IN" sz="1000" b="1">
                    <a:solidFill>
                      <a:schemeClr val="accent4"/>
                    </a:solidFill>
                  </a:rPr>
                  <a:t>3 * 3 Kernel</a:t>
                </a:r>
                <a:endParaRPr lang="en-IN" sz="1000">
                  <a:solidFill>
                    <a:schemeClr val="accent4"/>
                  </a:solidFill>
                </a:endParaRPr>
              </a:p>
            </p:txBody>
          </p:sp>
          <p:sp>
            <p:nvSpPr>
              <p:cNvPr id="135" name="Rectangle: Rounded Corners 134">
                <a:extLst>
                  <a:ext uri="{FF2B5EF4-FFF2-40B4-BE49-F238E27FC236}">
                    <a16:creationId xmlns:a16="http://schemas.microsoft.com/office/drawing/2014/main" id="{E606E516-3513-67EF-B59A-E922F62CDB73}"/>
                  </a:ext>
                </a:extLst>
              </p:cNvPr>
              <p:cNvSpPr/>
              <p:nvPr/>
            </p:nvSpPr>
            <p:spPr>
              <a:xfrm rot="16200000">
                <a:off x="3402915" y="3451690"/>
                <a:ext cx="1344748" cy="21924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IN" sz="1000" b="1">
                    <a:solidFill>
                      <a:schemeClr val="accent4"/>
                    </a:solidFill>
                  </a:rPr>
                  <a:t>3 * 3 Kernel</a:t>
                </a:r>
                <a:endParaRPr lang="en-IN" sz="1000">
                  <a:solidFill>
                    <a:schemeClr val="accent4"/>
                  </a:solidFill>
                </a:endParaRPr>
              </a:p>
            </p:txBody>
          </p:sp>
          <p:sp>
            <p:nvSpPr>
              <p:cNvPr id="136" name="Rectangle: Rounded Corners 135">
                <a:extLst>
                  <a:ext uri="{FF2B5EF4-FFF2-40B4-BE49-F238E27FC236}">
                    <a16:creationId xmlns:a16="http://schemas.microsoft.com/office/drawing/2014/main" id="{1E5DD61D-4498-1800-03F8-FBE2C20484CD}"/>
                  </a:ext>
                </a:extLst>
              </p:cNvPr>
              <p:cNvSpPr/>
              <p:nvPr/>
            </p:nvSpPr>
            <p:spPr>
              <a:xfrm>
                <a:off x="2142605" y="4376075"/>
                <a:ext cx="545108" cy="26127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IN" sz="1000" b="1" err="1">
                    <a:solidFill>
                      <a:schemeClr val="accent4"/>
                    </a:solidFill>
                  </a:rPr>
                  <a:t>Relu</a:t>
                </a:r>
                <a:endParaRPr lang="en-IN" sz="1000">
                  <a:solidFill>
                    <a:schemeClr val="accent4"/>
                  </a:solidFill>
                </a:endParaRPr>
              </a:p>
            </p:txBody>
          </p:sp>
          <p:sp>
            <p:nvSpPr>
              <p:cNvPr id="137" name="Rectangle: Rounded Corners 136">
                <a:extLst>
                  <a:ext uri="{FF2B5EF4-FFF2-40B4-BE49-F238E27FC236}">
                    <a16:creationId xmlns:a16="http://schemas.microsoft.com/office/drawing/2014/main" id="{E32AC215-A3CE-1CD0-64B7-6B16CF326D1D}"/>
                  </a:ext>
                </a:extLst>
              </p:cNvPr>
              <p:cNvSpPr/>
              <p:nvPr/>
            </p:nvSpPr>
            <p:spPr>
              <a:xfrm>
                <a:off x="3802735" y="4376075"/>
                <a:ext cx="545108" cy="26127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IN" sz="1000" b="1" err="1">
                    <a:solidFill>
                      <a:schemeClr val="accent4"/>
                    </a:solidFill>
                  </a:rPr>
                  <a:t>Relu</a:t>
                </a:r>
                <a:endParaRPr lang="en-IN" sz="1000">
                  <a:solidFill>
                    <a:schemeClr val="accent4"/>
                  </a:solidFill>
                </a:endParaRPr>
              </a:p>
            </p:txBody>
          </p:sp>
          <p:sp>
            <p:nvSpPr>
              <p:cNvPr id="138" name="Rectangle: Rounded Corners 137">
                <a:extLst>
                  <a:ext uri="{FF2B5EF4-FFF2-40B4-BE49-F238E27FC236}">
                    <a16:creationId xmlns:a16="http://schemas.microsoft.com/office/drawing/2014/main" id="{E2AA91F0-EAD1-44EA-9D20-27296CA52341}"/>
                  </a:ext>
                </a:extLst>
              </p:cNvPr>
              <p:cNvSpPr/>
              <p:nvPr/>
            </p:nvSpPr>
            <p:spPr>
              <a:xfrm>
                <a:off x="2142605" y="2523045"/>
                <a:ext cx="545108" cy="26127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a:solidFill>
                      <a:schemeClr val="accent4"/>
                    </a:solidFill>
                  </a:rPr>
                  <a:t>64</a:t>
                </a:r>
                <a:br>
                  <a:rPr lang="en-IN" sz="700" b="1">
                    <a:solidFill>
                      <a:schemeClr val="accent4"/>
                    </a:solidFill>
                  </a:rPr>
                </a:br>
                <a:r>
                  <a:rPr lang="en-IN" sz="700" b="1">
                    <a:solidFill>
                      <a:schemeClr val="accent4"/>
                    </a:solidFill>
                  </a:rPr>
                  <a:t>units</a:t>
                </a:r>
                <a:endParaRPr lang="en-IN" sz="700">
                  <a:solidFill>
                    <a:schemeClr val="accent4"/>
                  </a:solidFill>
                </a:endParaRPr>
              </a:p>
            </p:txBody>
          </p:sp>
          <p:sp>
            <p:nvSpPr>
              <p:cNvPr id="139" name="Rectangle: Rounded Corners 138">
                <a:extLst>
                  <a:ext uri="{FF2B5EF4-FFF2-40B4-BE49-F238E27FC236}">
                    <a16:creationId xmlns:a16="http://schemas.microsoft.com/office/drawing/2014/main" id="{69DD63E6-D7F5-EA8D-2C38-84D9F5B788CA}"/>
                  </a:ext>
                </a:extLst>
              </p:cNvPr>
              <p:cNvSpPr/>
              <p:nvPr/>
            </p:nvSpPr>
            <p:spPr>
              <a:xfrm>
                <a:off x="3802735" y="2523045"/>
                <a:ext cx="545108" cy="26127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a:solidFill>
                      <a:schemeClr val="accent4"/>
                    </a:solidFill>
                  </a:rPr>
                  <a:t>32 </a:t>
                </a:r>
                <a:br>
                  <a:rPr lang="en-IN" sz="700" b="1">
                    <a:solidFill>
                      <a:schemeClr val="accent4"/>
                    </a:solidFill>
                  </a:rPr>
                </a:br>
                <a:r>
                  <a:rPr lang="en-IN" sz="700" b="1">
                    <a:solidFill>
                      <a:schemeClr val="accent4"/>
                    </a:solidFill>
                  </a:rPr>
                  <a:t>units</a:t>
                </a:r>
                <a:endParaRPr lang="en-IN" sz="700">
                  <a:solidFill>
                    <a:schemeClr val="accent4"/>
                  </a:solidFill>
                </a:endParaRPr>
              </a:p>
            </p:txBody>
          </p:sp>
          <p:sp>
            <p:nvSpPr>
              <p:cNvPr id="140" name="Rectangle: Rounded Corners 139">
                <a:extLst>
                  <a:ext uri="{FF2B5EF4-FFF2-40B4-BE49-F238E27FC236}">
                    <a16:creationId xmlns:a16="http://schemas.microsoft.com/office/drawing/2014/main" id="{1EF87397-215B-4527-A686-75324CA8AC28}"/>
                  </a:ext>
                </a:extLst>
              </p:cNvPr>
              <p:cNvSpPr/>
              <p:nvPr/>
            </p:nvSpPr>
            <p:spPr>
              <a:xfrm rot="16200000">
                <a:off x="2568100" y="3451690"/>
                <a:ext cx="1344748" cy="21924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IN" sz="1000" b="1">
                    <a:solidFill>
                      <a:schemeClr val="accent4"/>
                    </a:solidFill>
                  </a:rPr>
                  <a:t>50% Dropout</a:t>
                </a:r>
                <a:endParaRPr lang="en-IN" sz="1000">
                  <a:solidFill>
                    <a:schemeClr val="accent4"/>
                  </a:solidFill>
                </a:endParaRPr>
              </a:p>
            </p:txBody>
          </p:sp>
          <p:sp>
            <p:nvSpPr>
              <p:cNvPr id="142" name="Rectangle: Rounded Corners 141">
                <a:extLst>
                  <a:ext uri="{FF2B5EF4-FFF2-40B4-BE49-F238E27FC236}">
                    <a16:creationId xmlns:a16="http://schemas.microsoft.com/office/drawing/2014/main" id="{5509D696-ED06-1793-F457-EE4DE148305F}"/>
                  </a:ext>
                </a:extLst>
              </p:cNvPr>
              <p:cNvSpPr/>
              <p:nvPr/>
            </p:nvSpPr>
            <p:spPr>
              <a:xfrm rot="16200000">
                <a:off x="3852223" y="3451689"/>
                <a:ext cx="1344748" cy="21924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IN" sz="1000" b="1">
                    <a:solidFill>
                      <a:schemeClr val="accent4"/>
                    </a:solidFill>
                  </a:rPr>
                  <a:t>50% Dropout</a:t>
                </a:r>
                <a:endParaRPr lang="en-IN" sz="1000">
                  <a:solidFill>
                    <a:schemeClr val="accent4"/>
                  </a:solidFill>
                </a:endParaRPr>
              </a:p>
            </p:txBody>
          </p:sp>
          <p:sp>
            <p:nvSpPr>
              <p:cNvPr id="143" name="Rectangle: Rounded Corners 142">
                <a:extLst>
                  <a:ext uri="{FF2B5EF4-FFF2-40B4-BE49-F238E27FC236}">
                    <a16:creationId xmlns:a16="http://schemas.microsoft.com/office/drawing/2014/main" id="{E796C74B-54C7-FDC9-E850-93815CEBCAE4}"/>
                  </a:ext>
                </a:extLst>
              </p:cNvPr>
              <p:cNvSpPr/>
              <p:nvPr/>
            </p:nvSpPr>
            <p:spPr>
              <a:xfrm rot="17992221">
                <a:off x="5509597" y="2564205"/>
                <a:ext cx="1604209" cy="21924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IN" sz="1000" b="1">
                    <a:solidFill>
                      <a:schemeClr val="bg1"/>
                    </a:solidFill>
                  </a:rPr>
                  <a:t>64 units, </a:t>
                </a:r>
                <a:r>
                  <a:rPr lang="en-IN" sz="1000" b="1" err="1">
                    <a:solidFill>
                      <a:schemeClr val="bg1"/>
                    </a:solidFill>
                  </a:rPr>
                  <a:t>Relu</a:t>
                </a:r>
                <a:endParaRPr lang="en-IN" sz="1000" b="1">
                  <a:solidFill>
                    <a:schemeClr val="bg1"/>
                  </a:solidFill>
                </a:endParaRPr>
              </a:p>
              <a:p>
                <a:pPr>
                  <a:lnSpc>
                    <a:spcPct val="130000"/>
                  </a:lnSpc>
                </a:pPr>
                <a:r>
                  <a:rPr lang="en-IN" sz="1000" b="1">
                    <a:solidFill>
                      <a:schemeClr val="bg1"/>
                    </a:solidFill>
                  </a:rPr>
                  <a:t>L2 Regularization (0.01)</a:t>
                </a:r>
              </a:p>
            </p:txBody>
          </p:sp>
          <p:sp>
            <p:nvSpPr>
              <p:cNvPr id="148" name="Rectangle: Rounded Corners 147">
                <a:extLst>
                  <a:ext uri="{FF2B5EF4-FFF2-40B4-BE49-F238E27FC236}">
                    <a16:creationId xmlns:a16="http://schemas.microsoft.com/office/drawing/2014/main" id="{4DE8AC2C-DA48-D910-7A17-6C94656B6656}"/>
                  </a:ext>
                </a:extLst>
              </p:cNvPr>
              <p:cNvSpPr/>
              <p:nvPr/>
            </p:nvSpPr>
            <p:spPr>
              <a:xfrm rot="17992221">
                <a:off x="6210064" y="2597539"/>
                <a:ext cx="1604209" cy="21924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IN" sz="1000" b="1">
                    <a:solidFill>
                      <a:schemeClr val="bg1"/>
                    </a:solidFill>
                  </a:rPr>
                  <a:t>Alpha = 0.1</a:t>
                </a:r>
              </a:p>
            </p:txBody>
          </p:sp>
          <p:sp>
            <p:nvSpPr>
              <p:cNvPr id="152" name="Rectangle: Rounded Corners 151">
                <a:extLst>
                  <a:ext uri="{FF2B5EF4-FFF2-40B4-BE49-F238E27FC236}">
                    <a16:creationId xmlns:a16="http://schemas.microsoft.com/office/drawing/2014/main" id="{1082403D-291B-8380-9BD8-2A5DCAD60E18}"/>
                  </a:ext>
                </a:extLst>
              </p:cNvPr>
              <p:cNvSpPr/>
              <p:nvPr/>
            </p:nvSpPr>
            <p:spPr>
              <a:xfrm rot="17992221">
                <a:off x="6971972" y="2597539"/>
                <a:ext cx="1604209" cy="21924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IN" sz="1000" b="1">
                    <a:solidFill>
                      <a:schemeClr val="bg1"/>
                    </a:solidFill>
                  </a:rPr>
                  <a:t>1 unit, Sigmoid</a:t>
                </a:r>
              </a:p>
            </p:txBody>
          </p:sp>
          <p:cxnSp>
            <p:nvCxnSpPr>
              <p:cNvPr id="157" name="Straight Connector 156">
                <a:extLst>
                  <a:ext uri="{FF2B5EF4-FFF2-40B4-BE49-F238E27FC236}">
                    <a16:creationId xmlns:a16="http://schemas.microsoft.com/office/drawing/2014/main" id="{5FBCB6FA-3D37-BCB3-7E03-39771E749263}"/>
                  </a:ext>
                </a:extLst>
              </p:cNvPr>
              <p:cNvCxnSpPr>
                <a:cxnSpLocks/>
              </p:cNvCxnSpPr>
              <p:nvPr/>
            </p:nvCxnSpPr>
            <p:spPr>
              <a:xfrm flipH="1">
                <a:off x="7221218" y="4180148"/>
                <a:ext cx="374526" cy="741901"/>
              </a:xfrm>
              <a:prstGeom prst="line">
                <a:avLst/>
              </a:prstGeom>
              <a:noFill/>
            </p:spPr>
            <p:style>
              <a:lnRef idx="2">
                <a:schemeClr val="accent1">
                  <a:shade val="50000"/>
                </a:schemeClr>
              </a:lnRef>
              <a:fillRef idx="1">
                <a:schemeClr val="accent1"/>
              </a:fillRef>
              <a:effectRef idx="0">
                <a:schemeClr val="accent1"/>
              </a:effectRef>
              <a:fontRef idx="minor">
                <a:schemeClr val="lt1"/>
              </a:fontRef>
            </p:style>
          </p:cxnSp>
        </p:grpSp>
      </p:grpSp>
      <p:grpSp>
        <p:nvGrpSpPr>
          <p:cNvPr id="185" name="Group 184">
            <a:extLst>
              <a:ext uri="{FF2B5EF4-FFF2-40B4-BE49-F238E27FC236}">
                <a16:creationId xmlns:a16="http://schemas.microsoft.com/office/drawing/2014/main" id="{521CC9F9-9454-D16E-3767-ED0B0E9E2E0F}"/>
              </a:ext>
            </a:extLst>
          </p:cNvPr>
          <p:cNvGrpSpPr/>
          <p:nvPr/>
        </p:nvGrpSpPr>
        <p:grpSpPr>
          <a:xfrm>
            <a:off x="9216820" y="1245706"/>
            <a:ext cx="2601800" cy="1528375"/>
            <a:chOff x="9043617" y="1052070"/>
            <a:chExt cx="2601800" cy="1528375"/>
          </a:xfrm>
        </p:grpSpPr>
        <p:grpSp>
          <p:nvGrpSpPr>
            <p:cNvPr id="184" name="Group 183">
              <a:extLst>
                <a:ext uri="{FF2B5EF4-FFF2-40B4-BE49-F238E27FC236}">
                  <a16:creationId xmlns:a16="http://schemas.microsoft.com/office/drawing/2014/main" id="{9CA20D60-965F-D5C6-9675-AD082DEF431F}"/>
                </a:ext>
              </a:extLst>
            </p:cNvPr>
            <p:cNvGrpSpPr/>
            <p:nvPr/>
          </p:nvGrpSpPr>
          <p:grpSpPr>
            <a:xfrm>
              <a:off x="9043618" y="1052070"/>
              <a:ext cx="2601799" cy="359591"/>
              <a:chOff x="9043618" y="1242570"/>
              <a:chExt cx="2601799" cy="359591"/>
            </a:xfrm>
          </p:grpSpPr>
          <p:pic>
            <p:nvPicPr>
              <p:cNvPr id="166" name="Picture 165">
                <a:extLst>
                  <a:ext uri="{FF2B5EF4-FFF2-40B4-BE49-F238E27FC236}">
                    <a16:creationId xmlns:a16="http://schemas.microsoft.com/office/drawing/2014/main" id="{0125D60E-6376-A527-7FAC-116A2150ECB3}"/>
                  </a:ext>
                </a:extLst>
              </p:cNvPr>
              <p:cNvPicPr>
                <a:picLocks noChangeAspect="1"/>
              </p:cNvPicPr>
              <p:nvPr/>
            </p:nvPicPr>
            <p:blipFill>
              <a:blip r:embed="rId10"/>
              <a:stretch>
                <a:fillRect/>
              </a:stretch>
            </p:blipFill>
            <p:spPr>
              <a:xfrm>
                <a:off x="9043618" y="1242570"/>
                <a:ext cx="359591" cy="359591"/>
              </a:xfrm>
              <a:prstGeom prst="rect">
                <a:avLst/>
              </a:prstGeom>
            </p:spPr>
          </p:pic>
          <p:sp>
            <p:nvSpPr>
              <p:cNvPr id="170" name="TextBox 169">
                <a:extLst>
                  <a:ext uri="{FF2B5EF4-FFF2-40B4-BE49-F238E27FC236}">
                    <a16:creationId xmlns:a16="http://schemas.microsoft.com/office/drawing/2014/main" id="{69C448DF-C83E-62FB-B6C5-5E6BF5A9E52F}"/>
                  </a:ext>
                </a:extLst>
              </p:cNvPr>
              <p:cNvSpPr txBox="1"/>
              <p:nvPr/>
            </p:nvSpPr>
            <p:spPr>
              <a:xfrm>
                <a:off x="9436820" y="1268477"/>
                <a:ext cx="2208597" cy="307777"/>
              </a:xfrm>
              <a:prstGeom prst="rect">
                <a:avLst/>
              </a:prstGeom>
              <a:noFill/>
            </p:spPr>
            <p:txBody>
              <a:bodyPr wrap="square">
                <a:spAutoFit/>
              </a:bodyPr>
              <a:lstStyle/>
              <a:p>
                <a:pPr rtl="0"/>
                <a:r>
                  <a:rPr lang="en-IN" sz="1400" b="1"/>
                  <a:t>Epochs: </a:t>
                </a:r>
                <a:r>
                  <a:rPr lang="en-IN" sz="1400"/>
                  <a:t>10</a:t>
                </a:r>
              </a:p>
            </p:txBody>
          </p:sp>
        </p:grpSp>
        <p:grpSp>
          <p:nvGrpSpPr>
            <p:cNvPr id="183" name="Group 182">
              <a:extLst>
                <a:ext uri="{FF2B5EF4-FFF2-40B4-BE49-F238E27FC236}">
                  <a16:creationId xmlns:a16="http://schemas.microsoft.com/office/drawing/2014/main" id="{310621A1-54A2-6624-BDE5-1B4D0F9341A9}"/>
                </a:ext>
              </a:extLst>
            </p:cNvPr>
            <p:cNvGrpSpPr/>
            <p:nvPr/>
          </p:nvGrpSpPr>
          <p:grpSpPr>
            <a:xfrm>
              <a:off x="9043618" y="1562267"/>
              <a:ext cx="2601799" cy="359591"/>
              <a:chOff x="9043618" y="1797800"/>
              <a:chExt cx="2601799" cy="359591"/>
            </a:xfrm>
          </p:grpSpPr>
          <p:pic>
            <p:nvPicPr>
              <p:cNvPr id="172" name="Picture 171">
                <a:extLst>
                  <a:ext uri="{FF2B5EF4-FFF2-40B4-BE49-F238E27FC236}">
                    <a16:creationId xmlns:a16="http://schemas.microsoft.com/office/drawing/2014/main" id="{A0B10BA6-72E2-84D6-EAA2-A8390A706459}"/>
                  </a:ext>
                </a:extLst>
              </p:cNvPr>
              <p:cNvPicPr>
                <a:picLocks noChangeAspect="1"/>
              </p:cNvPicPr>
              <p:nvPr/>
            </p:nvPicPr>
            <p:blipFill>
              <a:blip r:embed="rId11"/>
              <a:stretch>
                <a:fillRect/>
              </a:stretch>
            </p:blipFill>
            <p:spPr>
              <a:xfrm>
                <a:off x="9043618" y="1797800"/>
                <a:ext cx="359591" cy="359591"/>
              </a:xfrm>
              <a:prstGeom prst="rect">
                <a:avLst/>
              </a:prstGeom>
            </p:spPr>
          </p:pic>
          <p:sp>
            <p:nvSpPr>
              <p:cNvPr id="173" name="TextBox 172">
                <a:extLst>
                  <a:ext uri="{FF2B5EF4-FFF2-40B4-BE49-F238E27FC236}">
                    <a16:creationId xmlns:a16="http://schemas.microsoft.com/office/drawing/2014/main" id="{A98BED7C-9DA7-C50B-1E26-C6240ACB8783}"/>
                  </a:ext>
                </a:extLst>
              </p:cNvPr>
              <p:cNvSpPr txBox="1"/>
              <p:nvPr/>
            </p:nvSpPr>
            <p:spPr>
              <a:xfrm>
                <a:off x="9436820" y="1823707"/>
                <a:ext cx="2208597" cy="307777"/>
              </a:xfrm>
              <a:prstGeom prst="rect">
                <a:avLst/>
              </a:prstGeom>
              <a:noFill/>
            </p:spPr>
            <p:txBody>
              <a:bodyPr wrap="square">
                <a:spAutoFit/>
              </a:bodyPr>
              <a:lstStyle/>
              <a:p>
                <a:pPr rtl="0"/>
                <a:r>
                  <a:rPr lang="en-IN" sz="1400" b="1"/>
                  <a:t>Batch size: </a:t>
                </a:r>
                <a:r>
                  <a:rPr lang="en-IN" sz="1400"/>
                  <a:t>64</a:t>
                </a:r>
              </a:p>
            </p:txBody>
          </p:sp>
        </p:grpSp>
        <p:grpSp>
          <p:nvGrpSpPr>
            <p:cNvPr id="182" name="Group 181">
              <a:extLst>
                <a:ext uri="{FF2B5EF4-FFF2-40B4-BE49-F238E27FC236}">
                  <a16:creationId xmlns:a16="http://schemas.microsoft.com/office/drawing/2014/main" id="{6AF977E2-2D2A-8F52-F233-8039832E5D5E}"/>
                </a:ext>
              </a:extLst>
            </p:cNvPr>
            <p:cNvGrpSpPr/>
            <p:nvPr/>
          </p:nvGrpSpPr>
          <p:grpSpPr>
            <a:xfrm>
              <a:off x="9043617" y="2057225"/>
              <a:ext cx="2409243" cy="523220"/>
              <a:chOff x="9043617" y="2350595"/>
              <a:chExt cx="2409243" cy="523220"/>
            </a:xfrm>
          </p:grpSpPr>
          <p:pic>
            <p:nvPicPr>
              <p:cNvPr id="175" name="Picture 174">
                <a:extLst>
                  <a:ext uri="{FF2B5EF4-FFF2-40B4-BE49-F238E27FC236}">
                    <a16:creationId xmlns:a16="http://schemas.microsoft.com/office/drawing/2014/main" id="{541CA6BD-729B-27DB-BE82-2A9D16172C6D}"/>
                  </a:ext>
                </a:extLst>
              </p:cNvPr>
              <p:cNvPicPr>
                <a:picLocks noChangeAspect="1"/>
              </p:cNvPicPr>
              <p:nvPr/>
            </p:nvPicPr>
            <p:blipFill>
              <a:blip r:embed="rId12"/>
              <a:stretch>
                <a:fillRect/>
              </a:stretch>
            </p:blipFill>
            <p:spPr>
              <a:xfrm>
                <a:off x="9043617" y="2432409"/>
                <a:ext cx="359592" cy="359592"/>
              </a:xfrm>
              <a:prstGeom prst="rect">
                <a:avLst/>
              </a:prstGeom>
            </p:spPr>
          </p:pic>
          <p:sp>
            <p:nvSpPr>
              <p:cNvPr id="176" name="TextBox 175">
                <a:extLst>
                  <a:ext uri="{FF2B5EF4-FFF2-40B4-BE49-F238E27FC236}">
                    <a16:creationId xmlns:a16="http://schemas.microsoft.com/office/drawing/2014/main" id="{BE349C37-CDF1-DBCA-B67E-910F6D1F8DA6}"/>
                  </a:ext>
                </a:extLst>
              </p:cNvPr>
              <p:cNvSpPr txBox="1"/>
              <p:nvPr/>
            </p:nvSpPr>
            <p:spPr>
              <a:xfrm>
                <a:off x="9436820" y="2350595"/>
                <a:ext cx="2016040" cy="523220"/>
              </a:xfrm>
              <a:prstGeom prst="rect">
                <a:avLst/>
              </a:prstGeom>
              <a:noFill/>
            </p:spPr>
            <p:txBody>
              <a:bodyPr wrap="square">
                <a:spAutoFit/>
              </a:bodyPr>
              <a:lstStyle/>
              <a:p>
                <a:pPr rtl="0"/>
                <a:r>
                  <a:rPr lang="en-IN" sz="1400" b="1"/>
                  <a:t>Loss function: </a:t>
                </a:r>
                <a:br>
                  <a:rPr lang="en-IN" sz="1400" b="1"/>
                </a:br>
                <a:r>
                  <a:rPr lang="en-IN" sz="1400"/>
                  <a:t>Binary Cross-entropy</a:t>
                </a:r>
              </a:p>
            </p:txBody>
          </p:sp>
        </p:grpSp>
      </p:grpSp>
      <p:graphicFrame>
        <p:nvGraphicFramePr>
          <p:cNvPr id="181" name="Table 181">
            <a:extLst>
              <a:ext uri="{FF2B5EF4-FFF2-40B4-BE49-F238E27FC236}">
                <a16:creationId xmlns:a16="http://schemas.microsoft.com/office/drawing/2014/main" id="{6FDBC6FC-0E2C-8FDA-5981-BDCDF75ABAAD}"/>
              </a:ext>
            </a:extLst>
          </p:cNvPr>
          <p:cNvGraphicFramePr>
            <a:graphicFrameLocks noGrp="1"/>
          </p:cNvGraphicFramePr>
          <p:nvPr>
            <p:extLst>
              <p:ext uri="{D42A27DB-BD31-4B8C-83A1-F6EECF244321}">
                <p14:modId xmlns:p14="http://schemas.microsoft.com/office/powerpoint/2010/main" val="911784442"/>
              </p:ext>
            </p:extLst>
          </p:nvPr>
        </p:nvGraphicFramePr>
        <p:xfrm>
          <a:off x="8940204" y="2884932"/>
          <a:ext cx="2612463" cy="3213034"/>
        </p:xfrm>
        <a:graphic>
          <a:graphicData uri="http://schemas.openxmlformats.org/drawingml/2006/table">
            <a:tbl>
              <a:tblPr firstRow="1" bandRow="1">
                <a:tableStyleId>{5C22544A-7EE6-4342-B048-85BDC9FD1C3A}</a:tableStyleId>
              </a:tblPr>
              <a:tblGrid>
                <a:gridCol w="870821">
                  <a:extLst>
                    <a:ext uri="{9D8B030D-6E8A-4147-A177-3AD203B41FA5}">
                      <a16:colId xmlns:a16="http://schemas.microsoft.com/office/drawing/2014/main" val="615951336"/>
                    </a:ext>
                  </a:extLst>
                </a:gridCol>
                <a:gridCol w="870821">
                  <a:extLst>
                    <a:ext uri="{9D8B030D-6E8A-4147-A177-3AD203B41FA5}">
                      <a16:colId xmlns:a16="http://schemas.microsoft.com/office/drawing/2014/main" val="1972896416"/>
                    </a:ext>
                  </a:extLst>
                </a:gridCol>
                <a:gridCol w="870821">
                  <a:extLst>
                    <a:ext uri="{9D8B030D-6E8A-4147-A177-3AD203B41FA5}">
                      <a16:colId xmlns:a16="http://schemas.microsoft.com/office/drawing/2014/main" val="2342032778"/>
                    </a:ext>
                  </a:extLst>
                </a:gridCol>
              </a:tblGrid>
              <a:tr h="292094">
                <a:tc>
                  <a:txBody>
                    <a:bodyPr/>
                    <a:lstStyle/>
                    <a:p>
                      <a:pPr algn="ctr" fontAlgn="ctr"/>
                      <a:r>
                        <a:rPr lang="en-IN" sz="1100" b="1" i="0" u="none" strike="noStrike">
                          <a:solidFill>
                            <a:srgbClr val="FFFFFF"/>
                          </a:solidFill>
                          <a:effectLst/>
                          <a:latin typeface="+mn-lt"/>
                        </a:rPr>
                        <a:t>Epoch</a:t>
                      </a:r>
                    </a:p>
                  </a:txBody>
                  <a:tcPr marL="9525" marR="9525" marT="9525" marB="0" anchor="ctr"/>
                </a:tc>
                <a:tc>
                  <a:txBody>
                    <a:bodyPr/>
                    <a:lstStyle/>
                    <a:p>
                      <a:pPr algn="ctr" fontAlgn="ctr"/>
                      <a:r>
                        <a:rPr lang="en-IN" sz="1100" b="1" i="0" u="none" strike="noStrike">
                          <a:solidFill>
                            <a:srgbClr val="FFFFFF"/>
                          </a:solidFill>
                          <a:effectLst/>
                          <a:latin typeface="+mn-lt"/>
                        </a:rPr>
                        <a:t>Loss</a:t>
                      </a:r>
                    </a:p>
                  </a:txBody>
                  <a:tcPr marL="9525" marR="9525" marT="9525" marB="0" anchor="ctr"/>
                </a:tc>
                <a:tc>
                  <a:txBody>
                    <a:bodyPr/>
                    <a:lstStyle/>
                    <a:p>
                      <a:pPr algn="ctr" fontAlgn="ctr"/>
                      <a:r>
                        <a:rPr lang="en-IN" sz="1100" b="1" i="0" u="none" strike="noStrike">
                          <a:solidFill>
                            <a:srgbClr val="FFFFFF"/>
                          </a:solidFill>
                          <a:effectLst/>
                          <a:latin typeface="+mn-lt"/>
                        </a:rPr>
                        <a:t>Accuracy</a:t>
                      </a:r>
                    </a:p>
                  </a:txBody>
                  <a:tcPr marL="9525" marR="9525" marT="9525" marB="0" anchor="ctr"/>
                </a:tc>
                <a:extLst>
                  <a:ext uri="{0D108BD9-81ED-4DB2-BD59-A6C34878D82A}">
                    <a16:rowId xmlns:a16="http://schemas.microsoft.com/office/drawing/2014/main" val="640813637"/>
                  </a:ext>
                </a:extLst>
              </a:tr>
              <a:tr h="292094">
                <a:tc>
                  <a:txBody>
                    <a:bodyPr/>
                    <a:lstStyle/>
                    <a:p>
                      <a:pPr algn="ctr" fontAlgn="ctr"/>
                      <a:r>
                        <a:rPr lang="en-IN" sz="1100" b="0" i="0" u="none" strike="noStrike">
                          <a:solidFill>
                            <a:srgbClr val="000000"/>
                          </a:solidFill>
                          <a:effectLst/>
                          <a:latin typeface="+mn-lt"/>
                        </a:rPr>
                        <a:t>1</a:t>
                      </a:r>
                    </a:p>
                  </a:txBody>
                  <a:tcPr marL="9525" marR="9525" marT="9525" marB="0" anchor="ctr"/>
                </a:tc>
                <a:tc>
                  <a:txBody>
                    <a:bodyPr/>
                    <a:lstStyle/>
                    <a:p>
                      <a:pPr algn="ctr" fontAlgn="ctr"/>
                      <a:r>
                        <a:rPr lang="en-IN" sz="1100" b="0" i="0" u="none" strike="noStrike">
                          <a:solidFill>
                            <a:srgbClr val="000000"/>
                          </a:solidFill>
                          <a:effectLst/>
                          <a:latin typeface="+mn-lt"/>
                        </a:rPr>
                        <a:t>0.4266</a:t>
                      </a:r>
                    </a:p>
                  </a:txBody>
                  <a:tcPr marL="9525" marR="9525" marT="9525" marB="0" anchor="ctr"/>
                </a:tc>
                <a:tc>
                  <a:txBody>
                    <a:bodyPr/>
                    <a:lstStyle/>
                    <a:p>
                      <a:pPr algn="ctr" fontAlgn="ctr"/>
                      <a:r>
                        <a:rPr lang="en-IN" sz="1100" b="0" i="0" u="none" strike="noStrike">
                          <a:solidFill>
                            <a:srgbClr val="000000"/>
                          </a:solidFill>
                          <a:effectLst/>
                          <a:latin typeface="+mn-lt"/>
                        </a:rPr>
                        <a:t>0.8262</a:t>
                      </a:r>
                    </a:p>
                  </a:txBody>
                  <a:tcPr marL="9525" marR="9525" marT="9525" marB="0" anchor="ctr"/>
                </a:tc>
                <a:extLst>
                  <a:ext uri="{0D108BD9-81ED-4DB2-BD59-A6C34878D82A}">
                    <a16:rowId xmlns:a16="http://schemas.microsoft.com/office/drawing/2014/main" val="770828843"/>
                  </a:ext>
                </a:extLst>
              </a:tr>
              <a:tr h="292094">
                <a:tc>
                  <a:txBody>
                    <a:bodyPr/>
                    <a:lstStyle/>
                    <a:p>
                      <a:pPr algn="ctr" fontAlgn="ctr"/>
                      <a:r>
                        <a:rPr lang="en-IN" sz="1100" b="0" i="0" u="none" strike="noStrike">
                          <a:solidFill>
                            <a:srgbClr val="000000"/>
                          </a:solidFill>
                          <a:effectLst/>
                          <a:latin typeface="+mn-lt"/>
                        </a:rPr>
                        <a:t>2</a:t>
                      </a:r>
                    </a:p>
                  </a:txBody>
                  <a:tcPr marL="9525" marR="9525" marT="9525" marB="0" anchor="ctr"/>
                </a:tc>
                <a:tc>
                  <a:txBody>
                    <a:bodyPr/>
                    <a:lstStyle/>
                    <a:p>
                      <a:pPr algn="ctr" fontAlgn="ctr"/>
                      <a:r>
                        <a:rPr lang="en-IN" sz="1100" b="0" i="0" u="none" strike="noStrike">
                          <a:solidFill>
                            <a:srgbClr val="000000"/>
                          </a:solidFill>
                          <a:effectLst/>
                          <a:latin typeface="+mn-lt"/>
                        </a:rPr>
                        <a:t>0.2822</a:t>
                      </a:r>
                    </a:p>
                  </a:txBody>
                  <a:tcPr marL="9525" marR="9525" marT="9525" marB="0" anchor="ctr"/>
                </a:tc>
                <a:tc>
                  <a:txBody>
                    <a:bodyPr/>
                    <a:lstStyle/>
                    <a:p>
                      <a:pPr algn="ctr" fontAlgn="ctr"/>
                      <a:r>
                        <a:rPr lang="en-IN" sz="1100" b="0" i="0" u="none" strike="noStrike">
                          <a:solidFill>
                            <a:srgbClr val="000000"/>
                          </a:solidFill>
                          <a:effectLst/>
                          <a:latin typeface="+mn-lt"/>
                        </a:rPr>
                        <a:t>0.8808</a:t>
                      </a:r>
                    </a:p>
                  </a:txBody>
                  <a:tcPr marL="9525" marR="9525" marT="9525" marB="0" anchor="ctr"/>
                </a:tc>
                <a:extLst>
                  <a:ext uri="{0D108BD9-81ED-4DB2-BD59-A6C34878D82A}">
                    <a16:rowId xmlns:a16="http://schemas.microsoft.com/office/drawing/2014/main" val="795235851"/>
                  </a:ext>
                </a:extLst>
              </a:tr>
              <a:tr h="292094">
                <a:tc>
                  <a:txBody>
                    <a:bodyPr/>
                    <a:lstStyle/>
                    <a:p>
                      <a:pPr algn="ctr" fontAlgn="ctr"/>
                      <a:r>
                        <a:rPr lang="en-IN" sz="1100" b="0" i="0" u="none" strike="noStrike">
                          <a:solidFill>
                            <a:srgbClr val="000000"/>
                          </a:solidFill>
                          <a:effectLst/>
                          <a:latin typeface="+mn-lt"/>
                        </a:rPr>
                        <a:t>3</a:t>
                      </a:r>
                    </a:p>
                  </a:txBody>
                  <a:tcPr marL="9525" marR="9525" marT="9525" marB="0" anchor="ctr"/>
                </a:tc>
                <a:tc>
                  <a:txBody>
                    <a:bodyPr/>
                    <a:lstStyle/>
                    <a:p>
                      <a:pPr algn="ctr" fontAlgn="ctr"/>
                      <a:r>
                        <a:rPr lang="en-IN" sz="1100" b="0" i="0" u="none" strike="noStrike">
                          <a:solidFill>
                            <a:srgbClr val="000000"/>
                          </a:solidFill>
                          <a:effectLst/>
                          <a:latin typeface="+mn-lt"/>
                        </a:rPr>
                        <a:t>0.2308</a:t>
                      </a:r>
                    </a:p>
                  </a:txBody>
                  <a:tcPr marL="9525" marR="9525" marT="9525" marB="0" anchor="ctr"/>
                </a:tc>
                <a:tc>
                  <a:txBody>
                    <a:bodyPr/>
                    <a:lstStyle/>
                    <a:p>
                      <a:pPr algn="ctr" fontAlgn="ctr"/>
                      <a:r>
                        <a:rPr lang="en-IN" sz="1100" b="0" i="0" u="none" strike="noStrike">
                          <a:solidFill>
                            <a:srgbClr val="000000"/>
                          </a:solidFill>
                          <a:effectLst/>
                          <a:latin typeface="+mn-lt"/>
                        </a:rPr>
                        <a:t>0.9011</a:t>
                      </a:r>
                    </a:p>
                  </a:txBody>
                  <a:tcPr marL="9525" marR="9525" marT="9525" marB="0" anchor="ctr"/>
                </a:tc>
                <a:extLst>
                  <a:ext uri="{0D108BD9-81ED-4DB2-BD59-A6C34878D82A}">
                    <a16:rowId xmlns:a16="http://schemas.microsoft.com/office/drawing/2014/main" val="2907621608"/>
                  </a:ext>
                </a:extLst>
              </a:tr>
              <a:tr h="292094">
                <a:tc>
                  <a:txBody>
                    <a:bodyPr/>
                    <a:lstStyle/>
                    <a:p>
                      <a:pPr algn="ctr" fontAlgn="ctr"/>
                      <a:r>
                        <a:rPr lang="en-IN" sz="1100" b="0" i="0" u="none" strike="noStrike">
                          <a:solidFill>
                            <a:srgbClr val="000000"/>
                          </a:solidFill>
                          <a:effectLst/>
                          <a:latin typeface="+mn-lt"/>
                        </a:rPr>
                        <a:t>4</a:t>
                      </a:r>
                    </a:p>
                  </a:txBody>
                  <a:tcPr marL="9525" marR="9525" marT="9525" marB="0" anchor="ctr"/>
                </a:tc>
                <a:tc>
                  <a:txBody>
                    <a:bodyPr/>
                    <a:lstStyle/>
                    <a:p>
                      <a:pPr algn="ctr" fontAlgn="ctr"/>
                      <a:r>
                        <a:rPr lang="en-IN" sz="1100" b="0" i="0" u="none" strike="noStrike">
                          <a:solidFill>
                            <a:srgbClr val="000000"/>
                          </a:solidFill>
                          <a:effectLst/>
                          <a:latin typeface="+mn-lt"/>
                        </a:rPr>
                        <a:t>0.2024</a:t>
                      </a:r>
                    </a:p>
                  </a:txBody>
                  <a:tcPr marL="9525" marR="9525" marT="9525" marB="0" anchor="ctr"/>
                </a:tc>
                <a:tc>
                  <a:txBody>
                    <a:bodyPr/>
                    <a:lstStyle/>
                    <a:p>
                      <a:pPr algn="ctr" fontAlgn="ctr"/>
                      <a:r>
                        <a:rPr lang="en-IN" sz="1100" b="0" i="0" u="none" strike="noStrike">
                          <a:solidFill>
                            <a:srgbClr val="000000"/>
                          </a:solidFill>
                          <a:effectLst/>
                          <a:latin typeface="+mn-lt"/>
                        </a:rPr>
                        <a:t>0.9112</a:t>
                      </a:r>
                    </a:p>
                  </a:txBody>
                  <a:tcPr marL="9525" marR="9525" marT="9525" marB="0" anchor="ctr"/>
                </a:tc>
                <a:extLst>
                  <a:ext uri="{0D108BD9-81ED-4DB2-BD59-A6C34878D82A}">
                    <a16:rowId xmlns:a16="http://schemas.microsoft.com/office/drawing/2014/main" val="2173856643"/>
                  </a:ext>
                </a:extLst>
              </a:tr>
              <a:tr h="292094">
                <a:tc>
                  <a:txBody>
                    <a:bodyPr/>
                    <a:lstStyle/>
                    <a:p>
                      <a:pPr algn="ctr" fontAlgn="ctr"/>
                      <a:r>
                        <a:rPr lang="en-IN" sz="1100" b="0" i="0" u="none" strike="noStrike">
                          <a:solidFill>
                            <a:srgbClr val="000000"/>
                          </a:solidFill>
                          <a:effectLst/>
                          <a:latin typeface="+mn-lt"/>
                        </a:rPr>
                        <a:t>5</a:t>
                      </a:r>
                    </a:p>
                  </a:txBody>
                  <a:tcPr marL="9525" marR="9525" marT="9525" marB="0" anchor="ctr"/>
                </a:tc>
                <a:tc>
                  <a:txBody>
                    <a:bodyPr/>
                    <a:lstStyle/>
                    <a:p>
                      <a:pPr algn="ctr" fontAlgn="ctr"/>
                      <a:r>
                        <a:rPr lang="en-IN" sz="1100" b="0" i="0" u="none" strike="noStrike">
                          <a:solidFill>
                            <a:srgbClr val="000000"/>
                          </a:solidFill>
                          <a:effectLst/>
                          <a:latin typeface="+mn-lt"/>
                        </a:rPr>
                        <a:t>0.1663</a:t>
                      </a:r>
                    </a:p>
                  </a:txBody>
                  <a:tcPr marL="9525" marR="9525" marT="9525" marB="0" anchor="ctr"/>
                </a:tc>
                <a:tc>
                  <a:txBody>
                    <a:bodyPr/>
                    <a:lstStyle/>
                    <a:p>
                      <a:pPr algn="ctr" fontAlgn="ctr"/>
                      <a:r>
                        <a:rPr lang="en-IN" sz="1100" b="0" i="0" u="none" strike="noStrike">
                          <a:solidFill>
                            <a:srgbClr val="000000"/>
                          </a:solidFill>
                          <a:effectLst/>
                          <a:latin typeface="+mn-lt"/>
                        </a:rPr>
                        <a:t>0.9257</a:t>
                      </a:r>
                    </a:p>
                  </a:txBody>
                  <a:tcPr marL="9525" marR="9525" marT="9525" marB="0" anchor="ctr"/>
                </a:tc>
                <a:extLst>
                  <a:ext uri="{0D108BD9-81ED-4DB2-BD59-A6C34878D82A}">
                    <a16:rowId xmlns:a16="http://schemas.microsoft.com/office/drawing/2014/main" val="1428418560"/>
                  </a:ext>
                </a:extLst>
              </a:tr>
              <a:tr h="292094">
                <a:tc>
                  <a:txBody>
                    <a:bodyPr/>
                    <a:lstStyle/>
                    <a:p>
                      <a:pPr algn="ctr" fontAlgn="ctr"/>
                      <a:r>
                        <a:rPr lang="en-IN" sz="1100" b="0" i="0" u="none" strike="noStrike">
                          <a:solidFill>
                            <a:srgbClr val="000000"/>
                          </a:solidFill>
                          <a:effectLst/>
                          <a:latin typeface="+mn-lt"/>
                        </a:rPr>
                        <a:t>6</a:t>
                      </a:r>
                    </a:p>
                  </a:txBody>
                  <a:tcPr marL="9525" marR="9525" marT="9525" marB="0" anchor="ctr"/>
                </a:tc>
                <a:tc>
                  <a:txBody>
                    <a:bodyPr/>
                    <a:lstStyle/>
                    <a:p>
                      <a:pPr algn="ctr" fontAlgn="ctr"/>
                      <a:r>
                        <a:rPr lang="en-IN" sz="1100" b="0" i="0" u="none" strike="noStrike">
                          <a:solidFill>
                            <a:srgbClr val="000000"/>
                          </a:solidFill>
                          <a:effectLst/>
                          <a:latin typeface="+mn-lt"/>
                        </a:rPr>
                        <a:t>0.1459</a:t>
                      </a:r>
                    </a:p>
                  </a:txBody>
                  <a:tcPr marL="9525" marR="9525" marT="9525" marB="0" anchor="ctr"/>
                </a:tc>
                <a:tc>
                  <a:txBody>
                    <a:bodyPr/>
                    <a:lstStyle/>
                    <a:p>
                      <a:pPr algn="ctr" fontAlgn="ctr"/>
                      <a:r>
                        <a:rPr lang="en-IN" sz="1100" b="0" i="0" u="none" strike="noStrike">
                          <a:solidFill>
                            <a:srgbClr val="000000"/>
                          </a:solidFill>
                          <a:effectLst/>
                          <a:latin typeface="+mn-lt"/>
                        </a:rPr>
                        <a:t>0.9355</a:t>
                      </a:r>
                    </a:p>
                  </a:txBody>
                  <a:tcPr marL="9525" marR="9525" marT="9525" marB="0" anchor="ctr"/>
                </a:tc>
                <a:extLst>
                  <a:ext uri="{0D108BD9-81ED-4DB2-BD59-A6C34878D82A}">
                    <a16:rowId xmlns:a16="http://schemas.microsoft.com/office/drawing/2014/main" val="2059123050"/>
                  </a:ext>
                </a:extLst>
              </a:tr>
              <a:tr h="292094">
                <a:tc>
                  <a:txBody>
                    <a:bodyPr/>
                    <a:lstStyle/>
                    <a:p>
                      <a:pPr algn="ctr" fontAlgn="ctr"/>
                      <a:r>
                        <a:rPr lang="en-IN" sz="1100" b="0" i="0" u="none" strike="noStrike">
                          <a:solidFill>
                            <a:srgbClr val="000000"/>
                          </a:solidFill>
                          <a:effectLst/>
                          <a:latin typeface="+mn-lt"/>
                        </a:rPr>
                        <a:t>7</a:t>
                      </a:r>
                    </a:p>
                  </a:txBody>
                  <a:tcPr marL="9525" marR="9525" marT="9525" marB="0" anchor="ctr"/>
                </a:tc>
                <a:tc>
                  <a:txBody>
                    <a:bodyPr/>
                    <a:lstStyle/>
                    <a:p>
                      <a:pPr algn="ctr" fontAlgn="ctr"/>
                      <a:r>
                        <a:rPr lang="en-IN" sz="1100" b="0" i="0" u="none" strike="noStrike">
                          <a:solidFill>
                            <a:srgbClr val="000000"/>
                          </a:solidFill>
                          <a:effectLst/>
                          <a:latin typeface="+mn-lt"/>
                        </a:rPr>
                        <a:t>0.1286</a:t>
                      </a:r>
                    </a:p>
                  </a:txBody>
                  <a:tcPr marL="9525" marR="9525" marT="9525" marB="0" anchor="ctr"/>
                </a:tc>
                <a:tc>
                  <a:txBody>
                    <a:bodyPr/>
                    <a:lstStyle/>
                    <a:p>
                      <a:pPr algn="ctr" fontAlgn="ctr"/>
                      <a:r>
                        <a:rPr lang="en-IN" sz="1100" b="0" i="0" u="none" strike="noStrike">
                          <a:solidFill>
                            <a:srgbClr val="000000"/>
                          </a:solidFill>
                          <a:effectLst/>
                          <a:latin typeface="+mn-lt"/>
                        </a:rPr>
                        <a:t>0.9427</a:t>
                      </a:r>
                    </a:p>
                  </a:txBody>
                  <a:tcPr marL="9525" marR="9525" marT="9525" marB="0" anchor="ctr"/>
                </a:tc>
                <a:extLst>
                  <a:ext uri="{0D108BD9-81ED-4DB2-BD59-A6C34878D82A}">
                    <a16:rowId xmlns:a16="http://schemas.microsoft.com/office/drawing/2014/main" val="4098788267"/>
                  </a:ext>
                </a:extLst>
              </a:tr>
              <a:tr h="292094">
                <a:tc>
                  <a:txBody>
                    <a:bodyPr/>
                    <a:lstStyle/>
                    <a:p>
                      <a:pPr algn="ctr" fontAlgn="ctr"/>
                      <a:r>
                        <a:rPr lang="en-IN" sz="1100" b="0" i="0" u="none" strike="noStrike">
                          <a:solidFill>
                            <a:srgbClr val="000000"/>
                          </a:solidFill>
                          <a:effectLst/>
                          <a:latin typeface="+mn-lt"/>
                        </a:rPr>
                        <a:t>8</a:t>
                      </a:r>
                    </a:p>
                  </a:txBody>
                  <a:tcPr marL="9525" marR="9525" marT="9525" marB="0" anchor="ctr"/>
                </a:tc>
                <a:tc>
                  <a:txBody>
                    <a:bodyPr/>
                    <a:lstStyle/>
                    <a:p>
                      <a:pPr algn="ctr" fontAlgn="ctr"/>
                      <a:r>
                        <a:rPr lang="en-IN" sz="1100" b="0" i="0" u="none" strike="noStrike">
                          <a:solidFill>
                            <a:srgbClr val="000000"/>
                          </a:solidFill>
                          <a:effectLst/>
                          <a:latin typeface="+mn-lt"/>
                        </a:rPr>
                        <a:t>0.1067</a:t>
                      </a:r>
                    </a:p>
                  </a:txBody>
                  <a:tcPr marL="9525" marR="9525" marT="9525" marB="0" anchor="ctr"/>
                </a:tc>
                <a:tc>
                  <a:txBody>
                    <a:bodyPr/>
                    <a:lstStyle/>
                    <a:p>
                      <a:pPr algn="ctr" fontAlgn="ctr"/>
                      <a:r>
                        <a:rPr lang="en-IN" sz="1100" b="0" i="0" u="none" strike="noStrike">
                          <a:solidFill>
                            <a:srgbClr val="000000"/>
                          </a:solidFill>
                          <a:effectLst/>
                          <a:latin typeface="+mn-lt"/>
                        </a:rPr>
                        <a:t>0.9519</a:t>
                      </a:r>
                    </a:p>
                  </a:txBody>
                  <a:tcPr marL="9525" marR="9525" marT="9525" marB="0" anchor="ctr"/>
                </a:tc>
                <a:extLst>
                  <a:ext uri="{0D108BD9-81ED-4DB2-BD59-A6C34878D82A}">
                    <a16:rowId xmlns:a16="http://schemas.microsoft.com/office/drawing/2014/main" val="346144050"/>
                  </a:ext>
                </a:extLst>
              </a:tr>
              <a:tr h="292094">
                <a:tc>
                  <a:txBody>
                    <a:bodyPr/>
                    <a:lstStyle/>
                    <a:p>
                      <a:pPr algn="ctr" fontAlgn="ctr"/>
                      <a:r>
                        <a:rPr lang="en-IN" sz="1100" b="0" i="0" u="none" strike="noStrike">
                          <a:solidFill>
                            <a:srgbClr val="000000"/>
                          </a:solidFill>
                          <a:effectLst/>
                          <a:latin typeface="+mn-lt"/>
                        </a:rPr>
                        <a:t>9</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100" b="0" i="0" u="none" strike="noStrike">
                          <a:solidFill>
                            <a:srgbClr val="000000"/>
                          </a:solidFill>
                          <a:effectLst/>
                          <a:latin typeface="+mn-lt"/>
                        </a:rPr>
                        <a:t>0.0946</a:t>
                      </a:r>
                    </a:p>
                  </a:txBody>
                  <a:tcPr marL="9525" marR="9525" marT="9525" marB="0" anchor="ctr"/>
                </a:tc>
                <a:tc>
                  <a:txBody>
                    <a:bodyPr/>
                    <a:lstStyle/>
                    <a:p>
                      <a:pPr algn="ctr" fontAlgn="ctr"/>
                      <a:r>
                        <a:rPr lang="en-IN" sz="1100" b="0" i="0" u="none" strike="noStrike">
                          <a:solidFill>
                            <a:srgbClr val="000000"/>
                          </a:solidFill>
                          <a:effectLst/>
                          <a:latin typeface="+mn-lt"/>
                        </a:rPr>
                        <a:t>0.9580</a:t>
                      </a:r>
                    </a:p>
                  </a:txBody>
                  <a:tcPr marL="9525" marR="9525" marT="9525" marB="0" anchor="ctr"/>
                </a:tc>
                <a:extLst>
                  <a:ext uri="{0D108BD9-81ED-4DB2-BD59-A6C34878D82A}">
                    <a16:rowId xmlns:a16="http://schemas.microsoft.com/office/drawing/2014/main" val="3999394720"/>
                  </a:ext>
                </a:extLst>
              </a:tr>
              <a:tr h="292094">
                <a:tc>
                  <a:txBody>
                    <a:bodyPr/>
                    <a:lstStyle/>
                    <a:p>
                      <a:pPr algn="ctr" fontAlgn="ctr"/>
                      <a:r>
                        <a:rPr lang="en-IN" sz="1100" b="0" i="0" u="none" strike="noStrike">
                          <a:solidFill>
                            <a:schemeClr val="accent4"/>
                          </a:solidFill>
                          <a:effectLst/>
                          <a:latin typeface="+mn-lt"/>
                        </a:rPr>
                        <a:t>10</a:t>
                      </a:r>
                    </a:p>
                  </a:txBody>
                  <a:tcPr marL="9525" marR="9525" marT="9525" marB="0" anchor="ctr">
                    <a:solidFill>
                      <a:srgbClr val="008080"/>
                    </a:solidFill>
                  </a:tcPr>
                </a:tc>
                <a:tc>
                  <a:txBody>
                    <a:bodyPr/>
                    <a:lstStyle/>
                    <a:p>
                      <a:pPr algn="ctr" fontAlgn="ctr"/>
                      <a:r>
                        <a:rPr lang="en-IN" sz="1100" b="0" i="0" u="none" strike="noStrike">
                          <a:solidFill>
                            <a:schemeClr val="accent4"/>
                          </a:solidFill>
                          <a:effectLst/>
                          <a:latin typeface="+mn-lt"/>
                        </a:rPr>
                        <a:t>0.0858</a:t>
                      </a:r>
                    </a:p>
                  </a:txBody>
                  <a:tcPr marL="9525" marR="9525" marT="9525" marB="0" anchor="ctr">
                    <a:solidFill>
                      <a:srgbClr val="008080"/>
                    </a:solidFill>
                  </a:tcPr>
                </a:tc>
                <a:tc>
                  <a:txBody>
                    <a:bodyPr/>
                    <a:lstStyle/>
                    <a:p>
                      <a:pPr algn="ctr" fontAlgn="ctr"/>
                      <a:r>
                        <a:rPr lang="en-IN" sz="1100" b="0" i="0" u="none" strike="noStrike" dirty="0">
                          <a:solidFill>
                            <a:schemeClr val="accent4"/>
                          </a:solidFill>
                          <a:effectLst/>
                          <a:latin typeface="+mn-lt"/>
                        </a:rPr>
                        <a:t>0.9632</a:t>
                      </a:r>
                    </a:p>
                  </a:txBody>
                  <a:tcPr marL="9525" marR="9525" marT="9525" marB="0" anchor="ctr">
                    <a:solidFill>
                      <a:srgbClr val="008080"/>
                    </a:solidFill>
                  </a:tcPr>
                </a:tc>
                <a:extLst>
                  <a:ext uri="{0D108BD9-81ED-4DB2-BD59-A6C34878D82A}">
                    <a16:rowId xmlns:a16="http://schemas.microsoft.com/office/drawing/2014/main" val="4051163512"/>
                  </a:ext>
                </a:extLst>
              </a:tr>
            </a:tbl>
          </a:graphicData>
        </a:graphic>
      </p:graphicFrame>
      <p:pic>
        <p:nvPicPr>
          <p:cNvPr id="190" name="Picture 6">
            <a:extLst>
              <a:ext uri="{FF2B5EF4-FFF2-40B4-BE49-F238E27FC236}">
                <a16:creationId xmlns:a16="http://schemas.microsoft.com/office/drawing/2014/main" id="{0ABE2FB2-B8F4-E534-B3E1-E801B00269EE}"/>
              </a:ext>
            </a:extLst>
          </p:cNvPr>
          <p:cNvPicPr>
            <a:picLocks noChangeAspect="1"/>
          </p:cNvPicPr>
          <p:nvPr/>
        </p:nvPicPr>
        <p:blipFill rotWithShape="1">
          <a:blip r:embed="rId13">
            <a:extLst>
              <a:ext uri="{28A0092B-C50C-407E-A947-70E740481C1C}">
                <a14:useLocalDpi xmlns:a14="http://schemas.microsoft.com/office/drawing/2010/main" val="0"/>
              </a:ext>
            </a:extLst>
          </a:blip>
          <a:srcRect l="-603" t="1014" r="603" b="18986"/>
          <a:stretch/>
        </p:blipFill>
        <p:spPr bwMode="auto">
          <a:xfrm>
            <a:off x="11503304" y="192275"/>
            <a:ext cx="585250" cy="585250"/>
          </a:xfrm>
          <a:prstGeom prst="ellipse">
            <a:avLst/>
          </a:prstGeom>
          <a:noFill/>
          <a:ln w="19050">
            <a:solidFill>
              <a:srgbClr val="8E6F3E"/>
            </a:solidFill>
          </a:ln>
          <a:extLst>
            <a:ext uri="{909E8E84-426E-40DD-AFC4-6F175D3DCCD1}">
              <a14:hiddenFill xmlns:a14="http://schemas.microsoft.com/office/drawing/2010/main">
                <a:solidFill>
                  <a:srgbClr val="FFFFFF"/>
                </a:solidFill>
              </a14:hiddenFill>
            </a:ext>
          </a:extLst>
        </p:spPr>
      </p:pic>
      <p:pic>
        <p:nvPicPr>
          <p:cNvPr id="3" name="Purdue Logo" descr="Purdue Logo">
            <a:extLst>
              <a:ext uri="{FF2B5EF4-FFF2-40B4-BE49-F238E27FC236}">
                <a16:creationId xmlns:a16="http://schemas.microsoft.com/office/drawing/2014/main" id="{BC1879AA-EB41-370B-D1EE-2A08C0AFDD73}"/>
              </a:ext>
            </a:extLst>
          </p:cNvPr>
          <p:cNvPicPr>
            <a:picLocks noChangeAspect="1"/>
          </p:cNvPicPr>
          <p:nvPr/>
        </p:nvPicPr>
        <p:blipFill>
          <a:blip r:embed="rId14"/>
          <a:stretch>
            <a:fillRect/>
          </a:stretch>
        </p:blipFill>
        <p:spPr>
          <a:xfrm>
            <a:off x="217599" y="6260463"/>
            <a:ext cx="1673207" cy="299500"/>
          </a:xfrm>
          <a:prstGeom prst="rect">
            <a:avLst/>
          </a:prstGeom>
        </p:spPr>
      </p:pic>
      <p:pic>
        <p:nvPicPr>
          <p:cNvPr id="4" name="Google Shape;13;p2">
            <a:extLst>
              <a:ext uri="{FF2B5EF4-FFF2-40B4-BE49-F238E27FC236}">
                <a16:creationId xmlns:a16="http://schemas.microsoft.com/office/drawing/2014/main" id="{F24B821F-ACEA-AED9-BB0D-C6E28080881F}"/>
              </a:ext>
            </a:extLst>
          </p:cNvPr>
          <p:cNvPicPr preferRelativeResize="0"/>
          <p:nvPr/>
        </p:nvPicPr>
        <p:blipFill>
          <a:blip r:embed="rId15">
            <a:alphaModFix/>
          </a:blip>
          <a:stretch>
            <a:fillRect/>
          </a:stretch>
        </p:blipFill>
        <p:spPr>
          <a:xfrm>
            <a:off x="11230037" y="6218740"/>
            <a:ext cx="713523" cy="382946"/>
          </a:xfrm>
          <a:prstGeom prst="rect">
            <a:avLst/>
          </a:prstGeom>
          <a:noFill/>
          <a:ln>
            <a:noFill/>
          </a:ln>
        </p:spPr>
      </p:pic>
    </p:spTree>
    <p:extLst>
      <p:ext uri="{BB962C8B-B14F-4D97-AF65-F5344CB8AC3E}">
        <p14:creationId xmlns:p14="http://schemas.microsoft.com/office/powerpoint/2010/main" val="3224112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85"/>
                                        </p:tgtEl>
                                        <p:attrNameLst>
                                          <p:attrName>style.visibility</p:attrName>
                                        </p:attrNameLst>
                                      </p:cBhvr>
                                      <p:to>
                                        <p:strVal val="visible"/>
                                      </p:to>
                                    </p:set>
                                    <p:animEffect transition="in" filter="fade">
                                      <p:cBhvr>
                                        <p:cTn id="11" dur="500"/>
                                        <p:tgtEl>
                                          <p:spTgt spid="18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81"/>
                                        </p:tgtEl>
                                        <p:attrNameLst>
                                          <p:attrName>style.visibility</p:attrName>
                                        </p:attrNameLst>
                                      </p:cBhvr>
                                      <p:to>
                                        <p:strVal val="visible"/>
                                      </p:to>
                                    </p:set>
                                    <p:animEffect transition="in" filter="fade">
                                      <p:cBhvr>
                                        <p:cTn id="15"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09398"/>
          </a:xfrm>
        </p:spPr>
        <p:txBody>
          <a:bodyPr/>
          <a:lstStyle/>
          <a:p>
            <a:r>
              <a:rPr lang="en-US" sz="4400"/>
              <a:t>Model performance: ~96% accuracy</a:t>
            </a:r>
          </a:p>
        </p:txBody>
      </p:sp>
      <p:pic>
        <p:nvPicPr>
          <p:cNvPr id="4" name="Picture 6">
            <a:extLst>
              <a:ext uri="{FF2B5EF4-FFF2-40B4-BE49-F238E27FC236}">
                <a16:creationId xmlns:a16="http://schemas.microsoft.com/office/drawing/2014/main" id="{2BBC8F40-E723-4A6F-DF48-5820B044FE01}"/>
              </a:ext>
            </a:extLst>
          </p:cNvPr>
          <p:cNvPicPr>
            <a:picLocks noChangeAspect="1"/>
          </p:cNvPicPr>
          <p:nvPr/>
        </p:nvPicPr>
        <p:blipFill rotWithShape="1">
          <a:blip r:embed="rId3">
            <a:extLst>
              <a:ext uri="{28A0092B-C50C-407E-A947-70E740481C1C}">
                <a14:useLocalDpi xmlns:a14="http://schemas.microsoft.com/office/drawing/2010/main" val="0"/>
              </a:ext>
            </a:extLst>
          </a:blip>
          <a:srcRect l="-603" t="1014" r="603" b="18986"/>
          <a:stretch/>
        </p:blipFill>
        <p:spPr bwMode="auto">
          <a:xfrm>
            <a:off x="11503304" y="192275"/>
            <a:ext cx="585250" cy="585250"/>
          </a:xfrm>
          <a:prstGeom prst="ellipse">
            <a:avLst/>
          </a:prstGeom>
          <a:noFill/>
          <a:ln w="19050">
            <a:solidFill>
              <a:srgbClr val="8E6F3E"/>
            </a:solidFill>
          </a:ln>
          <a:extLst>
            <a:ext uri="{909E8E84-426E-40DD-AFC4-6F175D3DCCD1}">
              <a14:hiddenFill xmlns:a14="http://schemas.microsoft.com/office/drawing/2010/main">
                <a:solidFill>
                  <a:srgbClr val="FFFFFF"/>
                </a:solidFill>
              </a14:hiddenFill>
            </a:ext>
          </a:extLst>
        </p:spPr>
      </p:pic>
      <p:sp>
        <p:nvSpPr>
          <p:cNvPr id="8" name="TextBox 7" hidden="1">
            <a:extLst>
              <a:ext uri="{FF2B5EF4-FFF2-40B4-BE49-F238E27FC236}">
                <a16:creationId xmlns:a16="http://schemas.microsoft.com/office/drawing/2014/main" id="{F3CF8D0E-4636-F21F-5884-BD9E35416817}"/>
              </a:ext>
            </a:extLst>
          </p:cNvPr>
          <p:cNvSpPr txBox="1"/>
          <p:nvPr/>
        </p:nvSpPr>
        <p:spPr>
          <a:xfrm>
            <a:off x="6426459" y="2197893"/>
            <a:ext cx="5147477" cy="2462213"/>
          </a:xfrm>
          <a:prstGeom prst="rect">
            <a:avLst/>
          </a:prstGeom>
          <a:noFill/>
        </p:spPr>
        <p:txBody>
          <a:bodyPr wrap="square">
            <a:spAutoFit/>
          </a:bodyPr>
          <a:lstStyle/>
          <a:p>
            <a:pPr marL="285750" indent="-285750" rtl="0">
              <a:buFont typeface="Arial" panose="020B0604020202020204" pitchFamily="34" charset="0"/>
              <a:buChar char="•"/>
            </a:pPr>
            <a:r>
              <a:rPr lang="en-IN" sz="1400"/>
              <a:t>Promising results with this architecture</a:t>
            </a:r>
          </a:p>
          <a:p>
            <a:pPr marL="285750" indent="-285750" rtl="0">
              <a:buFont typeface="Arial" panose="020B0604020202020204" pitchFamily="34" charset="0"/>
              <a:buChar char="•"/>
            </a:pPr>
            <a:endParaRPr lang="en-IN" sz="1400"/>
          </a:p>
          <a:p>
            <a:pPr marL="285750" indent="-285750" rtl="0">
              <a:buFont typeface="Arial" panose="020B0604020202020204" pitchFamily="34" charset="0"/>
              <a:buChar char="•"/>
            </a:pPr>
            <a:r>
              <a:rPr lang="en-IN" sz="1400"/>
              <a:t>Also tried multi channel CNN models – limited by available compute</a:t>
            </a:r>
          </a:p>
          <a:p>
            <a:pPr marL="285750" indent="-285750" rtl="0">
              <a:buFont typeface="Arial" panose="020B0604020202020204" pitchFamily="34" charset="0"/>
              <a:buChar char="•"/>
            </a:pPr>
            <a:endParaRPr lang="en-IN" sz="1400"/>
          </a:p>
          <a:p>
            <a:pPr marL="285750" indent="-285750" rtl="0">
              <a:buFont typeface="Arial" panose="020B0604020202020204" pitchFamily="34" charset="0"/>
              <a:buChar char="•"/>
            </a:pPr>
            <a:r>
              <a:rPr lang="en-IN" sz="1400"/>
              <a:t>Good performance on Indo European and Germanic languages</a:t>
            </a:r>
            <a:br>
              <a:rPr lang="en-IN" sz="1400"/>
            </a:br>
            <a:r>
              <a:rPr lang="en-IN" sz="1400"/>
              <a:t>Chinese, Japanese, Vietnamese language family performance not upto the mark</a:t>
            </a:r>
          </a:p>
          <a:p>
            <a:pPr marL="285750" indent="-285750" rtl="0">
              <a:buFont typeface="Arial" panose="020B0604020202020204" pitchFamily="34" charset="0"/>
              <a:buChar char="•"/>
            </a:pPr>
            <a:endParaRPr lang="en-IN" sz="1400"/>
          </a:p>
          <a:p>
            <a:pPr marL="285750" indent="-285750" rtl="0">
              <a:buFont typeface="Arial" panose="020B0604020202020204" pitchFamily="34" charset="0"/>
              <a:buChar char="•"/>
            </a:pPr>
            <a:r>
              <a:rPr lang="en-IN" sz="1400"/>
              <a:t>Require high quality labelled data for input languages</a:t>
            </a:r>
          </a:p>
        </p:txBody>
      </p:sp>
      <p:pic>
        <p:nvPicPr>
          <p:cNvPr id="3" name="Purdue Logo" descr="Purdue Logo">
            <a:extLst>
              <a:ext uri="{FF2B5EF4-FFF2-40B4-BE49-F238E27FC236}">
                <a16:creationId xmlns:a16="http://schemas.microsoft.com/office/drawing/2014/main" id="{A4BCF39A-8D35-4BAD-D58C-2AC07154F0EC}"/>
              </a:ext>
            </a:extLst>
          </p:cNvPr>
          <p:cNvPicPr>
            <a:picLocks noChangeAspect="1"/>
          </p:cNvPicPr>
          <p:nvPr/>
        </p:nvPicPr>
        <p:blipFill>
          <a:blip r:embed="rId4"/>
          <a:stretch>
            <a:fillRect/>
          </a:stretch>
        </p:blipFill>
        <p:spPr>
          <a:xfrm>
            <a:off x="217599" y="6260463"/>
            <a:ext cx="1673207" cy="299500"/>
          </a:xfrm>
          <a:prstGeom prst="rect">
            <a:avLst/>
          </a:prstGeom>
        </p:spPr>
      </p:pic>
      <p:pic>
        <p:nvPicPr>
          <p:cNvPr id="10" name="Google Shape;13;p2">
            <a:extLst>
              <a:ext uri="{FF2B5EF4-FFF2-40B4-BE49-F238E27FC236}">
                <a16:creationId xmlns:a16="http://schemas.microsoft.com/office/drawing/2014/main" id="{98FE0288-F2A2-49DD-2A01-9D69C73FA1A5}"/>
              </a:ext>
            </a:extLst>
          </p:cNvPr>
          <p:cNvPicPr preferRelativeResize="0"/>
          <p:nvPr/>
        </p:nvPicPr>
        <p:blipFill>
          <a:blip r:embed="rId5">
            <a:alphaModFix/>
          </a:blip>
          <a:stretch>
            <a:fillRect/>
          </a:stretch>
        </p:blipFill>
        <p:spPr>
          <a:xfrm>
            <a:off x="11230037" y="6218740"/>
            <a:ext cx="713523" cy="382946"/>
          </a:xfrm>
          <a:prstGeom prst="rect">
            <a:avLst/>
          </a:prstGeom>
          <a:noFill/>
          <a:ln>
            <a:noFill/>
          </a:ln>
        </p:spPr>
      </p:pic>
      <p:pic>
        <p:nvPicPr>
          <p:cNvPr id="12" name="Picture 11">
            <a:extLst>
              <a:ext uri="{FF2B5EF4-FFF2-40B4-BE49-F238E27FC236}">
                <a16:creationId xmlns:a16="http://schemas.microsoft.com/office/drawing/2014/main" id="{7C88013F-5276-13B4-6100-F2BC031A84F6}"/>
              </a:ext>
            </a:extLst>
          </p:cNvPr>
          <p:cNvPicPr>
            <a:picLocks noChangeAspect="1"/>
          </p:cNvPicPr>
          <p:nvPr/>
        </p:nvPicPr>
        <p:blipFill>
          <a:blip r:embed="rId6"/>
          <a:stretch>
            <a:fillRect/>
          </a:stretch>
        </p:blipFill>
        <p:spPr>
          <a:xfrm>
            <a:off x="1054202" y="1600950"/>
            <a:ext cx="4251209" cy="4251209"/>
          </a:xfrm>
          <a:prstGeom prst="rect">
            <a:avLst/>
          </a:prstGeom>
          <a:ln w="12700">
            <a:solidFill>
              <a:schemeClr val="accent5"/>
            </a:solidFill>
          </a:ln>
        </p:spPr>
      </p:pic>
      <p:pic>
        <p:nvPicPr>
          <p:cNvPr id="14" name="Picture 13">
            <a:extLst>
              <a:ext uri="{FF2B5EF4-FFF2-40B4-BE49-F238E27FC236}">
                <a16:creationId xmlns:a16="http://schemas.microsoft.com/office/drawing/2014/main" id="{00B17265-67A6-2027-65AA-4A12C9F58AE1}"/>
              </a:ext>
            </a:extLst>
          </p:cNvPr>
          <p:cNvPicPr>
            <a:picLocks noChangeAspect="1"/>
          </p:cNvPicPr>
          <p:nvPr/>
        </p:nvPicPr>
        <p:blipFill>
          <a:blip r:embed="rId7"/>
          <a:stretch>
            <a:fillRect/>
          </a:stretch>
        </p:blipFill>
        <p:spPr>
          <a:xfrm>
            <a:off x="5698673" y="1355186"/>
            <a:ext cx="5621216" cy="4496973"/>
          </a:xfrm>
          <a:prstGeom prst="rect">
            <a:avLst/>
          </a:prstGeom>
        </p:spPr>
      </p:pic>
    </p:spTree>
    <p:extLst>
      <p:ext uri="{BB962C8B-B14F-4D97-AF65-F5344CB8AC3E}">
        <p14:creationId xmlns:p14="http://schemas.microsoft.com/office/powerpoint/2010/main" val="3754803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09398"/>
          </a:xfrm>
        </p:spPr>
        <p:txBody>
          <a:bodyPr/>
          <a:lstStyle/>
          <a:p>
            <a:r>
              <a:rPr lang="en-US" sz="4400"/>
              <a:t>Promising results on European and African languages</a:t>
            </a:r>
          </a:p>
        </p:txBody>
      </p:sp>
      <p:pic>
        <p:nvPicPr>
          <p:cNvPr id="4" name="Picture 6">
            <a:extLst>
              <a:ext uri="{FF2B5EF4-FFF2-40B4-BE49-F238E27FC236}">
                <a16:creationId xmlns:a16="http://schemas.microsoft.com/office/drawing/2014/main" id="{2BBC8F40-E723-4A6F-DF48-5820B044FE01}"/>
              </a:ext>
            </a:extLst>
          </p:cNvPr>
          <p:cNvPicPr>
            <a:picLocks noChangeAspect="1"/>
          </p:cNvPicPr>
          <p:nvPr/>
        </p:nvPicPr>
        <p:blipFill rotWithShape="1">
          <a:blip r:embed="rId3">
            <a:extLst>
              <a:ext uri="{28A0092B-C50C-407E-A947-70E740481C1C}">
                <a14:useLocalDpi xmlns:a14="http://schemas.microsoft.com/office/drawing/2010/main" val="0"/>
              </a:ext>
            </a:extLst>
          </a:blip>
          <a:srcRect l="-603" t="1014" r="603" b="18986"/>
          <a:stretch/>
        </p:blipFill>
        <p:spPr bwMode="auto">
          <a:xfrm>
            <a:off x="11503304" y="192275"/>
            <a:ext cx="585250" cy="585250"/>
          </a:xfrm>
          <a:prstGeom prst="ellipse">
            <a:avLst/>
          </a:prstGeom>
          <a:noFill/>
          <a:ln w="19050">
            <a:solidFill>
              <a:srgbClr val="8E6F3E"/>
            </a:solidFill>
          </a:ln>
          <a:extLst>
            <a:ext uri="{909E8E84-426E-40DD-AFC4-6F175D3DCCD1}">
              <a14:hiddenFill xmlns:a14="http://schemas.microsoft.com/office/drawing/2010/main">
                <a:solidFill>
                  <a:srgbClr val="FFFFFF"/>
                </a:solidFill>
              </a14:hiddenFill>
            </a:ext>
          </a:extLst>
        </p:spPr>
      </p:pic>
      <p:pic>
        <p:nvPicPr>
          <p:cNvPr id="31" name="Purdue Logo" descr="Purdue Logo">
            <a:extLst>
              <a:ext uri="{FF2B5EF4-FFF2-40B4-BE49-F238E27FC236}">
                <a16:creationId xmlns:a16="http://schemas.microsoft.com/office/drawing/2014/main" id="{4BC43F99-E882-4C79-4328-4D0E7C73A1CF}"/>
              </a:ext>
            </a:extLst>
          </p:cNvPr>
          <p:cNvPicPr>
            <a:picLocks noChangeAspect="1"/>
          </p:cNvPicPr>
          <p:nvPr/>
        </p:nvPicPr>
        <p:blipFill>
          <a:blip r:embed="rId4"/>
          <a:stretch>
            <a:fillRect/>
          </a:stretch>
        </p:blipFill>
        <p:spPr>
          <a:xfrm>
            <a:off x="217599" y="6260463"/>
            <a:ext cx="1673207" cy="299500"/>
          </a:xfrm>
          <a:prstGeom prst="rect">
            <a:avLst/>
          </a:prstGeom>
        </p:spPr>
      </p:pic>
      <p:pic>
        <p:nvPicPr>
          <p:cNvPr id="33" name="Google Shape;13;p2">
            <a:extLst>
              <a:ext uri="{FF2B5EF4-FFF2-40B4-BE49-F238E27FC236}">
                <a16:creationId xmlns:a16="http://schemas.microsoft.com/office/drawing/2014/main" id="{0266DD49-3AEB-C922-CEDB-C848DE6B39F1}"/>
              </a:ext>
            </a:extLst>
          </p:cNvPr>
          <p:cNvPicPr preferRelativeResize="0"/>
          <p:nvPr/>
        </p:nvPicPr>
        <p:blipFill>
          <a:blip r:embed="rId5">
            <a:alphaModFix/>
          </a:blip>
          <a:stretch>
            <a:fillRect/>
          </a:stretch>
        </p:blipFill>
        <p:spPr>
          <a:xfrm>
            <a:off x="11230037" y="6218740"/>
            <a:ext cx="713523" cy="382946"/>
          </a:xfrm>
          <a:prstGeom prst="rect">
            <a:avLst/>
          </a:prstGeom>
          <a:noFill/>
          <a:ln>
            <a:noFill/>
          </a:ln>
        </p:spPr>
      </p:pic>
      <p:grpSp>
        <p:nvGrpSpPr>
          <p:cNvPr id="43" name="Group 42">
            <a:extLst>
              <a:ext uri="{FF2B5EF4-FFF2-40B4-BE49-F238E27FC236}">
                <a16:creationId xmlns:a16="http://schemas.microsoft.com/office/drawing/2014/main" id="{9C39F687-36CA-7CE0-AF5C-1D82DFC750ED}"/>
              </a:ext>
            </a:extLst>
          </p:cNvPr>
          <p:cNvGrpSpPr/>
          <p:nvPr/>
        </p:nvGrpSpPr>
        <p:grpSpPr>
          <a:xfrm>
            <a:off x="1441134" y="1114424"/>
            <a:ext cx="6110302" cy="4963327"/>
            <a:chOff x="1022034" y="1209674"/>
            <a:chExt cx="6110302" cy="4963327"/>
          </a:xfrm>
        </p:grpSpPr>
        <p:pic>
          <p:nvPicPr>
            <p:cNvPr id="34" name="Picture 33">
              <a:extLst>
                <a:ext uri="{FF2B5EF4-FFF2-40B4-BE49-F238E27FC236}">
                  <a16:creationId xmlns:a16="http://schemas.microsoft.com/office/drawing/2014/main" id="{75767CC7-4066-F4A3-A52D-49110D608186}"/>
                </a:ext>
              </a:extLst>
            </p:cNvPr>
            <p:cNvPicPr>
              <a:picLocks noChangeAspect="1"/>
            </p:cNvPicPr>
            <p:nvPr/>
          </p:nvPicPr>
          <p:blipFill rotWithShape="1">
            <a:blip r:embed="rId6"/>
            <a:srcRect t="816" r="31471"/>
            <a:stretch/>
          </p:blipFill>
          <p:spPr>
            <a:xfrm>
              <a:off x="1033670" y="1209674"/>
              <a:ext cx="6096556" cy="4963327"/>
            </a:xfrm>
            <a:prstGeom prst="roundRect">
              <a:avLst>
                <a:gd name="adj" fmla="val 1689"/>
              </a:avLst>
            </a:prstGeom>
            <a:ln w="12700">
              <a:solidFill>
                <a:schemeClr val="accent5"/>
              </a:solidFill>
            </a:ln>
          </p:spPr>
        </p:pic>
        <p:cxnSp>
          <p:nvCxnSpPr>
            <p:cNvPr id="37" name="Straight Connector 36">
              <a:extLst>
                <a:ext uri="{FF2B5EF4-FFF2-40B4-BE49-F238E27FC236}">
                  <a16:creationId xmlns:a16="http://schemas.microsoft.com/office/drawing/2014/main" id="{FFD01417-81DA-8223-B66F-D3C94C16DDEE}"/>
                </a:ext>
              </a:extLst>
            </p:cNvPr>
            <p:cNvCxnSpPr>
              <a:cxnSpLocks/>
            </p:cNvCxnSpPr>
            <p:nvPr/>
          </p:nvCxnSpPr>
          <p:spPr>
            <a:xfrm>
              <a:off x="1024144" y="1486127"/>
              <a:ext cx="6108192"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6000E49-AF66-385A-2315-4892412D53EF}"/>
                </a:ext>
              </a:extLst>
            </p:cNvPr>
            <p:cNvCxnSpPr>
              <a:cxnSpLocks/>
            </p:cNvCxnSpPr>
            <p:nvPr/>
          </p:nvCxnSpPr>
          <p:spPr>
            <a:xfrm>
              <a:off x="1022034" y="3675243"/>
              <a:ext cx="6108192"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F35AAA2-FE1B-FAA8-4973-B4659F386429}"/>
                </a:ext>
              </a:extLst>
            </p:cNvPr>
            <p:cNvCxnSpPr/>
            <p:nvPr/>
          </p:nvCxnSpPr>
          <p:spPr>
            <a:xfrm>
              <a:off x="4073068" y="1477990"/>
              <a:ext cx="0" cy="4690872"/>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7CF479-1045-079F-E0F3-E2B85D1CAD80}"/>
              </a:ext>
            </a:extLst>
          </p:cNvPr>
          <p:cNvGrpSpPr/>
          <p:nvPr/>
        </p:nvGrpSpPr>
        <p:grpSpPr>
          <a:xfrm>
            <a:off x="7694542" y="1114424"/>
            <a:ext cx="2962656" cy="4963328"/>
            <a:chOff x="7275442" y="1209674"/>
            <a:chExt cx="2962656" cy="4963328"/>
          </a:xfrm>
        </p:grpSpPr>
        <p:pic>
          <p:nvPicPr>
            <p:cNvPr id="35" name="Picture 34">
              <a:extLst>
                <a:ext uri="{FF2B5EF4-FFF2-40B4-BE49-F238E27FC236}">
                  <a16:creationId xmlns:a16="http://schemas.microsoft.com/office/drawing/2014/main" id="{2CC657A1-C12F-F407-FDF7-0A156D6014E1}"/>
                </a:ext>
              </a:extLst>
            </p:cNvPr>
            <p:cNvPicPr>
              <a:picLocks noChangeAspect="1"/>
            </p:cNvPicPr>
            <p:nvPr/>
          </p:nvPicPr>
          <p:blipFill rotWithShape="1">
            <a:blip r:embed="rId6"/>
            <a:srcRect l="66864" t="816" r="-130"/>
            <a:stretch/>
          </p:blipFill>
          <p:spPr>
            <a:xfrm>
              <a:off x="7275442" y="1209674"/>
              <a:ext cx="2959417" cy="4963328"/>
            </a:xfrm>
            <a:prstGeom prst="roundRect">
              <a:avLst>
                <a:gd name="adj" fmla="val 2733"/>
              </a:avLst>
            </a:prstGeom>
            <a:ln w="12700">
              <a:solidFill>
                <a:schemeClr val="accent5"/>
              </a:solidFill>
            </a:ln>
          </p:spPr>
        </p:pic>
        <p:cxnSp>
          <p:nvCxnSpPr>
            <p:cNvPr id="40" name="Straight Connector 39">
              <a:extLst>
                <a:ext uri="{FF2B5EF4-FFF2-40B4-BE49-F238E27FC236}">
                  <a16:creationId xmlns:a16="http://schemas.microsoft.com/office/drawing/2014/main" id="{0BAD9A57-2507-5F33-174C-454794B09AAC}"/>
                </a:ext>
              </a:extLst>
            </p:cNvPr>
            <p:cNvCxnSpPr>
              <a:cxnSpLocks/>
            </p:cNvCxnSpPr>
            <p:nvPr/>
          </p:nvCxnSpPr>
          <p:spPr>
            <a:xfrm>
              <a:off x="7275442" y="3675243"/>
              <a:ext cx="2962656"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BB3F5AE-F3BC-66A4-C5CA-365CD6CB53E3}"/>
                </a:ext>
              </a:extLst>
            </p:cNvPr>
            <p:cNvCxnSpPr>
              <a:cxnSpLocks/>
            </p:cNvCxnSpPr>
            <p:nvPr/>
          </p:nvCxnSpPr>
          <p:spPr>
            <a:xfrm>
              <a:off x="7275442" y="1486127"/>
              <a:ext cx="2962656"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6687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09398"/>
          </a:xfrm>
        </p:spPr>
        <p:txBody>
          <a:bodyPr/>
          <a:lstStyle/>
          <a:p>
            <a:r>
              <a:rPr lang="en-US" sz="4400"/>
              <a:t>Results on East Asian, Indo-Aryan, Dravidian languages</a:t>
            </a:r>
          </a:p>
        </p:txBody>
      </p:sp>
      <p:pic>
        <p:nvPicPr>
          <p:cNvPr id="4" name="Picture 6">
            <a:extLst>
              <a:ext uri="{FF2B5EF4-FFF2-40B4-BE49-F238E27FC236}">
                <a16:creationId xmlns:a16="http://schemas.microsoft.com/office/drawing/2014/main" id="{2BBC8F40-E723-4A6F-DF48-5820B044FE01}"/>
              </a:ext>
            </a:extLst>
          </p:cNvPr>
          <p:cNvPicPr>
            <a:picLocks noChangeAspect="1"/>
          </p:cNvPicPr>
          <p:nvPr/>
        </p:nvPicPr>
        <p:blipFill rotWithShape="1">
          <a:blip r:embed="rId3">
            <a:extLst>
              <a:ext uri="{28A0092B-C50C-407E-A947-70E740481C1C}">
                <a14:useLocalDpi xmlns:a14="http://schemas.microsoft.com/office/drawing/2010/main" val="0"/>
              </a:ext>
            </a:extLst>
          </a:blip>
          <a:srcRect l="-603" t="1014" r="603" b="18986"/>
          <a:stretch/>
        </p:blipFill>
        <p:spPr bwMode="auto">
          <a:xfrm>
            <a:off x="11503304" y="192275"/>
            <a:ext cx="585250" cy="585250"/>
          </a:xfrm>
          <a:prstGeom prst="ellipse">
            <a:avLst/>
          </a:prstGeom>
          <a:noFill/>
          <a:ln w="19050">
            <a:solidFill>
              <a:srgbClr val="8E6F3E"/>
            </a:solidFill>
          </a:ln>
          <a:extLst>
            <a:ext uri="{909E8E84-426E-40DD-AFC4-6F175D3DCCD1}">
              <a14:hiddenFill xmlns:a14="http://schemas.microsoft.com/office/drawing/2010/main">
                <a:solidFill>
                  <a:srgbClr val="FFFFFF"/>
                </a:solidFill>
              </a14:hiddenFill>
            </a:ext>
          </a:extLst>
        </p:spPr>
      </p:pic>
      <p:pic>
        <p:nvPicPr>
          <p:cNvPr id="31" name="Purdue Logo" descr="Purdue Logo">
            <a:extLst>
              <a:ext uri="{FF2B5EF4-FFF2-40B4-BE49-F238E27FC236}">
                <a16:creationId xmlns:a16="http://schemas.microsoft.com/office/drawing/2014/main" id="{4BC43F99-E882-4C79-4328-4D0E7C73A1CF}"/>
              </a:ext>
            </a:extLst>
          </p:cNvPr>
          <p:cNvPicPr>
            <a:picLocks noChangeAspect="1"/>
          </p:cNvPicPr>
          <p:nvPr/>
        </p:nvPicPr>
        <p:blipFill>
          <a:blip r:embed="rId4"/>
          <a:stretch>
            <a:fillRect/>
          </a:stretch>
        </p:blipFill>
        <p:spPr>
          <a:xfrm>
            <a:off x="217599" y="6260463"/>
            <a:ext cx="1673207" cy="299500"/>
          </a:xfrm>
          <a:prstGeom prst="rect">
            <a:avLst/>
          </a:prstGeom>
        </p:spPr>
      </p:pic>
      <p:pic>
        <p:nvPicPr>
          <p:cNvPr id="33" name="Google Shape;13;p2">
            <a:extLst>
              <a:ext uri="{FF2B5EF4-FFF2-40B4-BE49-F238E27FC236}">
                <a16:creationId xmlns:a16="http://schemas.microsoft.com/office/drawing/2014/main" id="{0266DD49-3AEB-C922-CEDB-C848DE6B39F1}"/>
              </a:ext>
            </a:extLst>
          </p:cNvPr>
          <p:cNvPicPr preferRelativeResize="0"/>
          <p:nvPr/>
        </p:nvPicPr>
        <p:blipFill>
          <a:blip r:embed="rId5">
            <a:alphaModFix/>
          </a:blip>
          <a:stretch>
            <a:fillRect/>
          </a:stretch>
        </p:blipFill>
        <p:spPr>
          <a:xfrm>
            <a:off x="11230037" y="6218740"/>
            <a:ext cx="713523" cy="382946"/>
          </a:xfrm>
          <a:prstGeom prst="rect">
            <a:avLst/>
          </a:prstGeom>
          <a:noFill/>
          <a:ln>
            <a:noFill/>
          </a:ln>
        </p:spPr>
      </p:pic>
      <p:grpSp>
        <p:nvGrpSpPr>
          <p:cNvPr id="14" name="Group 13">
            <a:extLst>
              <a:ext uri="{FF2B5EF4-FFF2-40B4-BE49-F238E27FC236}">
                <a16:creationId xmlns:a16="http://schemas.microsoft.com/office/drawing/2014/main" id="{0D63AE83-F415-9E18-8A2C-70FF77B76938}"/>
              </a:ext>
            </a:extLst>
          </p:cNvPr>
          <p:cNvGrpSpPr/>
          <p:nvPr/>
        </p:nvGrpSpPr>
        <p:grpSpPr>
          <a:xfrm>
            <a:off x="1571626" y="1100641"/>
            <a:ext cx="2979420" cy="4993481"/>
            <a:chOff x="1571626" y="1100641"/>
            <a:chExt cx="2979420" cy="4993481"/>
          </a:xfrm>
        </p:grpSpPr>
        <p:pic>
          <p:nvPicPr>
            <p:cNvPr id="5" name="Picture 4">
              <a:extLst>
                <a:ext uri="{FF2B5EF4-FFF2-40B4-BE49-F238E27FC236}">
                  <a16:creationId xmlns:a16="http://schemas.microsoft.com/office/drawing/2014/main" id="{511D44C0-6EC4-3224-BA86-357B634BCDCB}"/>
                </a:ext>
              </a:extLst>
            </p:cNvPr>
            <p:cNvPicPr>
              <a:picLocks noChangeAspect="1"/>
            </p:cNvPicPr>
            <p:nvPr/>
          </p:nvPicPr>
          <p:blipFill rotWithShape="1">
            <a:blip r:embed="rId6"/>
            <a:srcRect r="66524"/>
            <a:stretch/>
          </p:blipFill>
          <p:spPr>
            <a:xfrm>
              <a:off x="1571626" y="1100641"/>
              <a:ext cx="2971800" cy="4993481"/>
            </a:xfrm>
            <a:prstGeom prst="roundRect">
              <a:avLst>
                <a:gd name="adj" fmla="val 3205"/>
              </a:avLst>
            </a:prstGeom>
            <a:ln w="12700">
              <a:solidFill>
                <a:schemeClr val="accent5"/>
              </a:solidFill>
            </a:ln>
          </p:spPr>
        </p:pic>
        <p:cxnSp>
          <p:nvCxnSpPr>
            <p:cNvPr id="8" name="Straight Connector 7">
              <a:extLst>
                <a:ext uri="{FF2B5EF4-FFF2-40B4-BE49-F238E27FC236}">
                  <a16:creationId xmlns:a16="http://schemas.microsoft.com/office/drawing/2014/main" id="{CA4051E6-D603-A6AA-1F59-191818839418}"/>
                </a:ext>
              </a:extLst>
            </p:cNvPr>
            <p:cNvCxnSpPr>
              <a:cxnSpLocks/>
            </p:cNvCxnSpPr>
            <p:nvPr/>
          </p:nvCxnSpPr>
          <p:spPr>
            <a:xfrm>
              <a:off x="1588390" y="1355448"/>
              <a:ext cx="2962656"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E0500B1-E985-5707-D4E3-445D646C84EB}"/>
                </a:ext>
              </a:extLst>
            </p:cNvPr>
            <p:cNvCxnSpPr>
              <a:cxnSpLocks/>
            </p:cNvCxnSpPr>
            <p:nvPr/>
          </p:nvCxnSpPr>
          <p:spPr>
            <a:xfrm>
              <a:off x="1576007" y="3618092"/>
              <a:ext cx="2962656"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05166376-212E-ADE1-974A-ED3CC48117FA}"/>
              </a:ext>
            </a:extLst>
          </p:cNvPr>
          <p:cNvGrpSpPr/>
          <p:nvPr/>
        </p:nvGrpSpPr>
        <p:grpSpPr>
          <a:xfrm>
            <a:off x="4762498" y="1100640"/>
            <a:ext cx="2971801" cy="4993481"/>
            <a:chOff x="4762498" y="1100640"/>
            <a:chExt cx="2971801" cy="4993481"/>
          </a:xfrm>
        </p:grpSpPr>
        <p:pic>
          <p:nvPicPr>
            <p:cNvPr id="6" name="Picture 5">
              <a:extLst>
                <a:ext uri="{FF2B5EF4-FFF2-40B4-BE49-F238E27FC236}">
                  <a16:creationId xmlns:a16="http://schemas.microsoft.com/office/drawing/2014/main" id="{21379E22-6A77-4E7C-45DD-ABE9758D9297}"/>
                </a:ext>
              </a:extLst>
            </p:cNvPr>
            <p:cNvPicPr>
              <a:picLocks noChangeAspect="1"/>
            </p:cNvPicPr>
            <p:nvPr/>
          </p:nvPicPr>
          <p:blipFill rotWithShape="1">
            <a:blip r:embed="rId6"/>
            <a:srcRect l="33000" r="33524"/>
            <a:stretch/>
          </p:blipFill>
          <p:spPr>
            <a:xfrm>
              <a:off x="4762498" y="1100640"/>
              <a:ext cx="2971801" cy="4993481"/>
            </a:xfrm>
            <a:prstGeom prst="roundRect">
              <a:avLst>
                <a:gd name="adj" fmla="val 3205"/>
              </a:avLst>
            </a:prstGeom>
            <a:ln w="12700">
              <a:solidFill>
                <a:schemeClr val="accent5"/>
              </a:solidFill>
            </a:ln>
          </p:spPr>
        </p:pic>
        <p:cxnSp>
          <p:nvCxnSpPr>
            <p:cNvPr id="10" name="Straight Connector 9">
              <a:extLst>
                <a:ext uri="{FF2B5EF4-FFF2-40B4-BE49-F238E27FC236}">
                  <a16:creationId xmlns:a16="http://schemas.microsoft.com/office/drawing/2014/main" id="{4BB6678F-A9D6-D0C7-014B-2F54955AAA13}"/>
                </a:ext>
              </a:extLst>
            </p:cNvPr>
            <p:cNvCxnSpPr>
              <a:cxnSpLocks/>
            </p:cNvCxnSpPr>
            <p:nvPr/>
          </p:nvCxnSpPr>
          <p:spPr>
            <a:xfrm>
              <a:off x="4770118" y="1355448"/>
              <a:ext cx="2962656"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4362557-00D1-462B-15A7-70CF3FEA66F9}"/>
                </a:ext>
              </a:extLst>
            </p:cNvPr>
            <p:cNvCxnSpPr>
              <a:cxnSpLocks/>
            </p:cNvCxnSpPr>
            <p:nvPr/>
          </p:nvCxnSpPr>
          <p:spPr>
            <a:xfrm>
              <a:off x="4770118" y="3618092"/>
              <a:ext cx="2962656"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0A32B55-9E08-CC7C-FB21-4D426A572784}"/>
              </a:ext>
            </a:extLst>
          </p:cNvPr>
          <p:cNvGrpSpPr/>
          <p:nvPr/>
        </p:nvGrpSpPr>
        <p:grpSpPr>
          <a:xfrm>
            <a:off x="7951846" y="1100639"/>
            <a:ext cx="2973327" cy="4993481"/>
            <a:chOff x="7951846" y="1100639"/>
            <a:chExt cx="2973327" cy="4993481"/>
          </a:xfrm>
        </p:grpSpPr>
        <p:pic>
          <p:nvPicPr>
            <p:cNvPr id="7" name="Picture 6">
              <a:extLst>
                <a:ext uri="{FF2B5EF4-FFF2-40B4-BE49-F238E27FC236}">
                  <a16:creationId xmlns:a16="http://schemas.microsoft.com/office/drawing/2014/main" id="{620738FF-C929-8870-DF1E-DABD539C4B4A}"/>
                </a:ext>
              </a:extLst>
            </p:cNvPr>
            <p:cNvPicPr>
              <a:picLocks noChangeAspect="1"/>
            </p:cNvPicPr>
            <p:nvPr/>
          </p:nvPicPr>
          <p:blipFill rotWithShape="1">
            <a:blip r:embed="rId6"/>
            <a:srcRect l="66476" r="48"/>
            <a:stretch/>
          </p:blipFill>
          <p:spPr>
            <a:xfrm>
              <a:off x="7953371" y="1100639"/>
              <a:ext cx="2971802" cy="4993481"/>
            </a:xfrm>
            <a:prstGeom prst="roundRect">
              <a:avLst>
                <a:gd name="adj" fmla="val 3205"/>
              </a:avLst>
            </a:prstGeom>
            <a:ln w="12700">
              <a:solidFill>
                <a:schemeClr val="accent5"/>
              </a:solidFill>
            </a:ln>
          </p:spPr>
        </p:pic>
        <p:cxnSp>
          <p:nvCxnSpPr>
            <p:cNvPr id="11" name="Straight Connector 10">
              <a:extLst>
                <a:ext uri="{FF2B5EF4-FFF2-40B4-BE49-F238E27FC236}">
                  <a16:creationId xmlns:a16="http://schemas.microsoft.com/office/drawing/2014/main" id="{667D7387-48DE-1136-49CF-ED642E025D04}"/>
                </a:ext>
              </a:extLst>
            </p:cNvPr>
            <p:cNvCxnSpPr>
              <a:cxnSpLocks/>
            </p:cNvCxnSpPr>
            <p:nvPr/>
          </p:nvCxnSpPr>
          <p:spPr>
            <a:xfrm>
              <a:off x="7951846" y="1355448"/>
              <a:ext cx="2962656"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00BD098-51F2-5392-C389-AAB1C41D1449}"/>
                </a:ext>
              </a:extLst>
            </p:cNvPr>
            <p:cNvCxnSpPr>
              <a:cxnSpLocks/>
            </p:cNvCxnSpPr>
            <p:nvPr/>
          </p:nvCxnSpPr>
          <p:spPr>
            <a:xfrm>
              <a:off x="7956609" y="3618092"/>
              <a:ext cx="2962656"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0860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09398"/>
          </a:xfrm>
        </p:spPr>
        <p:txBody>
          <a:bodyPr/>
          <a:lstStyle/>
          <a:p>
            <a:r>
              <a:rPr lang="en-US" sz="4400"/>
              <a:t>Sample output</a:t>
            </a:r>
          </a:p>
        </p:txBody>
      </p:sp>
      <p:pic>
        <p:nvPicPr>
          <p:cNvPr id="4" name="Picture 6">
            <a:extLst>
              <a:ext uri="{FF2B5EF4-FFF2-40B4-BE49-F238E27FC236}">
                <a16:creationId xmlns:a16="http://schemas.microsoft.com/office/drawing/2014/main" id="{2BBC8F40-E723-4A6F-DF48-5820B044FE01}"/>
              </a:ext>
            </a:extLst>
          </p:cNvPr>
          <p:cNvPicPr>
            <a:picLocks noChangeAspect="1"/>
          </p:cNvPicPr>
          <p:nvPr/>
        </p:nvPicPr>
        <p:blipFill rotWithShape="1">
          <a:blip r:embed="rId3">
            <a:extLst>
              <a:ext uri="{28A0092B-C50C-407E-A947-70E740481C1C}">
                <a14:useLocalDpi xmlns:a14="http://schemas.microsoft.com/office/drawing/2010/main" val="0"/>
              </a:ext>
            </a:extLst>
          </a:blip>
          <a:srcRect l="-603" t="1014" r="603" b="18986"/>
          <a:stretch/>
        </p:blipFill>
        <p:spPr bwMode="auto">
          <a:xfrm>
            <a:off x="11503304" y="192275"/>
            <a:ext cx="585250" cy="585250"/>
          </a:xfrm>
          <a:prstGeom prst="ellipse">
            <a:avLst/>
          </a:prstGeom>
          <a:noFill/>
          <a:ln w="19050">
            <a:solidFill>
              <a:srgbClr val="8E6F3E"/>
            </a:solidFill>
          </a:ln>
          <a:extLst>
            <a:ext uri="{909E8E84-426E-40DD-AFC4-6F175D3DCCD1}">
              <a14:hiddenFill xmlns:a14="http://schemas.microsoft.com/office/drawing/2010/main">
                <a:solidFill>
                  <a:srgbClr val="FFFFFF"/>
                </a:solidFill>
              </a14:hiddenFill>
            </a:ext>
          </a:extLst>
        </p:spPr>
      </p:pic>
      <p:pic>
        <p:nvPicPr>
          <p:cNvPr id="3" name="Purdue Logo" descr="Purdue Logo">
            <a:extLst>
              <a:ext uri="{FF2B5EF4-FFF2-40B4-BE49-F238E27FC236}">
                <a16:creationId xmlns:a16="http://schemas.microsoft.com/office/drawing/2014/main" id="{A4BCF39A-8D35-4BAD-D58C-2AC07154F0EC}"/>
              </a:ext>
            </a:extLst>
          </p:cNvPr>
          <p:cNvPicPr>
            <a:picLocks noChangeAspect="1"/>
          </p:cNvPicPr>
          <p:nvPr/>
        </p:nvPicPr>
        <p:blipFill>
          <a:blip r:embed="rId4"/>
          <a:stretch>
            <a:fillRect/>
          </a:stretch>
        </p:blipFill>
        <p:spPr>
          <a:xfrm>
            <a:off x="217599" y="6260463"/>
            <a:ext cx="1673207" cy="299500"/>
          </a:xfrm>
          <a:prstGeom prst="rect">
            <a:avLst/>
          </a:prstGeom>
        </p:spPr>
      </p:pic>
      <p:pic>
        <p:nvPicPr>
          <p:cNvPr id="10" name="Google Shape;13;p2">
            <a:extLst>
              <a:ext uri="{FF2B5EF4-FFF2-40B4-BE49-F238E27FC236}">
                <a16:creationId xmlns:a16="http://schemas.microsoft.com/office/drawing/2014/main" id="{98FE0288-F2A2-49DD-2A01-9D69C73FA1A5}"/>
              </a:ext>
            </a:extLst>
          </p:cNvPr>
          <p:cNvPicPr preferRelativeResize="0"/>
          <p:nvPr/>
        </p:nvPicPr>
        <p:blipFill>
          <a:blip r:embed="rId5">
            <a:alphaModFix/>
          </a:blip>
          <a:stretch>
            <a:fillRect/>
          </a:stretch>
        </p:blipFill>
        <p:spPr>
          <a:xfrm>
            <a:off x="11230037" y="6218740"/>
            <a:ext cx="713523" cy="382946"/>
          </a:xfrm>
          <a:prstGeom prst="rect">
            <a:avLst/>
          </a:prstGeom>
          <a:noFill/>
          <a:ln>
            <a:noFill/>
          </a:ln>
        </p:spPr>
      </p:pic>
      <p:graphicFrame>
        <p:nvGraphicFramePr>
          <p:cNvPr id="12" name="Table 11">
            <a:extLst>
              <a:ext uri="{FF2B5EF4-FFF2-40B4-BE49-F238E27FC236}">
                <a16:creationId xmlns:a16="http://schemas.microsoft.com/office/drawing/2014/main" id="{82B10E04-DF3C-EDB2-E762-47AA49A4D526}"/>
              </a:ext>
            </a:extLst>
          </p:cNvPr>
          <p:cNvGraphicFramePr>
            <a:graphicFrameLocks noGrp="1"/>
          </p:cNvGraphicFramePr>
          <p:nvPr>
            <p:extLst>
              <p:ext uri="{D42A27DB-BD31-4B8C-83A1-F6EECF244321}">
                <p14:modId xmlns:p14="http://schemas.microsoft.com/office/powerpoint/2010/main" val="997706486"/>
              </p:ext>
            </p:extLst>
          </p:nvPr>
        </p:nvGraphicFramePr>
        <p:xfrm>
          <a:off x="384300" y="1322077"/>
          <a:ext cx="9616950" cy="4553939"/>
        </p:xfrm>
        <a:graphic>
          <a:graphicData uri="http://schemas.openxmlformats.org/drawingml/2006/table">
            <a:tbl>
              <a:tblPr/>
              <a:tblGrid>
                <a:gridCol w="235903">
                  <a:extLst>
                    <a:ext uri="{9D8B030D-6E8A-4147-A177-3AD203B41FA5}">
                      <a16:colId xmlns:a16="http://schemas.microsoft.com/office/drawing/2014/main" val="2926378569"/>
                    </a:ext>
                  </a:extLst>
                </a:gridCol>
                <a:gridCol w="6856922">
                  <a:extLst>
                    <a:ext uri="{9D8B030D-6E8A-4147-A177-3AD203B41FA5}">
                      <a16:colId xmlns:a16="http://schemas.microsoft.com/office/drawing/2014/main" val="2494073145"/>
                    </a:ext>
                  </a:extLst>
                </a:gridCol>
                <a:gridCol w="1085850">
                  <a:extLst>
                    <a:ext uri="{9D8B030D-6E8A-4147-A177-3AD203B41FA5}">
                      <a16:colId xmlns:a16="http://schemas.microsoft.com/office/drawing/2014/main" val="961536456"/>
                    </a:ext>
                  </a:extLst>
                </a:gridCol>
                <a:gridCol w="657225">
                  <a:extLst>
                    <a:ext uri="{9D8B030D-6E8A-4147-A177-3AD203B41FA5}">
                      <a16:colId xmlns:a16="http://schemas.microsoft.com/office/drawing/2014/main" val="2455420092"/>
                    </a:ext>
                  </a:extLst>
                </a:gridCol>
                <a:gridCol w="781050">
                  <a:extLst>
                    <a:ext uri="{9D8B030D-6E8A-4147-A177-3AD203B41FA5}">
                      <a16:colId xmlns:a16="http://schemas.microsoft.com/office/drawing/2014/main" val="2660061745"/>
                    </a:ext>
                  </a:extLst>
                </a:gridCol>
              </a:tblGrid>
              <a:tr h="404472">
                <a:tc>
                  <a:txBody>
                    <a:bodyPr/>
                    <a:lstStyle/>
                    <a:p>
                      <a:pPr algn="ctr" fontAlgn="ctr"/>
                      <a:r>
                        <a:rPr lang="en-IN" sz="1200" b="1" i="0" u="none" strike="noStrike">
                          <a:solidFill>
                            <a:srgbClr val="FFFFFF"/>
                          </a:solidFill>
                          <a:effectLst/>
                          <a:latin typeface="+mn-lt"/>
                        </a:rPr>
                        <a:t> </a:t>
                      </a:r>
                    </a:p>
                  </a:txBody>
                  <a:tcPr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IN" sz="1200" b="1" i="0" u="none" strike="noStrike">
                          <a:solidFill>
                            <a:srgbClr val="FFFFFF"/>
                          </a:solidFill>
                          <a:effectLst/>
                          <a:latin typeface="+mn-lt"/>
                        </a:rPr>
                        <a:t>Text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IN" sz="1200" b="1" i="0" u="none" strike="noStrike">
                          <a:solidFill>
                            <a:srgbClr val="FFFFFF"/>
                          </a:solidFill>
                          <a:effectLst/>
                          <a:latin typeface="+mn-lt"/>
                        </a:rPr>
                        <a:t>Complexity</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IN" sz="1200" b="1" i="0" u="none" strike="noStrike">
                          <a:solidFill>
                            <a:srgbClr val="FFFFFF"/>
                          </a:solidFill>
                          <a:effectLst/>
                          <a:latin typeface="+mn-lt"/>
                        </a:rPr>
                        <a:t>Score</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IN" sz="1200" b="1" i="0" u="none" strike="noStrike">
                          <a:solidFill>
                            <a:srgbClr val="FFFFFF"/>
                          </a:solidFill>
                          <a:effectLst/>
                          <a:latin typeface="+mn-lt"/>
                        </a:rPr>
                        <a:t>Range</a:t>
                      </a:r>
                    </a:p>
                  </a:txBody>
                  <a:tcPr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2991800451"/>
                  </a:ext>
                </a:extLst>
              </a:tr>
              <a:tr h="889115">
                <a:tc>
                  <a:txBody>
                    <a:bodyPr/>
                    <a:lstStyle/>
                    <a:p>
                      <a:pPr algn="ctr" fontAlgn="ctr"/>
                      <a:r>
                        <a:rPr lang="en-IN" sz="1200" b="0" i="0" u="none" strike="noStrike">
                          <a:solidFill>
                            <a:srgbClr val="000000"/>
                          </a:solidFill>
                          <a:effectLst/>
                          <a:latin typeface="+mn-lt"/>
                        </a:rPr>
                        <a:t>0</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mn-lt"/>
                        </a:rPr>
                        <a:t>Pullman, writer of the His Dark Materials trilogy, says authors and musicians work in poverty and obscurity for years to bring their work to the level that gives delight to their audiences and, as soon as they achieve that, the possibility of making a living from it is taken away from them.</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mn-lt"/>
                        </a:rPr>
                        <a:t>Complicated</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mn-lt"/>
                        </a:rPr>
                        <a:t>78</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1" i="0" u="none" strike="noStrike">
                          <a:solidFill>
                            <a:srgbClr val="FF0000"/>
                          </a:solidFill>
                          <a:effectLst/>
                          <a:latin typeface="+mn-lt"/>
                        </a:rPr>
                        <a:t>Red</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0857430"/>
                  </a:ext>
                </a:extLst>
              </a:tr>
              <a:tr h="592743">
                <a:tc>
                  <a:txBody>
                    <a:bodyPr/>
                    <a:lstStyle/>
                    <a:p>
                      <a:pPr algn="ctr" fontAlgn="ctr"/>
                      <a:r>
                        <a:rPr lang="en-IN" sz="1200" b="0" i="0" u="none" strike="noStrike">
                          <a:solidFill>
                            <a:srgbClr val="000000"/>
                          </a:solidFill>
                          <a:effectLst/>
                          <a:latin typeface="+mn-lt"/>
                        </a:rPr>
                        <a:t>1</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mn-lt"/>
                        </a:rPr>
                        <a:t>Known as Lady Dinahs Cat Emporium, it is yet to open but is billed as somewhere people can come in from the cold to a comfortable wingback chair, a hot cup of tea, a book and a cat.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mn-lt"/>
                        </a:rPr>
                        <a:t>Complicated</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mn-lt"/>
                        </a:rPr>
                        <a:t>90</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1" i="0" u="none" strike="noStrike">
                          <a:solidFill>
                            <a:srgbClr val="FF0000"/>
                          </a:solidFill>
                          <a:effectLst/>
                          <a:latin typeface="+mn-lt"/>
                        </a:rPr>
                        <a:t>Red</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4043195"/>
                  </a:ext>
                </a:extLst>
              </a:tr>
              <a:tr h="296460">
                <a:tc>
                  <a:txBody>
                    <a:bodyPr/>
                    <a:lstStyle/>
                    <a:p>
                      <a:pPr algn="ctr" fontAlgn="ctr"/>
                      <a:r>
                        <a:rPr lang="en-IN" sz="1200" b="0" i="0" u="none" strike="noStrike">
                          <a:solidFill>
                            <a:srgbClr val="000000"/>
                          </a:solidFill>
                          <a:effectLst/>
                          <a:latin typeface="+mn-lt"/>
                        </a:rPr>
                        <a:t>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mn-lt"/>
                        </a:rPr>
                        <a:t>The activity in Western Australia is compounding the human tragedy of shark attacks.</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mn-lt"/>
                        </a:rPr>
                        <a:t>Complicated</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mn-lt"/>
                        </a:rPr>
                        <a:t>61</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1" i="0" u="none" strike="noStrike">
                          <a:solidFill>
                            <a:srgbClr val="ED7D31"/>
                          </a:solidFill>
                          <a:effectLst/>
                          <a:latin typeface="+mn-lt"/>
                        </a:rPr>
                        <a:t>Amber</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5236499"/>
                  </a:ext>
                </a:extLst>
              </a:tr>
              <a:tr h="592743">
                <a:tc>
                  <a:txBody>
                    <a:bodyPr/>
                    <a:lstStyle/>
                    <a:p>
                      <a:pPr algn="ctr" fontAlgn="ctr"/>
                      <a:r>
                        <a:rPr lang="en-IN" sz="1200" b="0" i="0" u="none" strike="noStrike">
                          <a:solidFill>
                            <a:srgbClr val="000000"/>
                          </a:solidFill>
                          <a:effectLst/>
                          <a:latin typeface="+mn-lt"/>
                        </a:rPr>
                        <a:t>3</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mn-lt"/>
                        </a:rPr>
                        <a:t>Never being able to trust your friendships with people of different means, I think that is dif cult, said Cockrell.</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mn-lt"/>
                        </a:rPr>
                        <a:t>Complicated</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mn-lt"/>
                        </a:rPr>
                        <a:t>66</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1" i="0" u="none" strike="noStrike">
                          <a:solidFill>
                            <a:srgbClr val="ED7D31"/>
                          </a:solidFill>
                          <a:effectLst/>
                          <a:latin typeface="+mn-lt"/>
                        </a:rPr>
                        <a:t>Amber</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8281846"/>
                  </a:ext>
                </a:extLst>
              </a:tr>
              <a:tr h="296460">
                <a:tc>
                  <a:txBody>
                    <a:bodyPr/>
                    <a:lstStyle/>
                    <a:p>
                      <a:pPr algn="ctr" fontAlgn="ctr"/>
                      <a:r>
                        <a:rPr lang="en-IN" sz="1200" b="0" i="0" u="none" strike="noStrike">
                          <a:solidFill>
                            <a:srgbClr val="000000"/>
                          </a:solidFill>
                          <a:effectLst/>
                          <a:latin typeface="+mn-lt"/>
                        </a:rPr>
                        <a:t>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mn-lt"/>
                        </a:rPr>
                        <a:t>The typical swimmer can hold their breath for about 40 seconds while underwater, he says.</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mn-lt"/>
                        </a:rPr>
                        <a:t>Simple</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mn-lt"/>
                        </a:rPr>
                        <a:t>42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1" i="0" u="none" strike="noStrike">
                          <a:solidFill>
                            <a:srgbClr val="FFC000"/>
                          </a:solidFill>
                          <a:effectLst/>
                          <a:latin typeface="+mn-lt"/>
                        </a:rPr>
                        <a:t>Yellow</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104582"/>
                  </a:ext>
                </a:extLst>
              </a:tr>
              <a:tr h="592743">
                <a:tc>
                  <a:txBody>
                    <a:bodyPr/>
                    <a:lstStyle/>
                    <a:p>
                      <a:pPr algn="ctr" fontAlgn="ctr"/>
                      <a:r>
                        <a:rPr lang="en-IN" sz="1200" b="0" i="0" u="none" strike="noStrike">
                          <a:solidFill>
                            <a:srgbClr val="000000"/>
                          </a:solidFill>
                          <a:effectLst/>
                          <a:latin typeface="+mn-lt"/>
                        </a:rPr>
                        <a:t>5</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mn-lt"/>
                        </a:rPr>
                        <a:t>Michael Day, 30, who lives with his parents in Bristol, says he has been caught between paying high rents and saving for a mortgage deposit.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mn-lt"/>
                        </a:rPr>
                        <a:t>Simple</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mn-lt"/>
                        </a:rPr>
                        <a:t>32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1" i="0" u="none" strike="noStrike">
                          <a:solidFill>
                            <a:srgbClr val="FFC000"/>
                          </a:solidFill>
                          <a:effectLst/>
                          <a:latin typeface="+mn-lt"/>
                        </a:rPr>
                        <a:t>Yellow</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1003792"/>
                  </a:ext>
                </a:extLst>
              </a:tr>
              <a:tr h="296460">
                <a:tc>
                  <a:txBody>
                    <a:bodyPr/>
                    <a:lstStyle/>
                    <a:p>
                      <a:pPr algn="ctr" fontAlgn="ctr"/>
                      <a:r>
                        <a:rPr lang="en-IN" sz="1200" b="0" i="0" u="none" strike="noStrike">
                          <a:solidFill>
                            <a:srgbClr val="000000"/>
                          </a:solidFill>
                          <a:effectLst/>
                          <a:latin typeface="+mn-lt"/>
                        </a:rPr>
                        <a:t>6</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mn-lt"/>
                        </a:rPr>
                        <a:t>I enjoy taking long walks in the park on sunny afternoons.</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mn-lt"/>
                        </a:rPr>
                        <a:t>Simple</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mn-lt"/>
                        </a:rPr>
                        <a:t>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1" i="0" u="none" strike="noStrike">
                          <a:solidFill>
                            <a:srgbClr val="00B050"/>
                          </a:solidFill>
                          <a:effectLst/>
                          <a:latin typeface="+mn-lt"/>
                        </a:rPr>
                        <a:t>Green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7979528"/>
                  </a:ext>
                </a:extLst>
              </a:tr>
              <a:tr h="592743">
                <a:tc>
                  <a:txBody>
                    <a:bodyPr/>
                    <a:lstStyle/>
                    <a:p>
                      <a:pPr algn="ctr" fontAlgn="ctr"/>
                      <a:r>
                        <a:rPr lang="en-IN" sz="1200" b="0" i="0" u="none" strike="noStrike">
                          <a:solidFill>
                            <a:srgbClr val="000000"/>
                          </a:solidFill>
                          <a:effectLst/>
                          <a:latin typeface="+mn-lt"/>
                        </a:rPr>
                        <a:t>7</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mn-lt"/>
                        </a:rPr>
                        <a:t>Vienna is the worlds best city to live in, Baghdad is the worst and London, Paris and New York do not even make it into the top 35, according to international research into quality of life.</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mn-lt"/>
                        </a:rPr>
                        <a:t>Simple</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mn-lt"/>
                        </a:rPr>
                        <a:t>20</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1" i="0" u="none" strike="noStrike">
                          <a:solidFill>
                            <a:srgbClr val="00B050"/>
                          </a:solidFill>
                          <a:effectLst/>
                          <a:latin typeface="+mn-lt"/>
                        </a:rPr>
                        <a:t>Green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8179450"/>
                  </a:ext>
                </a:extLst>
              </a:tr>
            </a:tbl>
          </a:graphicData>
        </a:graphic>
      </p:graphicFrame>
      <p:grpSp>
        <p:nvGrpSpPr>
          <p:cNvPr id="18" name="Group 17">
            <a:extLst>
              <a:ext uri="{FF2B5EF4-FFF2-40B4-BE49-F238E27FC236}">
                <a16:creationId xmlns:a16="http://schemas.microsoft.com/office/drawing/2014/main" id="{C578FB98-162D-3591-D965-6C53AD811C88}"/>
              </a:ext>
            </a:extLst>
          </p:cNvPr>
          <p:cNvGrpSpPr/>
          <p:nvPr/>
        </p:nvGrpSpPr>
        <p:grpSpPr>
          <a:xfrm>
            <a:off x="10417136" y="2933561"/>
            <a:ext cx="1774864" cy="246221"/>
            <a:chOff x="10669742" y="1812249"/>
            <a:chExt cx="1774864" cy="246221"/>
          </a:xfrm>
        </p:grpSpPr>
        <p:sp>
          <p:nvSpPr>
            <p:cNvPr id="5" name="Oval 4">
              <a:extLst>
                <a:ext uri="{FF2B5EF4-FFF2-40B4-BE49-F238E27FC236}">
                  <a16:creationId xmlns:a16="http://schemas.microsoft.com/office/drawing/2014/main" id="{E92F1702-0B69-17F1-DC58-7BDB497A34A1}"/>
                </a:ext>
              </a:extLst>
            </p:cNvPr>
            <p:cNvSpPr/>
            <p:nvPr/>
          </p:nvSpPr>
          <p:spPr>
            <a:xfrm>
              <a:off x="10669742" y="1875847"/>
              <a:ext cx="149804" cy="149804"/>
            </a:xfrm>
            <a:prstGeom prst="ellipse">
              <a:avLst/>
            </a:prstGeom>
            <a:solidFill>
              <a:srgbClr val="FF000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9" name="TextBox 8">
              <a:extLst>
                <a:ext uri="{FF2B5EF4-FFF2-40B4-BE49-F238E27FC236}">
                  <a16:creationId xmlns:a16="http://schemas.microsoft.com/office/drawing/2014/main" id="{0ADC0121-E060-422D-8F26-6CA2F62ECCDC}"/>
                </a:ext>
              </a:extLst>
            </p:cNvPr>
            <p:cNvSpPr txBox="1"/>
            <p:nvPr/>
          </p:nvSpPr>
          <p:spPr>
            <a:xfrm>
              <a:off x="10819546" y="1812249"/>
              <a:ext cx="1625060" cy="246221"/>
            </a:xfrm>
            <a:prstGeom prst="rect">
              <a:avLst/>
            </a:prstGeom>
            <a:noFill/>
          </p:spPr>
          <p:txBody>
            <a:bodyPr wrap="square" rtlCol="0">
              <a:spAutoFit/>
            </a:bodyPr>
            <a:lstStyle/>
            <a:p>
              <a:r>
                <a:rPr lang="en-IN" sz="1000" i="1">
                  <a:solidFill>
                    <a:schemeClr val="accent5"/>
                  </a:solidFill>
                </a:rPr>
                <a:t>Complex (75 – 100)</a:t>
              </a:r>
            </a:p>
          </p:txBody>
        </p:sp>
      </p:grpSp>
      <p:grpSp>
        <p:nvGrpSpPr>
          <p:cNvPr id="19" name="Group 18">
            <a:extLst>
              <a:ext uri="{FF2B5EF4-FFF2-40B4-BE49-F238E27FC236}">
                <a16:creationId xmlns:a16="http://schemas.microsoft.com/office/drawing/2014/main" id="{5137AD87-B2EC-12F4-F400-34A732EB020C}"/>
              </a:ext>
            </a:extLst>
          </p:cNvPr>
          <p:cNvGrpSpPr/>
          <p:nvPr/>
        </p:nvGrpSpPr>
        <p:grpSpPr>
          <a:xfrm>
            <a:off x="10417136" y="3329722"/>
            <a:ext cx="1774864" cy="246221"/>
            <a:chOff x="10669742" y="2288499"/>
            <a:chExt cx="1774864" cy="246221"/>
          </a:xfrm>
        </p:grpSpPr>
        <p:sp>
          <p:nvSpPr>
            <p:cNvPr id="6" name="Oval 5">
              <a:extLst>
                <a:ext uri="{FF2B5EF4-FFF2-40B4-BE49-F238E27FC236}">
                  <a16:creationId xmlns:a16="http://schemas.microsoft.com/office/drawing/2014/main" id="{B1838099-8CDD-044F-E738-683525B0F69D}"/>
                </a:ext>
              </a:extLst>
            </p:cNvPr>
            <p:cNvSpPr/>
            <p:nvPr/>
          </p:nvSpPr>
          <p:spPr>
            <a:xfrm>
              <a:off x="10669742" y="2352097"/>
              <a:ext cx="149804" cy="149804"/>
            </a:xfrm>
            <a:prstGeom prst="ellipse">
              <a:avLst/>
            </a:prstGeom>
            <a:solidFill>
              <a:srgbClr val="ED7D3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1" name="TextBox 10">
              <a:extLst>
                <a:ext uri="{FF2B5EF4-FFF2-40B4-BE49-F238E27FC236}">
                  <a16:creationId xmlns:a16="http://schemas.microsoft.com/office/drawing/2014/main" id="{35FDD3C1-8B2A-E87A-16B3-153ADA3C99E7}"/>
                </a:ext>
              </a:extLst>
            </p:cNvPr>
            <p:cNvSpPr txBox="1"/>
            <p:nvPr/>
          </p:nvSpPr>
          <p:spPr>
            <a:xfrm>
              <a:off x="10819546" y="2288499"/>
              <a:ext cx="1625060" cy="246221"/>
            </a:xfrm>
            <a:prstGeom prst="rect">
              <a:avLst/>
            </a:prstGeom>
            <a:noFill/>
          </p:spPr>
          <p:txBody>
            <a:bodyPr wrap="square" rtlCol="0">
              <a:spAutoFit/>
            </a:bodyPr>
            <a:lstStyle/>
            <a:p>
              <a:r>
                <a:rPr lang="en-IN" sz="1000" i="1">
                  <a:solidFill>
                    <a:schemeClr val="accent5"/>
                  </a:solidFill>
                </a:rPr>
                <a:t>Fairly Complex (50 – 74)</a:t>
              </a:r>
            </a:p>
          </p:txBody>
        </p:sp>
      </p:grpSp>
      <p:grpSp>
        <p:nvGrpSpPr>
          <p:cNvPr id="20" name="Group 19">
            <a:extLst>
              <a:ext uri="{FF2B5EF4-FFF2-40B4-BE49-F238E27FC236}">
                <a16:creationId xmlns:a16="http://schemas.microsoft.com/office/drawing/2014/main" id="{5DCF5FA6-E85E-F621-3EAF-D2930114FC8C}"/>
              </a:ext>
            </a:extLst>
          </p:cNvPr>
          <p:cNvGrpSpPr/>
          <p:nvPr/>
        </p:nvGrpSpPr>
        <p:grpSpPr>
          <a:xfrm>
            <a:off x="10417136" y="3725883"/>
            <a:ext cx="1774864" cy="246221"/>
            <a:chOff x="10669742" y="2764749"/>
            <a:chExt cx="1774864" cy="246221"/>
          </a:xfrm>
        </p:grpSpPr>
        <p:sp>
          <p:nvSpPr>
            <p:cNvPr id="7" name="Oval 6">
              <a:extLst>
                <a:ext uri="{FF2B5EF4-FFF2-40B4-BE49-F238E27FC236}">
                  <a16:creationId xmlns:a16="http://schemas.microsoft.com/office/drawing/2014/main" id="{3296C0F9-6437-110D-9D5E-33BB113DA9CA}"/>
                </a:ext>
              </a:extLst>
            </p:cNvPr>
            <p:cNvSpPr/>
            <p:nvPr/>
          </p:nvSpPr>
          <p:spPr>
            <a:xfrm>
              <a:off x="10669742" y="2828347"/>
              <a:ext cx="149804" cy="149804"/>
            </a:xfrm>
            <a:prstGeom prst="ellipse">
              <a:avLst/>
            </a:prstGeom>
            <a:solidFill>
              <a:srgbClr val="FFB71B"/>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3" name="TextBox 12">
              <a:extLst>
                <a:ext uri="{FF2B5EF4-FFF2-40B4-BE49-F238E27FC236}">
                  <a16:creationId xmlns:a16="http://schemas.microsoft.com/office/drawing/2014/main" id="{1C68DF3E-4359-1748-A45E-8C9AAF1E1AE1}"/>
                </a:ext>
              </a:extLst>
            </p:cNvPr>
            <p:cNvSpPr txBox="1"/>
            <p:nvPr/>
          </p:nvSpPr>
          <p:spPr>
            <a:xfrm>
              <a:off x="10819546" y="2764749"/>
              <a:ext cx="1625060" cy="246221"/>
            </a:xfrm>
            <a:prstGeom prst="rect">
              <a:avLst/>
            </a:prstGeom>
            <a:noFill/>
          </p:spPr>
          <p:txBody>
            <a:bodyPr wrap="square" rtlCol="0">
              <a:spAutoFit/>
            </a:bodyPr>
            <a:lstStyle/>
            <a:p>
              <a:r>
                <a:rPr lang="en-IN" sz="1000" i="1">
                  <a:solidFill>
                    <a:schemeClr val="accent5"/>
                  </a:solidFill>
                </a:rPr>
                <a:t>Fairly Easy (25 – 49)</a:t>
              </a:r>
            </a:p>
          </p:txBody>
        </p:sp>
      </p:grpSp>
      <p:grpSp>
        <p:nvGrpSpPr>
          <p:cNvPr id="21" name="Group 20">
            <a:extLst>
              <a:ext uri="{FF2B5EF4-FFF2-40B4-BE49-F238E27FC236}">
                <a16:creationId xmlns:a16="http://schemas.microsoft.com/office/drawing/2014/main" id="{D1E28BFE-DD1A-2903-9193-7D6D0759CAE6}"/>
              </a:ext>
            </a:extLst>
          </p:cNvPr>
          <p:cNvGrpSpPr/>
          <p:nvPr/>
        </p:nvGrpSpPr>
        <p:grpSpPr>
          <a:xfrm>
            <a:off x="10417136" y="4122045"/>
            <a:ext cx="1774864" cy="246221"/>
            <a:chOff x="10669742" y="3240999"/>
            <a:chExt cx="1774864" cy="246221"/>
          </a:xfrm>
        </p:grpSpPr>
        <p:sp>
          <p:nvSpPr>
            <p:cNvPr id="8" name="Oval 7">
              <a:extLst>
                <a:ext uri="{FF2B5EF4-FFF2-40B4-BE49-F238E27FC236}">
                  <a16:creationId xmlns:a16="http://schemas.microsoft.com/office/drawing/2014/main" id="{6AA77612-625E-17BD-1A48-D1D7419521F5}"/>
                </a:ext>
              </a:extLst>
            </p:cNvPr>
            <p:cNvSpPr/>
            <p:nvPr/>
          </p:nvSpPr>
          <p:spPr>
            <a:xfrm>
              <a:off x="10669742" y="3304597"/>
              <a:ext cx="149804" cy="149804"/>
            </a:xfrm>
            <a:prstGeom prst="ellipse">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4" name="TextBox 13">
              <a:extLst>
                <a:ext uri="{FF2B5EF4-FFF2-40B4-BE49-F238E27FC236}">
                  <a16:creationId xmlns:a16="http://schemas.microsoft.com/office/drawing/2014/main" id="{3354813E-F94A-F0FF-9E3C-9021BDB32CC9}"/>
                </a:ext>
              </a:extLst>
            </p:cNvPr>
            <p:cNvSpPr txBox="1"/>
            <p:nvPr/>
          </p:nvSpPr>
          <p:spPr>
            <a:xfrm>
              <a:off x="10819546" y="3240999"/>
              <a:ext cx="1625060" cy="246221"/>
            </a:xfrm>
            <a:prstGeom prst="rect">
              <a:avLst/>
            </a:prstGeom>
            <a:noFill/>
          </p:spPr>
          <p:txBody>
            <a:bodyPr wrap="square" rtlCol="0">
              <a:spAutoFit/>
            </a:bodyPr>
            <a:lstStyle/>
            <a:p>
              <a:r>
                <a:rPr lang="en-IN" sz="1000" i="1">
                  <a:solidFill>
                    <a:schemeClr val="accent5"/>
                  </a:solidFill>
                </a:rPr>
                <a:t>Easy (0 – 24)</a:t>
              </a:r>
            </a:p>
          </p:txBody>
        </p:sp>
      </p:grpSp>
      <p:sp>
        <p:nvSpPr>
          <p:cNvPr id="22" name="Rectangle: Rounded Corners 21">
            <a:extLst>
              <a:ext uri="{FF2B5EF4-FFF2-40B4-BE49-F238E27FC236}">
                <a16:creationId xmlns:a16="http://schemas.microsoft.com/office/drawing/2014/main" id="{3DE27462-25C2-D36E-D0BA-C5529AEDACD5}"/>
              </a:ext>
            </a:extLst>
          </p:cNvPr>
          <p:cNvSpPr/>
          <p:nvPr/>
        </p:nvSpPr>
        <p:spPr>
          <a:xfrm>
            <a:off x="10291464" y="2854862"/>
            <a:ext cx="1748136" cy="1587500"/>
          </a:xfrm>
          <a:prstGeom prst="roundRect">
            <a:avLst>
              <a:gd name="adj" fmla="val 6338"/>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23" name="TextBox 22">
            <a:extLst>
              <a:ext uri="{FF2B5EF4-FFF2-40B4-BE49-F238E27FC236}">
                <a16:creationId xmlns:a16="http://schemas.microsoft.com/office/drawing/2014/main" id="{F5E02559-2E4E-61E7-7FD4-2650675B3DD7}"/>
              </a:ext>
            </a:extLst>
          </p:cNvPr>
          <p:cNvSpPr txBox="1"/>
          <p:nvPr/>
        </p:nvSpPr>
        <p:spPr>
          <a:xfrm>
            <a:off x="10795919" y="2574116"/>
            <a:ext cx="739226" cy="261610"/>
          </a:xfrm>
          <a:prstGeom prst="rect">
            <a:avLst/>
          </a:prstGeom>
          <a:noFill/>
        </p:spPr>
        <p:txBody>
          <a:bodyPr wrap="square" rtlCol="0">
            <a:spAutoFit/>
          </a:bodyPr>
          <a:lstStyle/>
          <a:p>
            <a:pPr algn="ctr"/>
            <a:r>
              <a:rPr lang="en-IN" sz="1050" b="1" i="1">
                <a:solidFill>
                  <a:schemeClr val="accent5"/>
                </a:solidFill>
              </a:rPr>
              <a:t>Legend</a:t>
            </a:r>
          </a:p>
        </p:txBody>
      </p:sp>
    </p:spTree>
    <p:extLst>
      <p:ext uri="{BB962C8B-B14F-4D97-AF65-F5344CB8AC3E}">
        <p14:creationId xmlns:p14="http://schemas.microsoft.com/office/powerpoint/2010/main" val="3624509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09398"/>
          </a:xfrm>
        </p:spPr>
        <p:txBody>
          <a:bodyPr/>
          <a:lstStyle/>
          <a:p>
            <a:r>
              <a:rPr lang="en-US" sz="4400"/>
              <a:t>How will it work?</a:t>
            </a:r>
          </a:p>
        </p:txBody>
      </p:sp>
      <p:sp>
        <p:nvSpPr>
          <p:cNvPr id="124" name="Arrow: Right 123">
            <a:extLst>
              <a:ext uri="{FF2B5EF4-FFF2-40B4-BE49-F238E27FC236}">
                <a16:creationId xmlns:a16="http://schemas.microsoft.com/office/drawing/2014/main" id="{CCEC6B26-AF5B-F9F7-3F98-043E6D27B5B6}"/>
              </a:ext>
            </a:extLst>
          </p:cNvPr>
          <p:cNvSpPr/>
          <p:nvPr/>
        </p:nvSpPr>
        <p:spPr>
          <a:xfrm>
            <a:off x="3230204" y="2099211"/>
            <a:ext cx="571991" cy="41358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 name="Arrow: Right 124">
            <a:extLst>
              <a:ext uri="{FF2B5EF4-FFF2-40B4-BE49-F238E27FC236}">
                <a16:creationId xmlns:a16="http://schemas.microsoft.com/office/drawing/2014/main" id="{6B7DA471-9830-F05A-DA9C-94F4837B2F6F}"/>
              </a:ext>
            </a:extLst>
          </p:cNvPr>
          <p:cNvSpPr/>
          <p:nvPr/>
        </p:nvSpPr>
        <p:spPr>
          <a:xfrm>
            <a:off x="5662029" y="2099211"/>
            <a:ext cx="571991" cy="41358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Arrow: Right 125">
            <a:extLst>
              <a:ext uri="{FF2B5EF4-FFF2-40B4-BE49-F238E27FC236}">
                <a16:creationId xmlns:a16="http://schemas.microsoft.com/office/drawing/2014/main" id="{BBF1975A-305E-18B0-5FF8-A291233C3EC1}"/>
              </a:ext>
            </a:extLst>
          </p:cNvPr>
          <p:cNvSpPr/>
          <p:nvPr/>
        </p:nvSpPr>
        <p:spPr>
          <a:xfrm>
            <a:off x="8093854" y="2099211"/>
            <a:ext cx="571991" cy="41358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EB127AB5-1947-47BE-5647-4C1DE47A2767}"/>
              </a:ext>
            </a:extLst>
          </p:cNvPr>
          <p:cNvGrpSpPr/>
          <p:nvPr/>
        </p:nvGrpSpPr>
        <p:grpSpPr>
          <a:xfrm>
            <a:off x="1773555" y="1779270"/>
            <a:ext cx="1053465" cy="1053465"/>
            <a:chOff x="1773555" y="1779270"/>
            <a:chExt cx="1053465" cy="1053465"/>
          </a:xfrm>
        </p:grpSpPr>
        <p:grpSp>
          <p:nvGrpSpPr>
            <p:cNvPr id="120" name="Group 119">
              <a:extLst>
                <a:ext uri="{FF2B5EF4-FFF2-40B4-BE49-F238E27FC236}">
                  <a16:creationId xmlns:a16="http://schemas.microsoft.com/office/drawing/2014/main" id="{1B2F3707-048C-E401-FD7F-352A71EA4864}"/>
                </a:ext>
              </a:extLst>
            </p:cNvPr>
            <p:cNvGrpSpPr/>
            <p:nvPr/>
          </p:nvGrpSpPr>
          <p:grpSpPr>
            <a:xfrm>
              <a:off x="1773555" y="1779270"/>
              <a:ext cx="1053465" cy="1053465"/>
              <a:chOff x="1323975" y="1727835"/>
              <a:chExt cx="1234440" cy="1234440"/>
            </a:xfrm>
          </p:grpSpPr>
          <p:sp>
            <p:nvSpPr>
              <p:cNvPr id="105" name="Oval 104">
                <a:extLst>
                  <a:ext uri="{FF2B5EF4-FFF2-40B4-BE49-F238E27FC236}">
                    <a16:creationId xmlns:a16="http://schemas.microsoft.com/office/drawing/2014/main" id="{97B3A263-92A9-16C0-A59E-FABA4BC61A00}"/>
                  </a:ext>
                </a:extLst>
              </p:cNvPr>
              <p:cNvSpPr/>
              <p:nvPr/>
            </p:nvSpPr>
            <p:spPr>
              <a:xfrm>
                <a:off x="1323975" y="1727835"/>
                <a:ext cx="1234440" cy="1234440"/>
              </a:xfrm>
              <a:prstGeom prst="ellipse">
                <a:avLst/>
              </a:prstGeom>
              <a:solidFill>
                <a:srgbClr val="07A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Oval 103">
                <a:extLst>
                  <a:ext uri="{FF2B5EF4-FFF2-40B4-BE49-F238E27FC236}">
                    <a16:creationId xmlns:a16="http://schemas.microsoft.com/office/drawing/2014/main" id="{74B13CB9-CBFD-6FEF-BBE4-F1435452BD39}"/>
                  </a:ext>
                </a:extLst>
              </p:cNvPr>
              <p:cNvSpPr/>
              <p:nvPr/>
            </p:nvSpPr>
            <p:spPr>
              <a:xfrm>
                <a:off x="1438275" y="1841202"/>
                <a:ext cx="1005840" cy="10077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028" name="Graphic 63">
              <a:extLst>
                <a:ext uri="{FF2B5EF4-FFF2-40B4-BE49-F238E27FC236}">
                  <a16:creationId xmlns:a16="http://schemas.microsoft.com/office/drawing/2014/main" id="{11541A38-6934-99DF-A342-175FA370D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303" y="1993865"/>
              <a:ext cx="624276" cy="6242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9FBFFE87-6949-42DF-B091-665C5D485EE9}"/>
              </a:ext>
            </a:extLst>
          </p:cNvPr>
          <p:cNvGrpSpPr/>
          <p:nvPr/>
        </p:nvGrpSpPr>
        <p:grpSpPr>
          <a:xfrm>
            <a:off x="4205380" y="1779270"/>
            <a:ext cx="1053465" cy="1053465"/>
            <a:chOff x="4205380" y="1779270"/>
            <a:chExt cx="1053465" cy="1053465"/>
          </a:xfrm>
        </p:grpSpPr>
        <p:grpSp>
          <p:nvGrpSpPr>
            <p:cNvPr id="121" name="Group 120">
              <a:extLst>
                <a:ext uri="{FF2B5EF4-FFF2-40B4-BE49-F238E27FC236}">
                  <a16:creationId xmlns:a16="http://schemas.microsoft.com/office/drawing/2014/main" id="{D84BB826-EFBF-6017-71EE-19657279398E}"/>
                </a:ext>
              </a:extLst>
            </p:cNvPr>
            <p:cNvGrpSpPr/>
            <p:nvPr/>
          </p:nvGrpSpPr>
          <p:grpSpPr>
            <a:xfrm>
              <a:off x="4205380" y="1779270"/>
              <a:ext cx="1053465" cy="1053465"/>
              <a:chOff x="3967178" y="1727835"/>
              <a:chExt cx="1234440" cy="1234440"/>
            </a:xfrm>
          </p:grpSpPr>
          <p:sp>
            <p:nvSpPr>
              <p:cNvPr id="108" name="Oval 107">
                <a:extLst>
                  <a:ext uri="{FF2B5EF4-FFF2-40B4-BE49-F238E27FC236}">
                    <a16:creationId xmlns:a16="http://schemas.microsoft.com/office/drawing/2014/main" id="{3FB6C188-C91B-156C-FF0B-A644C43764B2}"/>
                  </a:ext>
                </a:extLst>
              </p:cNvPr>
              <p:cNvSpPr/>
              <p:nvPr/>
            </p:nvSpPr>
            <p:spPr>
              <a:xfrm>
                <a:off x="3967178" y="1727835"/>
                <a:ext cx="1234440" cy="1234440"/>
              </a:xfrm>
              <a:prstGeom prst="ellipse">
                <a:avLst/>
              </a:prstGeom>
              <a:solidFill>
                <a:srgbClr val="005C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Oval 108">
                <a:extLst>
                  <a:ext uri="{FF2B5EF4-FFF2-40B4-BE49-F238E27FC236}">
                    <a16:creationId xmlns:a16="http://schemas.microsoft.com/office/drawing/2014/main" id="{201E983A-B80C-A99C-7C58-B1974C82BBE9}"/>
                  </a:ext>
                </a:extLst>
              </p:cNvPr>
              <p:cNvSpPr/>
              <p:nvPr/>
            </p:nvSpPr>
            <p:spPr>
              <a:xfrm>
                <a:off x="4081478" y="1841202"/>
                <a:ext cx="1005840" cy="10077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030" name="Graphic 13">
              <a:extLst>
                <a:ext uri="{FF2B5EF4-FFF2-40B4-BE49-F238E27FC236}">
                  <a16:creationId xmlns:a16="http://schemas.microsoft.com/office/drawing/2014/main" id="{D8BE0B3D-5198-622B-21AF-969B528634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2160" y="1916050"/>
              <a:ext cx="779906" cy="779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6">
            <a:extLst>
              <a:ext uri="{FF2B5EF4-FFF2-40B4-BE49-F238E27FC236}">
                <a16:creationId xmlns:a16="http://schemas.microsoft.com/office/drawing/2014/main" id="{D2F09B2A-2E7C-4A3A-BB8F-B0D1E2F96542}"/>
              </a:ext>
            </a:extLst>
          </p:cNvPr>
          <p:cNvGrpSpPr/>
          <p:nvPr/>
        </p:nvGrpSpPr>
        <p:grpSpPr>
          <a:xfrm>
            <a:off x="6637205" y="1779270"/>
            <a:ext cx="1053465" cy="1053465"/>
            <a:chOff x="6637205" y="1779270"/>
            <a:chExt cx="1053465" cy="1053465"/>
          </a:xfrm>
        </p:grpSpPr>
        <p:grpSp>
          <p:nvGrpSpPr>
            <p:cNvPr id="122" name="Group 121">
              <a:extLst>
                <a:ext uri="{FF2B5EF4-FFF2-40B4-BE49-F238E27FC236}">
                  <a16:creationId xmlns:a16="http://schemas.microsoft.com/office/drawing/2014/main" id="{2C74ED34-0A02-D86D-8F1C-59D468595059}"/>
                </a:ext>
              </a:extLst>
            </p:cNvPr>
            <p:cNvGrpSpPr/>
            <p:nvPr/>
          </p:nvGrpSpPr>
          <p:grpSpPr>
            <a:xfrm>
              <a:off x="6637205" y="1779270"/>
              <a:ext cx="1053465" cy="1053465"/>
              <a:chOff x="6610381" y="1727835"/>
              <a:chExt cx="1234440" cy="1234440"/>
            </a:xfrm>
          </p:grpSpPr>
          <p:sp>
            <p:nvSpPr>
              <p:cNvPr id="114" name="Oval 113">
                <a:extLst>
                  <a:ext uri="{FF2B5EF4-FFF2-40B4-BE49-F238E27FC236}">
                    <a16:creationId xmlns:a16="http://schemas.microsoft.com/office/drawing/2014/main" id="{920EED0C-C38C-D34D-D6A3-F31A2B39D060}"/>
                  </a:ext>
                </a:extLst>
              </p:cNvPr>
              <p:cNvSpPr/>
              <p:nvPr/>
            </p:nvSpPr>
            <p:spPr>
              <a:xfrm>
                <a:off x="6610381" y="1727835"/>
                <a:ext cx="1234440" cy="12344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Oval 114">
                <a:extLst>
                  <a:ext uri="{FF2B5EF4-FFF2-40B4-BE49-F238E27FC236}">
                    <a16:creationId xmlns:a16="http://schemas.microsoft.com/office/drawing/2014/main" id="{F27716A1-993E-6114-B150-2928FE36B8A9}"/>
                  </a:ext>
                </a:extLst>
              </p:cNvPr>
              <p:cNvSpPr/>
              <p:nvPr/>
            </p:nvSpPr>
            <p:spPr>
              <a:xfrm>
                <a:off x="6724681" y="1841202"/>
                <a:ext cx="1005840" cy="10077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031" name="Graphic 28">
              <a:extLst>
                <a:ext uri="{FF2B5EF4-FFF2-40B4-BE49-F238E27FC236}">
                  <a16:creationId xmlns:a16="http://schemas.microsoft.com/office/drawing/2014/main" id="{B16BCD94-3963-4D5B-4BB5-A76E2AA53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9905" y="1927891"/>
              <a:ext cx="768064" cy="768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a:extLst>
              <a:ext uri="{FF2B5EF4-FFF2-40B4-BE49-F238E27FC236}">
                <a16:creationId xmlns:a16="http://schemas.microsoft.com/office/drawing/2014/main" id="{8409D2E0-7679-8FFB-F306-1EEB166890AA}"/>
              </a:ext>
            </a:extLst>
          </p:cNvPr>
          <p:cNvGrpSpPr/>
          <p:nvPr/>
        </p:nvGrpSpPr>
        <p:grpSpPr>
          <a:xfrm>
            <a:off x="9069031" y="1779270"/>
            <a:ext cx="1053465" cy="1053465"/>
            <a:chOff x="9069031" y="1779270"/>
            <a:chExt cx="1053465" cy="1053465"/>
          </a:xfrm>
        </p:grpSpPr>
        <p:grpSp>
          <p:nvGrpSpPr>
            <p:cNvPr id="123" name="Group 122">
              <a:extLst>
                <a:ext uri="{FF2B5EF4-FFF2-40B4-BE49-F238E27FC236}">
                  <a16:creationId xmlns:a16="http://schemas.microsoft.com/office/drawing/2014/main" id="{340C86B5-D5A6-D060-ADE8-64B3D5F1E8D6}"/>
                </a:ext>
              </a:extLst>
            </p:cNvPr>
            <p:cNvGrpSpPr/>
            <p:nvPr/>
          </p:nvGrpSpPr>
          <p:grpSpPr>
            <a:xfrm>
              <a:off x="9069031" y="1779270"/>
              <a:ext cx="1053465" cy="1053465"/>
              <a:chOff x="9253583" y="1727835"/>
              <a:chExt cx="1234440" cy="1234440"/>
            </a:xfrm>
          </p:grpSpPr>
          <p:sp>
            <p:nvSpPr>
              <p:cNvPr id="117" name="Oval 116">
                <a:extLst>
                  <a:ext uri="{FF2B5EF4-FFF2-40B4-BE49-F238E27FC236}">
                    <a16:creationId xmlns:a16="http://schemas.microsoft.com/office/drawing/2014/main" id="{DE411496-6DD4-6FE6-32FD-496CB445C84E}"/>
                  </a:ext>
                </a:extLst>
              </p:cNvPr>
              <p:cNvSpPr/>
              <p:nvPr/>
            </p:nvSpPr>
            <p:spPr>
              <a:xfrm>
                <a:off x="9253583" y="1727835"/>
                <a:ext cx="1234440" cy="1234440"/>
              </a:xfrm>
              <a:prstGeom prst="ellipse">
                <a:avLst/>
              </a:prstGeom>
              <a:solidFill>
                <a:srgbClr val="FFB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Oval 117">
                <a:extLst>
                  <a:ext uri="{FF2B5EF4-FFF2-40B4-BE49-F238E27FC236}">
                    <a16:creationId xmlns:a16="http://schemas.microsoft.com/office/drawing/2014/main" id="{A06AF12D-FBAC-D793-D158-F4E72787084C}"/>
                  </a:ext>
                </a:extLst>
              </p:cNvPr>
              <p:cNvSpPr/>
              <p:nvPr/>
            </p:nvSpPr>
            <p:spPr>
              <a:xfrm>
                <a:off x="9367883" y="1841202"/>
                <a:ext cx="1005840" cy="10077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029" name="Graphic 63">
              <a:extLst>
                <a:ext uri="{FF2B5EF4-FFF2-40B4-BE49-F238E27FC236}">
                  <a16:creationId xmlns:a16="http://schemas.microsoft.com/office/drawing/2014/main" id="{89E559BF-EA93-6C0B-4AF0-2E565BF49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626" y="1993865"/>
              <a:ext cx="624276" cy="6242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1FDD59A8-7FDE-368A-F529-AF98690590AD}"/>
              </a:ext>
            </a:extLst>
          </p:cNvPr>
          <p:cNvGrpSpPr/>
          <p:nvPr/>
        </p:nvGrpSpPr>
        <p:grpSpPr>
          <a:xfrm>
            <a:off x="1383882" y="2832735"/>
            <a:ext cx="1832809" cy="1937302"/>
            <a:chOff x="1383882" y="2832735"/>
            <a:chExt cx="1832809" cy="1937302"/>
          </a:xfrm>
        </p:grpSpPr>
        <p:cxnSp>
          <p:nvCxnSpPr>
            <p:cNvPr id="1037" name="Straight Connector 1036">
              <a:extLst>
                <a:ext uri="{FF2B5EF4-FFF2-40B4-BE49-F238E27FC236}">
                  <a16:creationId xmlns:a16="http://schemas.microsoft.com/office/drawing/2014/main" id="{FCCBDA1E-6D32-94A2-A175-CEB404A0C879}"/>
                </a:ext>
              </a:extLst>
            </p:cNvPr>
            <p:cNvCxnSpPr/>
            <p:nvPr/>
          </p:nvCxnSpPr>
          <p:spPr>
            <a:xfrm>
              <a:off x="2300287" y="2832735"/>
              <a:ext cx="0" cy="914400"/>
            </a:xfrm>
            <a:prstGeom prst="line">
              <a:avLst/>
            </a:prstGeom>
            <a:ln w="12700">
              <a:solidFill>
                <a:srgbClr val="07A7E1"/>
              </a:solidFill>
              <a:prstDash val="dash"/>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26105663-AC9C-1FE6-01E4-086BA7C3013B}"/>
                </a:ext>
              </a:extLst>
            </p:cNvPr>
            <p:cNvCxnSpPr/>
            <p:nvPr/>
          </p:nvCxnSpPr>
          <p:spPr>
            <a:xfrm>
              <a:off x="1614487" y="3758565"/>
              <a:ext cx="1371600" cy="0"/>
            </a:xfrm>
            <a:prstGeom prst="line">
              <a:avLst/>
            </a:prstGeom>
            <a:ln w="12700">
              <a:solidFill>
                <a:srgbClr val="07A7E1"/>
              </a:solidFill>
              <a:prstDash val="dash"/>
            </a:ln>
          </p:spPr>
          <p:style>
            <a:lnRef idx="1">
              <a:schemeClr val="accent1"/>
            </a:lnRef>
            <a:fillRef idx="0">
              <a:schemeClr val="accent1"/>
            </a:fillRef>
            <a:effectRef idx="0">
              <a:schemeClr val="accent1"/>
            </a:effectRef>
            <a:fontRef idx="minor">
              <a:schemeClr val="tx1"/>
            </a:fontRef>
          </p:style>
        </p:cxnSp>
        <p:sp>
          <p:nvSpPr>
            <p:cNvPr id="1050" name="TextBox 1049">
              <a:extLst>
                <a:ext uri="{FF2B5EF4-FFF2-40B4-BE49-F238E27FC236}">
                  <a16:creationId xmlns:a16="http://schemas.microsoft.com/office/drawing/2014/main" id="{9D86F778-9A95-02B4-B1A9-08256FB590E4}"/>
                </a:ext>
              </a:extLst>
            </p:cNvPr>
            <p:cNvSpPr txBox="1"/>
            <p:nvPr/>
          </p:nvSpPr>
          <p:spPr>
            <a:xfrm>
              <a:off x="1383882" y="3773285"/>
              <a:ext cx="1832809" cy="369332"/>
            </a:xfrm>
            <a:prstGeom prst="rect">
              <a:avLst/>
            </a:prstGeom>
            <a:noFill/>
          </p:spPr>
          <p:txBody>
            <a:bodyPr wrap="none" rtlCol="0">
              <a:spAutoFit/>
            </a:bodyPr>
            <a:lstStyle/>
            <a:p>
              <a:r>
                <a:rPr lang="en-IN" b="1">
                  <a:solidFill>
                    <a:srgbClr val="07A7E1"/>
                  </a:solidFill>
                </a:rPr>
                <a:t>AWS S3 Bucket</a:t>
              </a:r>
            </a:p>
          </p:txBody>
        </p:sp>
        <p:sp>
          <p:nvSpPr>
            <p:cNvPr id="1055" name="TextBox 1054">
              <a:extLst>
                <a:ext uri="{FF2B5EF4-FFF2-40B4-BE49-F238E27FC236}">
                  <a16:creationId xmlns:a16="http://schemas.microsoft.com/office/drawing/2014/main" id="{B9223C1C-B3D9-3065-39DA-3C6CFCEA19A9}"/>
                </a:ext>
              </a:extLst>
            </p:cNvPr>
            <p:cNvSpPr txBox="1"/>
            <p:nvPr/>
          </p:nvSpPr>
          <p:spPr>
            <a:xfrm>
              <a:off x="1465549" y="4123706"/>
              <a:ext cx="1669474" cy="646331"/>
            </a:xfrm>
            <a:prstGeom prst="rect">
              <a:avLst/>
            </a:prstGeom>
            <a:noFill/>
          </p:spPr>
          <p:txBody>
            <a:bodyPr wrap="square" rtlCol="0">
              <a:spAutoFit/>
            </a:bodyPr>
            <a:lstStyle/>
            <a:p>
              <a:pPr algn="ctr"/>
              <a:r>
                <a:rPr lang="en-IN" sz="1200"/>
                <a:t>Text to be scored gets uploaded to S3 bucket in CSV format</a:t>
              </a:r>
            </a:p>
          </p:txBody>
        </p:sp>
      </p:grpSp>
      <p:grpSp>
        <p:nvGrpSpPr>
          <p:cNvPr id="10" name="Group 9">
            <a:extLst>
              <a:ext uri="{FF2B5EF4-FFF2-40B4-BE49-F238E27FC236}">
                <a16:creationId xmlns:a16="http://schemas.microsoft.com/office/drawing/2014/main" id="{6EFE4826-2BD1-9D0D-8A68-0F7F576794BF}"/>
              </a:ext>
            </a:extLst>
          </p:cNvPr>
          <p:cNvGrpSpPr/>
          <p:nvPr/>
        </p:nvGrpSpPr>
        <p:grpSpPr>
          <a:xfrm>
            <a:off x="3897375" y="2832735"/>
            <a:ext cx="1669474" cy="2846248"/>
            <a:chOff x="3897375" y="2832735"/>
            <a:chExt cx="1669474" cy="2846248"/>
          </a:xfrm>
        </p:grpSpPr>
        <p:cxnSp>
          <p:nvCxnSpPr>
            <p:cNvPr id="1039" name="Straight Connector 1038">
              <a:extLst>
                <a:ext uri="{FF2B5EF4-FFF2-40B4-BE49-F238E27FC236}">
                  <a16:creationId xmlns:a16="http://schemas.microsoft.com/office/drawing/2014/main" id="{DC9896F7-4435-9E81-5AF7-9C53DBB5D541}"/>
                </a:ext>
              </a:extLst>
            </p:cNvPr>
            <p:cNvCxnSpPr/>
            <p:nvPr/>
          </p:nvCxnSpPr>
          <p:spPr>
            <a:xfrm>
              <a:off x="4732112" y="2832735"/>
              <a:ext cx="0" cy="1645920"/>
            </a:xfrm>
            <a:prstGeom prst="line">
              <a:avLst/>
            </a:prstGeom>
            <a:ln w="12700">
              <a:solidFill>
                <a:srgbClr val="005CB9"/>
              </a:solidFill>
              <a:prstDash val="dash"/>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79DDF4C8-8EFC-8376-E189-DA898BCB9B1D}"/>
                </a:ext>
              </a:extLst>
            </p:cNvPr>
            <p:cNvCxnSpPr/>
            <p:nvPr/>
          </p:nvCxnSpPr>
          <p:spPr>
            <a:xfrm>
              <a:off x="4046312" y="4488180"/>
              <a:ext cx="1371600" cy="0"/>
            </a:xfrm>
            <a:prstGeom prst="line">
              <a:avLst/>
            </a:prstGeom>
            <a:ln w="12700">
              <a:solidFill>
                <a:srgbClr val="005CB9"/>
              </a:solidFill>
              <a:prstDash val="dash"/>
            </a:ln>
          </p:spPr>
          <p:style>
            <a:lnRef idx="1">
              <a:schemeClr val="accent1"/>
            </a:lnRef>
            <a:fillRef idx="0">
              <a:schemeClr val="accent1"/>
            </a:fillRef>
            <a:effectRef idx="0">
              <a:schemeClr val="accent1"/>
            </a:effectRef>
            <a:fontRef idx="minor">
              <a:schemeClr val="tx1"/>
            </a:fontRef>
          </p:style>
        </p:cxnSp>
        <p:sp>
          <p:nvSpPr>
            <p:cNvPr id="1052" name="TextBox 1051">
              <a:extLst>
                <a:ext uri="{FF2B5EF4-FFF2-40B4-BE49-F238E27FC236}">
                  <a16:creationId xmlns:a16="http://schemas.microsoft.com/office/drawing/2014/main" id="{2F972C0A-C291-64DF-B1D2-4E28AEEDC04E}"/>
                </a:ext>
              </a:extLst>
            </p:cNvPr>
            <p:cNvSpPr txBox="1"/>
            <p:nvPr/>
          </p:nvSpPr>
          <p:spPr>
            <a:xfrm>
              <a:off x="3919582" y="4497706"/>
              <a:ext cx="1625060" cy="369332"/>
            </a:xfrm>
            <a:prstGeom prst="rect">
              <a:avLst/>
            </a:prstGeom>
            <a:noFill/>
          </p:spPr>
          <p:txBody>
            <a:bodyPr wrap="none" rtlCol="0">
              <a:spAutoFit/>
            </a:bodyPr>
            <a:lstStyle/>
            <a:p>
              <a:r>
                <a:rPr lang="en-IN" b="1">
                  <a:solidFill>
                    <a:srgbClr val="005CB9"/>
                  </a:solidFill>
                </a:rPr>
                <a:t>AWS Lambda</a:t>
              </a:r>
            </a:p>
          </p:txBody>
        </p:sp>
        <p:sp>
          <p:nvSpPr>
            <p:cNvPr id="1056" name="TextBox 1055">
              <a:extLst>
                <a:ext uri="{FF2B5EF4-FFF2-40B4-BE49-F238E27FC236}">
                  <a16:creationId xmlns:a16="http://schemas.microsoft.com/office/drawing/2014/main" id="{A764E3C4-969C-99D7-9403-58B5CE62420C}"/>
                </a:ext>
              </a:extLst>
            </p:cNvPr>
            <p:cNvSpPr txBox="1"/>
            <p:nvPr/>
          </p:nvSpPr>
          <p:spPr>
            <a:xfrm>
              <a:off x="3897375" y="4847986"/>
              <a:ext cx="1669474" cy="830997"/>
            </a:xfrm>
            <a:prstGeom prst="rect">
              <a:avLst/>
            </a:prstGeom>
            <a:noFill/>
          </p:spPr>
          <p:txBody>
            <a:bodyPr wrap="square" rtlCol="0">
              <a:spAutoFit/>
            </a:bodyPr>
            <a:lstStyle/>
            <a:p>
              <a:pPr algn="ctr"/>
              <a:r>
                <a:rPr lang="en-IN" sz="1200"/>
                <a:t>File upload triggers lambda function to start Sagemaker instance</a:t>
              </a:r>
            </a:p>
          </p:txBody>
        </p:sp>
      </p:grpSp>
      <p:grpSp>
        <p:nvGrpSpPr>
          <p:cNvPr id="11" name="Group 10">
            <a:extLst>
              <a:ext uri="{FF2B5EF4-FFF2-40B4-BE49-F238E27FC236}">
                <a16:creationId xmlns:a16="http://schemas.microsoft.com/office/drawing/2014/main" id="{BC4B67A3-DAB6-3A3C-71A4-84D0ED1FC06A}"/>
              </a:ext>
            </a:extLst>
          </p:cNvPr>
          <p:cNvGrpSpPr/>
          <p:nvPr/>
        </p:nvGrpSpPr>
        <p:grpSpPr>
          <a:xfrm>
            <a:off x="6181328" y="2823210"/>
            <a:ext cx="1965218" cy="2131493"/>
            <a:chOff x="6181328" y="2823210"/>
            <a:chExt cx="1965218" cy="2131493"/>
          </a:xfrm>
        </p:grpSpPr>
        <p:cxnSp>
          <p:nvCxnSpPr>
            <p:cNvPr id="1040" name="Straight Connector 1039">
              <a:extLst>
                <a:ext uri="{FF2B5EF4-FFF2-40B4-BE49-F238E27FC236}">
                  <a16:creationId xmlns:a16="http://schemas.microsoft.com/office/drawing/2014/main" id="{364673F4-E4DA-ACA6-7AE7-B5CE149BA3AD}"/>
                </a:ext>
              </a:extLst>
            </p:cNvPr>
            <p:cNvCxnSpPr/>
            <p:nvPr/>
          </p:nvCxnSpPr>
          <p:spPr>
            <a:xfrm>
              <a:off x="7163937" y="2823210"/>
              <a:ext cx="0" cy="914400"/>
            </a:xfrm>
            <a:prstGeom prst="line">
              <a:avLst/>
            </a:prstGeom>
            <a:ln w="12700">
              <a:solidFill>
                <a:srgbClr val="8E6F3E"/>
              </a:solidFill>
              <a:prstDash val="dash"/>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F583F9DD-70D8-E9DB-9400-C5D130628059}"/>
                </a:ext>
              </a:extLst>
            </p:cNvPr>
            <p:cNvCxnSpPr/>
            <p:nvPr/>
          </p:nvCxnSpPr>
          <p:spPr>
            <a:xfrm>
              <a:off x="6478137" y="3771900"/>
              <a:ext cx="1371600" cy="0"/>
            </a:xfrm>
            <a:prstGeom prst="line">
              <a:avLst/>
            </a:prstGeom>
            <a:ln w="12700">
              <a:solidFill>
                <a:srgbClr val="8E6F3E"/>
              </a:solidFill>
              <a:prstDash val="dash"/>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3A584EBD-3A39-D2A6-FADC-F998C7BFA240}"/>
                </a:ext>
              </a:extLst>
            </p:cNvPr>
            <p:cNvSpPr txBox="1"/>
            <p:nvPr/>
          </p:nvSpPr>
          <p:spPr>
            <a:xfrm>
              <a:off x="6181328" y="3773285"/>
              <a:ext cx="1965218" cy="369332"/>
            </a:xfrm>
            <a:prstGeom prst="rect">
              <a:avLst/>
            </a:prstGeom>
            <a:noFill/>
          </p:spPr>
          <p:txBody>
            <a:bodyPr wrap="none" rtlCol="0">
              <a:spAutoFit/>
            </a:bodyPr>
            <a:lstStyle/>
            <a:p>
              <a:r>
                <a:rPr lang="en-IN" b="1">
                  <a:solidFill>
                    <a:srgbClr val="8E6F3E"/>
                  </a:solidFill>
                </a:rPr>
                <a:t>AWS Sagemaker</a:t>
              </a:r>
            </a:p>
          </p:txBody>
        </p:sp>
        <p:sp>
          <p:nvSpPr>
            <p:cNvPr id="1057" name="TextBox 1056">
              <a:extLst>
                <a:ext uri="{FF2B5EF4-FFF2-40B4-BE49-F238E27FC236}">
                  <a16:creationId xmlns:a16="http://schemas.microsoft.com/office/drawing/2014/main" id="{439CF5FC-02D0-C6A1-A252-E635DE6D08A6}"/>
                </a:ext>
              </a:extLst>
            </p:cNvPr>
            <p:cNvSpPr txBox="1"/>
            <p:nvPr/>
          </p:nvSpPr>
          <p:spPr>
            <a:xfrm>
              <a:off x="6327187" y="4123706"/>
              <a:ext cx="1669474" cy="830997"/>
            </a:xfrm>
            <a:prstGeom prst="rect">
              <a:avLst/>
            </a:prstGeom>
            <a:noFill/>
          </p:spPr>
          <p:txBody>
            <a:bodyPr wrap="square" rtlCol="0">
              <a:spAutoFit/>
            </a:bodyPr>
            <a:lstStyle/>
            <a:p>
              <a:pPr algn="ctr"/>
              <a:r>
                <a:rPr lang="en-IN" sz="1200"/>
                <a:t>Sagemaker runs predictions using pre-trained model and scores the input</a:t>
              </a:r>
            </a:p>
          </p:txBody>
        </p:sp>
      </p:grpSp>
      <p:grpSp>
        <p:nvGrpSpPr>
          <p:cNvPr id="12" name="Group 11">
            <a:extLst>
              <a:ext uri="{FF2B5EF4-FFF2-40B4-BE49-F238E27FC236}">
                <a16:creationId xmlns:a16="http://schemas.microsoft.com/office/drawing/2014/main" id="{5BECBBF9-91C0-A138-D222-51F2C77BD053}"/>
              </a:ext>
            </a:extLst>
          </p:cNvPr>
          <p:cNvGrpSpPr/>
          <p:nvPr/>
        </p:nvGrpSpPr>
        <p:grpSpPr>
          <a:xfrm>
            <a:off x="8682460" y="2823210"/>
            <a:ext cx="1832809" cy="2671107"/>
            <a:chOff x="8682460" y="2823210"/>
            <a:chExt cx="1832809" cy="2671107"/>
          </a:xfrm>
        </p:grpSpPr>
        <p:cxnSp>
          <p:nvCxnSpPr>
            <p:cNvPr id="1041" name="Straight Connector 1040">
              <a:extLst>
                <a:ext uri="{FF2B5EF4-FFF2-40B4-BE49-F238E27FC236}">
                  <a16:creationId xmlns:a16="http://schemas.microsoft.com/office/drawing/2014/main" id="{C56664C9-A5C3-5F50-8CAC-221F719DAE0E}"/>
                </a:ext>
              </a:extLst>
            </p:cNvPr>
            <p:cNvCxnSpPr/>
            <p:nvPr/>
          </p:nvCxnSpPr>
          <p:spPr>
            <a:xfrm>
              <a:off x="9595763" y="2823210"/>
              <a:ext cx="0" cy="1645920"/>
            </a:xfrm>
            <a:prstGeom prst="line">
              <a:avLst/>
            </a:prstGeom>
            <a:ln w="12700">
              <a:solidFill>
                <a:srgbClr val="FFB71B"/>
              </a:solidFill>
              <a:prstDash val="dash"/>
            </a:ln>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EA49912C-884D-DA5D-5D7E-A38E0084E687}"/>
                </a:ext>
              </a:extLst>
            </p:cNvPr>
            <p:cNvCxnSpPr/>
            <p:nvPr/>
          </p:nvCxnSpPr>
          <p:spPr>
            <a:xfrm>
              <a:off x="8909963" y="4471035"/>
              <a:ext cx="1371600" cy="0"/>
            </a:xfrm>
            <a:prstGeom prst="line">
              <a:avLst/>
            </a:prstGeom>
            <a:ln w="12700">
              <a:solidFill>
                <a:srgbClr val="FFB71B"/>
              </a:solidFill>
              <a:prstDash val="dash"/>
            </a:ln>
          </p:spPr>
          <p:style>
            <a:lnRef idx="1">
              <a:schemeClr val="accent1"/>
            </a:lnRef>
            <a:fillRef idx="0">
              <a:schemeClr val="accent1"/>
            </a:fillRef>
            <a:effectRef idx="0">
              <a:schemeClr val="accent1"/>
            </a:effectRef>
            <a:fontRef idx="minor">
              <a:schemeClr val="tx1"/>
            </a:fontRef>
          </p:style>
        </p:cxnSp>
        <p:sp>
          <p:nvSpPr>
            <p:cNvPr id="1054" name="TextBox 1053">
              <a:extLst>
                <a:ext uri="{FF2B5EF4-FFF2-40B4-BE49-F238E27FC236}">
                  <a16:creationId xmlns:a16="http://schemas.microsoft.com/office/drawing/2014/main" id="{6D28DC6A-F11A-A8D2-96E7-E062474EC66A}"/>
                </a:ext>
              </a:extLst>
            </p:cNvPr>
            <p:cNvSpPr txBox="1"/>
            <p:nvPr/>
          </p:nvSpPr>
          <p:spPr>
            <a:xfrm>
              <a:off x="8682460" y="4478655"/>
              <a:ext cx="1832809" cy="369332"/>
            </a:xfrm>
            <a:prstGeom prst="rect">
              <a:avLst/>
            </a:prstGeom>
            <a:noFill/>
          </p:spPr>
          <p:txBody>
            <a:bodyPr wrap="none" rtlCol="0">
              <a:spAutoFit/>
            </a:bodyPr>
            <a:lstStyle/>
            <a:p>
              <a:r>
                <a:rPr lang="en-IN" b="1">
                  <a:solidFill>
                    <a:srgbClr val="FFB71B"/>
                  </a:solidFill>
                </a:rPr>
                <a:t>AWS S3 Bucket</a:t>
              </a:r>
            </a:p>
          </p:txBody>
        </p:sp>
        <p:sp>
          <p:nvSpPr>
            <p:cNvPr id="1058" name="TextBox 1057">
              <a:extLst>
                <a:ext uri="{FF2B5EF4-FFF2-40B4-BE49-F238E27FC236}">
                  <a16:creationId xmlns:a16="http://schemas.microsoft.com/office/drawing/2014/main" id="{47624D42-8345-96A2-7325-39D9B9C42215}"/>
                </a:ext>
              </a:extLst>
            </p:cNvPr>
            <p:cNvSpPr txBox="1"/>
            <p:nvPr/>
          </p:nvSpPr>
          <p:spPr>
            <a:xfrm>
              <a:off x="8756998" y="4847986"/>
              <a:ext cx="1669474" cy="646331"/>
            </a:xfrm>
            <a:prstGeom prst="rect">
              <a:avLst/>
            </a:prstGeom>
            <a:noFill/>
          </p:spPr>
          <p:txBody>
            <a:bodyPr wrap="square" rtlCol="0">
              <a:spAutoFit/>
            </a:bodyPr>
            <a:lstStyle/>
            <a:p>
              <a:pPr algn="ctr"/>
              <a:r>
                <a:rPr lang="en-IN" sz="1200"/>
                <a:t>Model scores saved in S3 bucket in CSV format</a:t>
              </a:r>
            </a:p>
          </p:txBody>
        </p:sp>
      </p:grpSp>
      <p:pic>
        <p:nvPicPr>
          <p:cNvPr id="1064" name="Picture 4">
            <a:extLst>
              <a:ext uri="{FF2B5EF4-FFF2-40B4-BE49-F238E27FC236}">
                <a16:creationId xmlns:a16="http://schemas.microsoft.com/office/drawing/2014/main" id="{BF3F5A98-8A48-9134-048B-A37AC3C7BE16}"/>
              </a:ext>
            </a:extLst>
          </p:cNvPr>
          <p:cNvPicPr>
            <a:picLocks noChangeAspect="1"/>
          </p:cNvPicPr>
          <p:nvPr/>
        </p:nvPicPr>
        <p:blipFill rotWithShape="1">
          <a:blip r:embed="rId6">
            <a:extLst>
              <a:ext uri="{28A0092B-C50C-407E-A947-70E740481C1C}">
                <a14:useLocalDpi xmlns:a14="http://schemas.microsoft.com/office/drawing/2010/main" val="0"/>
              </a:ext>
            </a:extLst>
          </a:blip>
          <a:srcRect l="641" t="5757" r="-641" b="14171"/>
          <a:stretch/>
        </p:blipFill>
        <p:spPr bwMode="auto">
          <a:xfrm>
            <a:off x="11503304" y="191754"/>
            <a:ext cx="585772" cy="585771"/>
          </a:xfrm>
          <a:prstGeom prst="ellipse">
            <a:avLst/>
          </a:prstGeom>
          <a:noFill/>
          <a:ln w="19050">
            <a:solidFill>
              <a:srgbClr val="8E6F3E"/>
            </a:solidFill>
          </a:ln>
          <a:extLst>
            <a:ext uri="{909E8E84-426E-40DD-AFC4-6F175D3DCCD1}">
              <a14:hiddenFill xmlns:a14="http://schemas.microsoft.com/office/drawing/2010/main">
                <a:solidFill>
                  <a:srgbClr val="FFFFFF"/>
                </a:solidFill>
              </a14:hiddenFill>
            </a:ext>
          </a:extLst>
        </p:spPr>
      </p:pic>
      <p:pic>
        <p:nvPicPr>
          <p:cNvPr id="3" name="Purdue Logo" descr="Purdue Logo">
            <a:extLst>
              <a:ext uri="{FF2B5EF4-FFF2-40B4-BE49-F238E27FC236}">
                <a16:creationId xmlns:a16="http://schemas.microsoft.com/office/drawing/2014/main" id="{6865FCBD-211F-ECC1-68BE-6CE4C745F8D9}"/>
              </a:ext>
            </a:extLst>
          </p:cNvPr>
          <p:cNvPicPr>
            <a:picLocks noChangeAspect="1"/>
          </p:cNvPicPr>
          <p:nvPr/>
        </p:nvPicPr>
        <p:blipFill>
          <a:blip r:embed="rId7"/>
          <a:stretch>
            <a:fillRect/>
          </a:stretch>
        </p:blipFill>
        <p:spPr>
          <a:xfrm>
            <a:off x="217599" y="6260463"/>
            <a:ext cx="1673207" cy="299500"/>
          </a:xfrm>
          <a:prstGeom prst="rect">
            <a:avLst/>
          </a:prstGeom>
        </p:spPr>
      </p:pic>
      <p:pic>
        <p:nvPicPr>
          <p:cNvPr id="4" name="Google Shape;13;p2">
            <a:extLst>
              <a:ext uri="{FF2B5EF4-FFF2-40B4-BE49-F238E27FC236}">
                <a16:creationId xmlns:a16="http://schemas.microsoft.com/office/drawing/2014/main" id="{F3636FC7-BE12-DA0C-B612-65849D40B350}"/>
              </a:ext>
            </a:extLst>
          </p:cNvPr>
          <p:cNvPicPr preferRelativeResize="0"/>
          <p:nvPr/>
        </p:nvPicPr>
        <p:blipFill>
          <a:blip r:embed="rId8">
            <a:alphaModFix/>
          </a:blip>
          <a:stretch>
            <a:fillRect/>
          </a:stretch>
        </p:blipFill>
        <p:spPr>
          <a:xfrm>
            <a:off x="11230037" y="6218740"/>
            <a:ext cx="713523" cy="382946"/>
          </a:xfrm>
          <a:prstGeom prst="rect">
            <a:avLst/>
          </a:prstGeom>
          <a:noFill/>
          <a:ln>
            <a:noFill/>
          </a:ln>
        </p:spPr>
      </p:pic>
    </p:spTree>
    <p:extLst>
      <p:ext uri="{BB962C8B-B14F-4D97-AF65-F5344CB8AC3E}">
        <p14:creationId xmlns:p14="http://schemas.microsoft.com/office/powerpoint/2010/main" val="2099820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4"/>
                                        </p:tgtEl>
                                        <p:attrNameLst>
                                          <p:attrName>style.visibility</p:attrName>
                                        </p:attrNameLst>
                                      </p:cBhvr>
                                      <p:to>
                                        <p:strVal val="visible"/>
                                      </p:to>
                                    </p:set>
                                    <p:animEffect transition="in" filter="wipe(left)">
                                      <p:cBhvr>
                                        <p:cTn id="15" dur="500"/>
                                        <p:tgtEl>
                                          <p:spTgt spid="12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25"/>
                                        </p:tgtEl>
                                        <p:attrNameLst>
                                          <p:attrName>style.visibility</p:attrName>
                                        </p:attrNameLst>
                                      </p:cBhvr>
                                      <p:to>
                                        <p:strVal val="visible"/>
                                      </p:to>
                                    </p:set>
                                    <p:animEffect transition="in" filter="wipe(left)">
                                      <p:cBhvr>
                                        <p:cTn id="27" dur="500"/>
                                        <p:tgtEl>
                                          <p:spTgt spid="12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26"/>
                                        </p:tgtEl>
                                        <p:attrNameLst>
                                          <p:attrName>style.visibility</p:attrName>
                                        </p:attrNameLst>
                                      </p:cBhvr>
                                      <p:to>
                                        <p:strVal val="visible"/>
                                      </p:to>
                                    </p:set>
                                    <p:animEffect transition="in" filter="wipe(left)">
                                      <p:cBhvr>
                                        <p:cTn id="39" dur="500"/>
                                        <p:tgtEl>
                                          <p:spTgt spid="12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P spid="1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E78C3-DC3E-19BE-B1AA-302B25B607C0}"/>
              </a:ext>
            </a:extLst>
          </p:cNvPr>
          <p:cNvSpPr>
            <a:spLocks noGrp="1"/>
          </p:cNvSpPr>
          <p:nvPr>
            <p:ph type="ctrTitle"/>
          </p:nvPr>
        </p:nvSpPr>
        <p:spPr>
          <a:xfrm>
            <a:off x="1809750" y="3052583"/>
            <a:ext cx="7911945" cy="752835"/>
          </a:xfrm>
        </p:spPr>
        <p:txBody>
          <a:bodyPr/>
          <a:lstStyle/>
          <a:p>
            <a:r>
              <a:rPr lang="en-IN"/>
              <a:t>AWS in action</a:t>
            </a:r>
          </a:p>
        </p:txBody>
      </p:sp>
      <p:pic>
        <p:nvPicPr>
          <p:cNvPr id="6" name="Picture 4">
            <a:extLst>
              <a:ext uri="{FF2B5EF4-FFF2-40B4-BE49-F238E27FC236}">
                <a16:creationId xmlns:a16="http://schemas.microsoft.com/office/drawing/2014/main" id="{4E130075-FAFF-F05E-DF27-43277AF7C0B5}"/>
              </a:ext>
            </a:extLst>
          </p:cNvPr>
          <p:cNvPicPr>
            <a:picLocks noChangeAspect="1"/>
          </p:cNvPicPr>
          <p:nvPr/>
        </p:nvPicPr>
        <p:blipFill rotWithShape="1">
          <a:blip r:embed="rId2">
            <a:extLst>
              <a:ext uri="{28A0092B-C50C-407E-A947-70E740481C1C}">
                <a14:useLocalDpi xmlns:a14="http://schemas.microsoft.com/office/drawing/2010/main" val="0"/>
              </a:ext>
            </a:extLst>
          </a:blip>
          <a:srcRect l="641" t="5757" r="-641" b="14171"/>
          <a:stretch/>
        </p:blipFill>
        <p:spPr bwMode="auto">
          <a:xfrm>
            <a:off x="11322329" y="5992479"/>
            <a:ext cx="585772" cy="585771"/>
          </a:xfrm>
          <a:prstGeom prst="ellipse">
            <a:avLst/>
          </a:prstGeom>
          <a:noFill/>
          <a:ln w="19050">
            <a:solidFill>
              <a:srgbClr val="8E6F3E"/>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054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09398"/>
          </a:xfrm>
        </p:spPr>
        <p:txBody>
          <a:bodyPr/>
          <a:lstStyle/>
          <a:p>
            <a:r>
              <a:rPr lang="en-US" sz="4400"/>
              <a:t>Agenda</a:t>
            </a:r>
          </a:p>
        </p:txBody>
      </p:sp>
      <p:pic>
        <p:nvPicPr>
          <p:cNvPr id="32" name="Picture 31" descr="A person wearing glasses and a suit&#10;&#10;Description automatically generated with medium confidence">
            <a:extLst>
              <a:ext uri="{FF2B5EF4-FFF2-40B4-BE49-F238E27FC236}">
                <a16:creationId xmlns:a16="http://schemas.microsoft.com/office/drawing/2014/main" id="{51035A06-9E2D-0FE4-6EC8-CE3DEE920A1A}"/>
              </a:ext>
            </a:extLst>
          </p:cNvPr>
          <p:cNvPicPr>
            <a:picLocks noChangeAspect="1"/>
          </p:cNvPicPr>
          <p:nvPr/>
        </p:nvPicPr>
        <p:blipFill rotWithShape="1">
          <a:blip r:embed="rId3"/>
          <a:srcRect l="35" t="-472" r="-35" b="20472"/>
          <a:stretch/>
        </p:blipFill>
        <p:spPr>
          <a:xfrm>
            <a:off x="11503304" y="192275"/>
            <a:ext cx="585251" cy="585250"/>
          </a:xfrm>
          <a:prstGeom prst="ellipse">
            <a:avLst/>
          </a:prstGeom>
          <a:ln w="19050">
            <a:solidFill>
              <a:srgbClr val="8E6F3E"/>
            </a:solidFill>
          </a:ln>
        </p:spPr>
      </p:pic>
      <p:sp>
        <p:nvSpPr>
          <p:cNvPr id="292" name="TextBox 291">
            <a:extLst>
              <a:ext uri="{FF2B5EF4-FFF2-40B4-BE49-F238E27FC236}">
                <a16:creationId xmlns:a16="http://schemas.microsoft.com/office/drawing/2014/main" id="{1BE8ED47-30D8-0F9E-B032-94F6F11CF343}"/>
              </a:ext>
            </a:extLst>
          </p:cNvPr>
          <p:cNvSpPr txBox="1"/>
          <p:nvPr/>
        </p:nvSpPr>
        <p:spPr>
          <a:xfrm>
            <a:off x="1046624" y="4152836"/>
            <a:ext cx="1292277" cy="646331"/>
          </a:xfrm>
          <a:prstGeom prst="rect">
            <a:avLst/>
          </a:prstGeom>
          <a:noFill/>
        </p:spPr>
        <p:txBody>
          <a:bodyPr wrap="none" rtlCol="0">
            <a:spAutoFit/>
          </a:bodyPr>
          <a:lstStyle/>
          <a:p>
            <a:pPr algn="ctr"/>
            <a:r>
              <a:rPr lang="en-IN" b="1">
                <a:solidFill>
                  <a:srgbClr val="005CB9"/>
                </a:solidFill>
              </a:rPr>
              <a:t>Problem</a:t>
            </a:r>
            <a:br>
              <a:rPr lang="en-IN" b="1">
                <a:solidFill>
                  <a:srgbClr val="005CB9"/>
                </a:solidFill>
              </a:rPr>
            </a:br>
            <a:r>
              <a:rPr lang="en-IN" b="1">
                <a:solidFill>
                  <a:srgbClr val="005CB9"/>
                </a:solidFill>
              </a:rPr>
              <a:t>Statement</a:t>
            </a:r>
          </a:p>
        </p:txBody>
      </p:sp>
      <p:sp>
        <p:nvSpPr>
          <p:cNvPr id="293" name="TextBox 292">
            <a:extLst>
              <a:ext uri="{FF2B5EF4-FFF2-40B4-BE49-F238E27FC236}">
                <a16:creationId xmlns:a16="http://schemas.microsoft.com/office/drawing/2014/main" id="{ACF4F573-B1AC-F3E9-1525-D69961779D1C}"/>
              </a:ext>
            </a:extLst>
          </p:cNvPr>
          <p:cNvSpPr txBox="1"/>
          <p:nvPr/>
        </p:nvSpPr>
        <p:spPr>
          <a:xfrm>
            <a:off x="3002045" y="2250895"/>
            <a:ext cx="1601272" cy="369332"/>
          </a:xfrm>
          <a:prstGeom prst="rect">
            <a:avLst/>
          </a:prstGeom>
          <a:noFill/>
        </p:spPr>
        <p:txBody>
          <a:bodyPr wrap="none" rtlCol="0">
            <a:spAutoFit/>
          </a:bodyPr>
          <a:lstStyle/>
          <a:p>
            <a:r>
              <a:rPr lang="en-IN" b="1" dirty="0">
                <a:solidFill>
                  <a:srgbClr val="00A7E1"/>
                </a:solidFill>
              </a:rPr>
              <a:t>Methodology</a:t>
            </a:r>
          </a:p>
        </p:txBody>
      </p:sp>
      <p:sp>
        <p:nvSpPr>
          <p:cNvPr id="294" name="TextBox 293">
            <a:extLst>
              <a:ext uri="{FF2B5EF4-FFF2-40B4-BE49-F238E27FC236}">
                <a16:creationId xmlns:a16="http://schemas.microsoft.com/office/drawing/2014/main" id="{082F318D-C2F0-B6BF-3F27-1E303ECE0EA8}"/>
              </a:ext>
            </a:extLst>
          </p:cNvPr>
          <p:cNvSpPr txBox="1"/>
          <p:nvPr/>
        </p:nvSpPr>
        <p:spPr>
          <a:xfrm>
            <a:off x="5285028" y="4152836"/>
            <a:ext cx="1255152" cy="646331"/>
          </a:xfrm>
          <a:prstGeom prst="rect">
            <a:avLst/>
          </a:prstGeom>
          <a:noFill/>
        </p:spPr>
        <p:txBody>
          <a:bodyPr wrap="none" rtlCol="0">
            <a:spAutoFit/>
          </a:bodyPr>
          <a:lstStyle/>
          <a:p>
            <a:pPr algn="ctr"/>
            <a:r>
              <a:rPr lang="en-IN" b="1">
                <a:solidFill>
                  <a:srgbClr val="8E6F3E"/>
                </a:solidFill>
              </a:rPr>
              <a:t>Statistical</a:t>
            </a:r>
            <a:br>
              <a:rPr lang="en-IN" b="1">
                <a:solidFill>
                  <a:srgbClr val="8E6F3E"/>
                </a:solidFill>
              </a:rPr>
            </a:br>
            <a:r>
              <a:rPr lang="en-IN" b="1">
                <a:solidFill>
                  <a:srgbClr val="8E6F3E"/>
                </a:solidFill>
              </a:rPr>
              <a:t>Results</a:t>
            </a:r>
          </a:p>
        </p:txBody>
      </p:sp>
      <p:sp>
        <p:nvSpPr>
          <p:cNvPr id="295" name="TextBox 294">
            <a:extLst>
              <a:ext uri="{FF2B5EF4-FFF2-40B4-BE49-F238E27FC236}">
                <a16:creationId xmlns:a16="http://schemas.microsoft.com/office/drawing/2014/main" id="{DA6E1136-E761-FB1F-FECC-AE849D9AA566}"/>
              </a:ext>
            </a:extLst>
          </p:cNvPr>
          <p:cNvSpPr txBox="1"/>
          <p:nvPr/>
        </p:nvSpPr>
        <p:spPr>
          <a:xfrm>
            <a:off x="7133079" y="2250895"/>
            <a:ext cx="1778885" cy="369332"/>
          </a:xfrm>
          <a:prstGeom prst="rect">
            <a:avLst/>
          </a:prstGeom>
          <a:noFill/>
        </p:spPr>
        <p:txBody>
          <a:bodyPr wrap="none" rtlCol="0">
            <a:spAutoFit/>
          </a:bodyPr>
          <a:lstStyle/>
          <a:p>
            <a:r>
              <a:rPr lang="en-IN" b="1">
                <a:solidFill>
                  <a:srgbClr val="FFB71B"/>
                </a:solidFill>
              </a:rPr>
              <a:t>Demonstration</a:t>
            </a:r>
          </a:p>
        </p:txBody>
      </p:sp>
      <p:sp>
        <p:nvSpPr>
          <p:cNvPr id="296" name="TextBox 295">
            <a:extLst>
              <a:ext uri="{FF2B5EF4-FFF2-40B4-BE49-F238E27FC236}">
                <a16:creationId xmlns:a16="http://schemas.microsoft.com/office/drawing/2014/main" id="{A8C775F8-600B-C50D-FF33-F17882763114}"/>
              </a:ext>
            </a:extLst>
          </p:cNvPr>
          <p:cNvSpPr txBox="1"/>
          <p:nvPr/>
        </p:nvSpPr>
        <p:spPr>
          <a:xfrm>
            <a:off x="9688732" y="4152836"/>
            <a:ext cx="887422" cy="646331"/>
          </a:xfrm>
          <a:prstGeom prst="rect">
            <a:avLst/>
          </a:prstGeom>
          <a:noFill/>
        </p:spPr>
        <p:txBody>
          <a:bodyPr wrap="none" rtlCol="0">
            <a:spAutoFit/>
          </a:bodyPr>
          <a:lstStyle/>
          <a:p>
            <a:pPr algn="ctr"/>
            <a:r>
              <a:rPr lang="en-IN" b="1">
                <a:solidFill>
                  <a:srgbClr val="ED7D31"/>
                </a:solidFill>
              </a:rPr>
              <a:t>Future</a:t>
            </a:r>
            <a:br>
              <a:rPr lang="en-IN" b="1">
                <a:solidFill>
                  <a:srgbClr val="ED7D31"/>
                </a:solidFill>
              </a:rPr>
            </a:br>
            <a:r>
              <a:rPr lang="en-IN" b="1">
                <a:solidFill>
                  <a:srgbClr val="ED7D31"/>
                </a:solidFill>
              </a:rPr>
              <a:t>Scope</a:t>
            </a:r>
          </a:p>
        </p:txBody>
      </p:sp>
      <p:sp>
        <p:nvSpPr>
          <p:cNvPr id="288" name="Freeform: Shape 287">
            <a:extLst>
              <a:ext uri="{FF2B5EF4-FFF2-40B4-BE49-F238E27FC236}">
                <a16:creationId xmlns:a16="http://schemas.microsoft.com/office/drawing/2014/main" id="{1EE81B35-3640-3A82-9E20-F6619C527163}"/>
              </a:ext>
            </a:extLst>
          </p:cNvPr>
          <p:cNvSpPr/>
          <p:nvPr/>
        </p:nvSpPr>
        <p:spPr>
          <a:xfrm>
            <a:off x="1831720" y="3174187"/>
            <a:ext cx="1896948" cy="284244"/>
          </a:xfrm>
          <a:custGeom>
            <a:avLst/>
            <a:gdLst>
              <a:gd name="connsiteX0" fmla="*/ 0 w 1828800"/>
              <a:gd name="connsiteY0" fmla="*/ 921544 h 921544"/>
              <a:gd name="connsiteX1" fmla="*/ 919162 w 1828800"/>
              <a:gd name="connsiteY1" fmla="*/ 0 h 921544"/>
              <a:gd name="connsiteX2" fmla="*/ 1828800 w 1828800"/>
              <a:gd name="connsiteY2" fmla="*/ 921544 h 921544"/>
            </a:gdLst>
            <a:ahLst/>
            <a:cxnLst>
              <a:cxn ang="0">
                <a:pos x="connsiteX0" y="connsiteY0"/>
              </a:cxn>
              <a:cxn ang="0">
                <a:pos x="connsiteX1" y="connsiteY1"/>
              </a:cxn>
              <a:cxn ang="0">
                <a:pos x="connsiteX2" y="connsiteY2"/>
              </a:cxn>
            </a:cxnLst>
            <a:rect l="l" t="t" r="r" b="b"/>
            <a:pathLst>
              <a:path w="1828800" h="921544">
                <a:moveTo>
                  <a:pt x="0" y="921544"/>
                </a:moveTo>
                <a:cubicBezTo>
                  <a:pt x="307181" y="460772"/>
                  <a:pt x="614362" y="0"/>
                  <a:pt x="919162" y="0"/>
                </a:cubicBezTo>
                <a:cubicBezTo>
                  <a:pt x="1223962" y="0"/>
                  <a:pt x="1664097" y="737791"/>
                  <a:pt x="1828800" y="921544"/>
                </a:cubicBezTo>
              </a:path>
            </a:pathLst>
          </a:custGeom>
          <a:noFill/>
          <a:ln w="19050" cmpd="sng">
            <a:gradFill flip="none" rotWithShape="1">
              <a:gsLst>
                <a:gs pos="39000">
                  <a:srgbClr val="005CB9"/>
                </a:gs>
                <a:gs pos="64000">
                  <a:srgbClr val="00A7E1"/>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Freeform: Shape 288">
            <a:extLst>
              <a:ext uri="{FF2B5EF4-FFF2-40B4-BE49-F238E27FC236}">
                <a16:creationId xmlns:a16="http://schemas.microsoft.com/office/drawing/2014/main" id="{9C5EAC69-8A5D-C493-1DEC-44224243FE1B}"/>
              </a:ext>
            </a:extLst>
          </p:cNvPr>
          <p:cNvSpPr/>
          <p:nvPr/>
        </p:nvSpPr>
        <p:spPr>
          <a:xfrm rot="10800000">
            <a:off x="3881749" y="3460080"/>
            <a:ext cx="1896948" cy="284244"/>
          </a:xfrm>
          <a:custGeom>
            <a:avLst/>
            <a:gdLst>
              <a:gd name="connsiteX0" fmla="*/ 0 w 1828800"/>
              <a:gd name="connsiteY0" fmla="*/ 921544 h 921544"/>
              <a:gd name="connsiteX1" fmla="*/ 919162 w 1828800"/>
              <a:gd name="connsiteY1" fmla="*/ 0 h 921544"/>
              <a:gd name="connsiteX2" fmla="*/ 1828800 w 1828800"/>
              <a:gd name="connsiteY2" fmla="*/ 921544 h 921544"/>
            </a:gdLst>
            <a:ahLst/>
            <a:cxnLst>
              <a:cxn ang="0">
                <a:pos x="connsiteX0" y="connsiteY0"/>
              </a:cxn>
              <a:cxn ang="0">
                <a:pos x="connsiteX1" y="connsiteY1"/>
              </a:cxn>
              <a:cxn ang="0">
                <a:pos x="connsiteX2" y="connsiteY2"/>
              </a:cxn>
            </a:cxnLst>
            <a:rect l="l" t="t" r="r" b="b"/>
            <a:pathLst>
              <a:path w="1828800" h="921544">
                <a:moveTo>
                  <a:pt x="0" y="921544"/>
                </a:moveTo>
                <a:cubicBezTo>
                  <a:pt x="307181" y="460772"/>
                  <a:pt x="614362" y="0"/>
                  <a:pt x="919162" y="0"/>
                </a:cubicBezTo>
                <a:cubicBezTo>
                  <a:pt x="1223962" y="0"/>
                  <a:pt x="1664097" y="737791"/>
                  <a:pt x="1828800" y="921544"/>
                </a:cubicBezTo>
              </a:path>
            </a:pathLst>
          </a:custGeom>
          <a:noFill/>
          <a:ln w="19050" cmpd="sng">
            <a:gradFill flip="none" rotWithShape="1">
              <a:gsLst>
                <a:gs pos="39000">
                  <a:srgbClr val="8E6F3E"/>
                </a:gs>
                <a:gs pos="64000">
                  <a:srgbClr val="00A7E1"/>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Freeform: Shape 289">
            <a:extLst>
              <a:ext uri="{FF2B5EF4-FFF2-40B4-BE49-F238E27FC236}">
                <a16:creationId xmlns:a16="http://schemas.microsoft.com/office/drawing/2014/main" id="{8D5FD82B-4E9C-DBBE-E715-7EC8BD05E49F}"/>
              </a:ext>
            </a:extLst>
          </p:cNvPr>
          <p:cNvSpPr/>
          <p:nvPr/>
        </p:nvSpPr>
        <p:spPr>
          <a:xfrm>
            <a:off x="6090803" y="3174187"/>
            <a:ext cx="1896948" cy="284244"/>
          </a:xfrm>
          <a:custGeom>
            <a:avLst/>
            <a:gdLst>
              <a:gd name="connsiteX0" fmla="*/ 0 w 1828800"/>
              <a:gd name="connsiteY0" fmla="*/ 921544 h 921544"/>
              <a:gd name="connsiteX1" fmla="*/ 919162 w 1828800"/>
              <a:gd name="connsiteY1" fmla="*/ 0 h 921544"/>
              <a:gd name="connsiteX2" fmla="*/ 1828800 w 1828800"/>
              <a:gd name="connsiteY2" fmla="*/ 921544 h 921544"/>
            </a:gdLst>
            <a:ahLst/>
            <a:cxnLst>
              <a:cxn ang="0">
                <a:pos x="connsiteX0" y="connsiteY0"/>
              </a:cxn>
              <a:cxn ang="0">
                <a:pos x="connsiteX1" y="connsiteY1"/>
              </a:cxn>
              <a:cxn ang="0">
                <a:pos x="connsiteX2" y="connsiteY2"/>
              </a:cxn>
            </a:cxnLst>
            <a:rect l="l" t="t" r="r" b="b"/>
            <a:pathLst>
              <a:path w="1828800" h="921544">
                <a:moveTo>
                  <a:pt x="0" y="921544"/>
                </a:moveTo>
                <a:cubicBezTo>
                  <a:pt x="307181" y="460772"/>
                  <a:pt x="614362" y="0"/>
                  <a:pt x="919162" y="0"/>
                </a:cubicBezTo>
                <a:cubicBezTo>
                  <a:pt x="1223962" y="0"/>
                  <a:pt x="1664097" y="737791"/>
                  <a:pt x="1828800" y="921544"/>
                </a:cubicBezTo>
              </a:path>
            </a:pathLst>
          </a:custGeom>
          <a:noFill/>
          <a:ln w="19050" cmpd="sng">
            <a:gradFill flip="none" rotWithShape="1">
              <a:gsLst>
                <a:gs pos="39000">
                  <a:srgbClr val="8E6F3E"/>
                </a:gs>
                <a:gs pos="64000">
                  <a:srgbClr val="FFB71B"/>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Freeform: Shape 290">
            <a:extLst>
              <a:ext uri="{FF2B5EF4-FFF2-40B4-BE49-F238E27FC236}">
                <a16:creationId xmlns:a16="http://schemas.microsoft.com/office/drawing/2014/main" id="{72A11F05-A4DA-E589-782C-50D1133120C2}"/>
              </a:ext>
            </a:extLst>
          </p:cNvPr>
          <p:cNvSpPr/>
          <p:nvPr/>
        </p:nvSpPr>
        <p:spPr>
          <a:xfrm rot="10800000">
            <a:off x="8093123" y="3460080"/>
            <a:ext cx="1896948" cy="284244"/>
          </a:xfrm>
          <a:custGeom>
            <a:avLst/>
            <a:gdLst>
              <a:gd name="connsiteX0" fmla="*/ 0 w 1828800"/>
              <a:gd name="connsiteY0" fmla="*/ 921544 h 921544"/>
              <a:gd name="connsiteX1" fmla="*/ 919162 w 1828800"/>
              <a:gd name="connsiteY1" fmla="*/ 0 h 921544"/>
              <a:gd name="connsiteX2" fmla="*/ 1828800 w 1828800"/>
              <a:gd name="connsiteY2" fmla="*/ 921544 h 921544"/>
            </a:gdLst>
            <a:ahLst/>
            <a:cxnLst>
              <a:cxn ang="0">
                <a:pos x="connsiteX0" y="connsiteY0"/>
              </a:cxn>
              <a:cxn ang="0">
                <a:pos x="connsiteX1" y="connsiteY1"/>
              </a:cxn>
              <a:cxn ang="0">
                <a:pos x="connsiteX2" y="connsiteY2"/>
              </a:cxn>
            </a:cxnLst>
            <a:rect l="l" t="t" r="r" b="b"/>
            <a:pathLst>
              <a:path w="1828800" h="921544">
                <a:moveTo>
                  <a:pt x="0" y="921544"/>
                </a:moveTo>
                <a:cubicBezTo>
                  <a:pt x="307181" y="460772"/>
                  <a:pt x="614362" y="0"/>
                  <a:pt x="919162" y="0"/>
                </a:cubicBezTo>
                <a:cubicBezTo>
                  <a:pt x="1223962" y="0"/>
                  <a:pt x="1664097" y="737791"/>
                  <a:pt x="1828800" y="921544"/>
                </a:cubicBezTo>
              </a:path>
            </a:pathLst>
          </a:custGeom>
          <a:noFill/>
          <a:ln w="19050" cmpd="sng">
            <a:gradFill flip="none" rotWithShape="1">
              <a:gsLst>
                <a:gs pos="39000">
                  <a:srgbClr val="ED7D31"/>
                </a:gs>
                <a:gs pos="64000">
                  <a:srgbClr val="FFB71B"/>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1AF32D3-362A-B02C-FAE8-49F371425C65}"/>
              </a:ext>
            </a:extLst>
          </p:cNvPr>
          <p:cNvGrpSpPr/>
          <p:nvPr/>
        </p:nvGrpSpPr>
        <p:grpSpPr>
          <a:xfrm>
            <a:off x="3230835" y="2855114"/>
            <a:ext cx="1143692" cy="1143692"/>
            <a:chOff x="4032706" y="2652310"/>
            <a:chExt cx="1271763" cy="1271763"/>
          </a:xfrm>
        </p:grpSpPr>
        <p:sp>
          <p:nvSpPr>
            <p:cNvPr id="263" name="Oval 262">
              <a:extLst>
                <a:ext uri="{FF2B5EF4-FFF2-40B4-BE49-F238E27FC236}">
                  <a16:creationId xmlns:a16="http://schemas.microsoft.com/office/drawing/2014/main" id="{5EA1BC4D-E946-EC2F-8960-A50DF9989A41}"/>
                </a:ext>
              </a:extLst>
            </p:cNvPr>
            <p:cNvSpPr/>
            <p:nvPr/>
          </p:nvSpPr>
          <p:spPr>
            <a:xfrm>
              <a:off x="4032706" y="2652310"/>
              <a:ext cx="1271763" cy="1271763"/>
            </a:xfrm>
            <a:prstGeom prst="ellipse">
              <a:avLst/>
            </a:prstGeom>
            <a:solidFill>
              <a:schemeClr val="accent4"/>
            </a:solidFill>
            <a:ln w="57150">
              <a:solidFill>
                <a:srgbClr val="00A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9" name="Picture 298">
              <a:extLst>
                <a:ext uri="{FF2B5EF4-FFF2-40B4-BE49-F238E27FC236}">
                  <a16:creationId xmlns:a16="http://schemas.microsoft.com/office/drawing/2014/main" id="{FC9EC0D6-FF58-005D-A03C-5CA9A4FE3B72}"/>
                </a:ext>
              </a:extLst>
            </p:cNvPr>
            <p:cNvPicPr>
              <a:picLocks noChangeAspect="1"/>
            </p:cNvPicPr>
            <p:nvPr/>
          </p:nvPicPr>
          <p:blipFill>
            <a:blip r:embed="rId4"/>
            <a:stretch>
              <a:fillRect/>
            </a:stretch>
          </p:blipFill>
          <p:spPr>
            <a:xfrm>
              <a:off x="4287937" y="2899111"/>
              <a:ext cx="778158" cy="778158"/>
            </a:xfrm>
            <a:prstGeom prst="rect">
              <a:avLst/>
            </a:prstGeom>
          </p:spPr>
        </p:pic>
      </p:grpSp>
      <p:grpSp>
        <p:nvGrpSpPr>
          <p:cNvPr id="11" name="Group 10">
            <a:extLst>
              <a:ext uri="{FF2B5EF4-FFF2-40B4-BE49-F238E27FC236}">
                <a16:creationId xmlns:a16="http://schemas.microsoft.com/office/drawing/2014/main" id="{B363300B-4EB0-8AE7-1AE3-47FFC1797CAF}"/>
              </a:ext>
            </a:extLst>
          </p:cNvPr>
          <p:cNvGrpSpPr/>
          <p:nvPr/>
        </p:nvGrpSpPr>
        <p:grpSpPr>
          <a:xfrm>
            <a:off x="1120915" y="2855114"/>
            <a:ext cx="1143692" cy="1143692"/>
            <a:chOff x="660400" y="2655998"/>
            <a:chExt cx="1271763" cy="1271763"/>
          </a:xfrm>
        </p:grpSpPr>
        <p:sp>
          <p:nvSpPr>
            <p:cNvPr id="262" name="Oval 261">
              <a:extLst>
                <a:ext uri="{FF2B5EF4-FFF2-40B4-BE49-F238E27FC236}">
                  <a16:creationId xmlns:a16="http://schemas.microsoft.com/office/drawing/2014/main" id="{63ED6D06-CC65-F800-7BD2-0EBAF906C856}"/>
                </a:ext>
              </a:extLst>
            </p:cNvPr>
            <p:cNvSpPr/>
            <p:nvPr/>
          </p:nvSpPr>
          <p:spPr>
            <a:xfrm>
              <a:off x="660400" y="2655998"/>
              <a:ext cx="1271763" cy="1271763"/>
            </a:xfrm>
            <a:prstGeom prst="ellipse">
              <a:avLst/>
            </a:prstGeom>
            <a:solidFill>
              <a:schemeClr val="accent4"/>
            </a:solidFill>
            <a:ln w="57150">
              <a:solidFill>
                <a:srgbClr val="005C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1" name="Picture 300">
              <a:extLst>
                <a:ext uri="{FF2B5EF4-FFF2-40B4-BE49-F238E27FC236}">
                  <a16:creationId xmlns:a16="http://schemas.microsoft.com/office/drawing/2014/main" id="{AD4FD173-A682-1FC0-C820-1F77966ED96A}"/>
                </a:ext>
              </a:extLst>
            </p:cNvPr>
            <p:cNvPicPr>
              <a:picLocks noChangeAspect="1"/>
            </p:cNvPicPr>
            <p:nvPr/>
          </p:nvPicPr>
          <p:blipFill>
            <a:blip r:embed="rId5"/>
            <a:stretch>
              <a:fillRect/>
            </a:stretch>
          </p:blipFill>
          <p:spPr>
            <a:xfrm>
              <a:off x="875079" y="2870019"/>
              <a:ext cx="842405" cy="842405"/>
            </a:xfrm>
            <a:prstGeom prst="rect">
              <a:avLst/>
            </a:prstGeom>
          </p:spPr>
        </p:pic>
      </p:grpSp>
      <p:grpSp>
        <p:nvGrpSpPr>
          <p:cNvPr id="9" name="Group 8">
            <a:extLst>
              <a:ext uri="{FF2B5EF4-FFF2-40B4-BE49-F238E27FC236}">
                <a16:creationId xmlns:a16="http://schemas.microsoft.com/office/drawing/2014/main" id="{8B7F8A0A-D504-A43F-ED18-AD9D9CE1FA8C}"/>
              </a:ext>
            </a:extLst>
          </p:cNvPr>
          <p:cNvGrpSpPr/>
          <p:nvPr/>
        </p:nvGrpSpPr>
        <p:grpSpPr>
          <a:xfrm>
            <a:off x="5340755" y="2855114"/>
            <a:ext cx="1143692" cy="1143692"/>
            <a:chOff x="7417658" y="2655998"/>
            <a:chExt cx="1271763" cy="1271763"/>
          </a:xfrm>
        </p:grpSpPr>
        <p:sp>
          <p:nvSpPr>
            <p:cNvPr id="264" name="Oval 263">
              <a:extLst>
                <a:ext uri="{FF2B5EF4-FFF2-40B4-BE49-F238E27FC236}">
                  <a16:creationId xmlns:a16="http://schemas.microsoft.com/office/drawing/2014/main" id="{05C72A9A-47D5-28ED-AE32-4C1C60B09045}"/>
                </a:ext>
              </a:extLst>
            </p:cNvPr>
            <p:cNvSpPr/>
            <p:nvPr/>
          </p:nvSpPr>
          <p:spPr>
            <a:xfrm>
              <a:off x="7417658" y="2655998"/>
              <a:ext cx="1271763" cy="1271763"/>
            </a:xfrm>
            <a:prstGeom prst="ellipse">
              <a:avLst/>
            </a:prstGeom>
            <a:solidFill>
              <a:schemeClr val="accent4"/>
            </a:solidFill>
            <a:ln w="57150">
              <a:solidFill>
                <a:srgbClr val="8E6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3" name="Picture 302">
              <a:extLst>
                <a:ext uri="{FF2B5EF4-FFF2-40B4-BE49-F238E27FC236}">
                  <a16:creationId xmlns:a16="http://schemas.microsoft.com/office/drawing/2014/main" id="{07285CFE-7544-8917-9E3E-9340E5D7D70E}"/>
                </a:ext>
              </a:extLst>
            </p:cNvPr>
            <p:cNvPicPr>
              <a:picLocks noChangeAspect="1"/>
            </p:cNvPicPr>
            <p:nvPr/>
          </p:nvPicPr>
          <p:blipFill>
            <a:blip r:embed="rId6"/>
            <a:stretch>
              <a:fillRect/>
            </a:stretch>
          </p:blipFill>
          <p:spPr>
            <a:xfrm>
              <a:off x="7676493" y="2899111"/>
              <a:ext cx="759709" cy="759709"/>
            </a:xfrm>
            <a:prstGeom prst="rect">
              <a:avLst/>
            </a:prstGeom>
          </p:spPr>
        </p:pic>
      </p:grpSp>
      <p:grpSp>
        <p:nvGrpSpPr>
          <p:cNvPr id="8" name="Group 7">
            <a:extLst>
              <a:ext uri="{FF2B5EF4-FFF2-40B4-BE49-F238E27FC236}">
                <a16:creationId xmlns:a16="http://schemas.microsoft.com/office/drawing/2014/main" id="{FAE619C2-E0A9-4E53-8F9E-F01E0055B3D8}"/>
              </a:ext>
            </a:extLst>
          </p:cNvPr>
          <p:cNvGrpSpPr/>
          <p:nvPr/>
        </p:nvGrpSpPr>
        <p:grpSpPr>
          <a:xfrm>
            <a:off x="7450676" y="2855114"/>
            <a:ext cx="1143692" cy="1143692"/>
            <a:chOff x="10796288" y="2655998"/>
            <a:chExt cx="1271763" cy="1271763"/>
          </a:xfrm>
        </p:grpSpPr>
        <p:sp>
          <p:nvSpPr>
            <p:cNvPr id="265" name="Oval 264">
              <a:extLst>
                <a:ext uri="{FF2B5EF4-FFF2-40B4-BE49-F238E27FC236}">
                  <a16:creationId xmlns:a16="http://schemas.microsoft.com/office/drawing/2014/main" id="{A0CE4495-AD58-D72D-641A-486F7731D59B}"/>
                </a:ext>
              </a:extLst>
            </p:cNvPr>
            <p:cNvSpPr/>
            <p:nvPr/>
          </p:nvSpPr>
          <p:spPr>
            <a:xfrm>
              <a:off x="10796288" y="2655998"/>
              <a:ext cx="1271763" cy="1271763"/>
            </a:xfrm>
            <a:prstGeom prst="ellipse">
              <a:avLst/>
            </a:prstGeom>
            <a:solidFill>
              <a:schemeClr val="accent4"/>
            </a:solidFill>
            <a:ln w="57150">
              <a:solidFill>
                <a:srgbClr val="FFB7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 name="Picture 306">
              <a:extLst>
                <a:ext uri="{FF2B5EF4-FFF2-40B4-BE49-F238E27FC236}">
                  <a16:creationId xmlns:a16="http://schemas.microsoft.com/office/drawing/2014/main" id="{23C1D09A-497E-4B24-C1C6-65D5FE19DF3C}"/>
                </a:ext>
              </a:extLst>
            </p:cNvPr>
            <p:cNvPicPr>
              <a:picLocks noChangeAspect="1"/>
            </p:cNvPicPr>
            <p:nvPr/>
          </p:nvPicPr>
          <p:blipFill>
            <a:blip r:embed="rId7"/>
            <a:stretch>
              <a:fillRect/>
            </a:stretch>
          </p:blipFill>
          <p:spPr>
            <a:xfrm>
              <a:off x="11076734" y="2970251"/>
              <a:ext cx="715082" cy="715082"/>
            </a:xfrm>
            <a:prstGeom prst="rect">
              <a:avLst/>
            </a:prstGeom>
          </p:spPr>
        </p:pic>
      </p:grpSp>
      <p:grpSp>
        <p:nvGrpSpPr>
          <p:cNvPr id="7" name="Group 6">
            <a:extLst>
              <a:ext uri="{FF2B5EF4-FFF2-40B4-BE49-F238E27FC236}">
                <a16:creationId xmlns:a16="http://schemas.microsoft.com/office/drawing/2014/main" id="{3BFF7986-95E7-5D18-2F71-D83D7E17134F}"/>
              </a:ext>
            </a:extLst>
          </p:cNvPr>
          <p:cNvGrpSpPr/>
          <p:nvPr/>
        </p:nvGrpSpPr>
        <p:grpSpPr>
          <a:xfrm>
            <a:off x="9560594" y="2855114"/>
            <a:ext cx="1143692" cy="1143692"/>
            <a:chOff x="14173331" y="2652310"/>
            <a:chExt cx="1271763" cy="1271763"/>
          </a:xfrm>
        </p:grpSpPr>
        <p:sp>
          <p:nvSpPr>
            <p:cNvPr id="266" name="Oval 265">
              <a:extLst>
                <a:ext uri="{FF2B5EF4-FFF2-40B4-BE49-F238E27FC236}">
                  <a16:creationId xmlns:a16="http://schemas.microsoft.com/office/drawing/2014/main" id="{7529D3E9-403C-2398-9631-AC13419E044F}"/>
                </a:ext>
              </a:extLst>
            </p:cNvPr>
            <p:cNvSpPr/>
            <p:nvPr/>
          </p:nvSpPr>
          <p:spPr>
            <a:xfrm>
              <a:off x="14173331" y="2652310"/>
              <a:ext cx="1271763" cy="1271763"/>
            </a:xfrm>
            <a:prstGeom prst="ellipse">
              <a:avLst/>
            </a:prstGeom>
            <a:solidFill>
              <a:schemeClr val="accent4"/>
            </a:solidFill>
            <a:ln w="571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9" name="Picture 308">
              <a:extLst>
                <a:ext uri="{FF2B5EF4-FFF2-40B4-BE49-F238E27FC236}">
                  <a16:creationId xmlns:a16="http://schemas.microsoft.com/office/drawing/2014/main" id="{EB7A3191-A549-B411-AB7C-2239C3FEE993}"/>
                </a:ext>
              </a:extLst>
            </p:cNvPr>
            <p:cNvPicPr>
              <a:picLocks noChangeAspect="1"/>
            </p:cNvPicPr>
            <p:nvPr/>
          </p:nvPicPr>
          <p:blipFill>
            <a:blip r:embed="rId8"/>
            <a:stretch>
              <a:fillRect/>
            </a:stretch>
          </p:blipFill>
          <p:spPr>
            <a:xfrm>
              <a:off x="14341444" y="2838952"/>
              <a:ext cx="918495" cy="918495"/>
            </a:xfrm>
            <a:prstGeom prst="rect">
              <a:avLst/>
            </a:prstGeom>
          </p:spPr>
        </p:pic>
      </p:grpSp>
      <p:pic>
        <p:nvPicPr>
          <p:cNvPr id="4" name="Purdue Logo" descr="Purdue Logo">
            <a:extLst>
              <a:ext uri="{FF2B5EF4-FFF2-40B4-BE49-F238E27FC236}">
                <a16:creationId xmlns:a16="http://schemas.microsoft.com/office/drawing/2014/main" id="{C6F2F119-7FBF-C344-CB85-69C3C77EDC31}"/>
              </a:ext>
            </a:extLst>
          </p:cNvPr>
          <p:cNvPicPr>
            <a:picLocks noChangeAspect="1"/>
          </p:cNvPicPr>
          <p:nvPr/>
        </p:nvPicPr>
        <p:blipFill>
          <a:blip r:embed="rId9"/>
          <a:stretch>
            <a:fillRect/>
          </a:stretch>
        </p:blipFill>
        <p:spPr>
          <a:xfrm>
            <a:off x="217599" y="6260463"/>
            <a:ext cx="1673207" cy="299500"/>
          </a:xfrm>
          <a:prstGeom prst="rect">
            <a:avLst/>
          </a:prstGeom>
        </p:spPr>
      </p:pic>
      <p:pic>
        <p:nvPicPr>
          <p:cNvPr id="5" name="Google Shape;13;p2">
            <a:extLst>
              <a:ext uri="{FF2B5EF4-FFF2-40B4-BE49-F238E27FC236}">
                <a16:creationId xmlns:a16="http://schemas.microsoft.com/office/drawing/2014/main" id="{0181CCA5-0AAB-1C89-A7AA-3258664E7DF8}"/>
              </a:ext>
            </a:extLst>
          </p:cNvPr>
          <p:cNvPicPr preferRelativeResize="0"/>
          <p:nvPr/>
        </p:nvPicPr>
        <p:blipFill>
          <a:blip r:embed="rId10">
            <a:alphaModFix/>
          </a:blip>
          <a:stretch>
            <a:fillRect/>
          </a:stretch>
        </p:blipFill>
        <p:spPr>
          <a:xfrm>
            <a:off x="11230037" y="6218740"/>
            <a:ext cx="713523" cy="382946"/>
          </a:xfrm>
          <a:prstGeom prst="rect">
            <a:avLst/>
          </a:prstGeom>
          <a:noFill/>
          <a:ln>
            <a:noFill/>
          </a:ln>
        </p:spPr>
      </p:pic>
    </p:spTree>
    <p:extLst>
      <p:ext uri="{BB962C8B-B14F-4D97-AF65-F5344CB8AC3E}">
        <p14:creationId xmlns:p14="http://schemas.microsoft.com/office/powerpoint/2010/main" val="9325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2"/>
                                        </p:tgtEl>
                                        <p:attrNameLst>
                                          <p:attrName>style.visibility</p:attrName>
                                        </p:attrNameLst>
                                      </p:cBhvr>
                                      <p:to>
                                        <p:strVal val="visible"/>
                                      </p:to>
                                    </p:set>
                                    <p:animEffect transition="in" filter="fade">
                                      <p:cBhvr>
                                        <p:cTn id="10" dur="500"/>
                                        <p:tgtEl>
                                          <p:spTgt spid="29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88"/>
                                        </p:tgtEl>
                                        <p:attrNameLst>
                                          <p:attrName>style.visibility</p:attrName>
                                        </p:attrNameLst>
                                      </p:cBhvr>
                                      <p:to>
                                        <p:strVal val="visible"/>
                                      </p:to>
                                    </p:set>
                                    <p:animEffect transition="in" filter="wipe(left)">
                                      <p:cBhvr>
                                        <p:cTn id="15" dur="500"/>
                                        <p:tgtEl>
                                          <p:spTgt spid="288"/>
                                        </p:tgtEl>
                                      </p:cBhvr>
                                    </p:animEffect>
                                  </p:childTnLst>
                                </p:cTn>
                              </p:par>
                              <p:par>
                                <p:cTn id="16" presetID="22" presetClass="entr" presetSubtype="8" fill="hold" nodeType="with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293"/>
                                        </p:tgtEl>
                                        <p:attrNameLst>
                                          <p:attrName>style.visibility</p:attrName>
                                        </p:attrNameLst>
                                      </p:cBhvr>
                                      <p:to>
                                        <p:strVal val="visible"/>
                                      </p:to>
                                    </p:set>
                                    <p:animEffect transition="in" filter="fade">
                                      <p:cBhvr>
                                        <p:cTn id="21" dur="500"/>
                                        <p:tgtEl>
                                          <p:spTgt spid="29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89"/>
                                        </p:tgtEl>
                                        <p:attrNameLst>
                                          <p:attrName>style.visibility</p:attrName>
                                        </p:attrNameLst>
                                      </p:cBhvr>
                                      <p:to>
                                        <p:strVal val="visible"/>
                                      </p:to>
                                    </p:set>
                                    <p:animEffect transition="in" filter="wipe(left)">
                                      <p:cBhvr>
                                        <p:cTn id="26" dur="500"/>
                                        <p:tgtEl>
                                          <p:spTgt spid="289"/>
                                        </p:tgtEl>
                                      </p:cBhvr>
                                    </p:animEffect>
                                  </p:childTnLst>
                                </p:cTn>
                              </p:par>
                              <p:par>
                                <p:cTn id="27" presetID="22" presetClass="entr" presetSubtype="8" fill="hold" nodeType="withEffect">
                                  <p:stCondLst>
                                    <p:cond delay="25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294"/>
                                        </p:tgtEl>
                                        <p:attrNameLst>
                                          <p:attrName>style.visibility</p:attrName>
                                        </p:attrNameLst>
                                      </p:cBhvr>
                                      <p:to>
                                        <p:strVal val="visible"/>
                                      </p:to>
                                    </p:set>
                                    <p:animEffect transition="in" filter="fade">
                                      <p:cBhvr>
                                        <p:cTn id="32" dur="500"/>
                                        <p:tgtEl>
                                          <p:spTgt spid="29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0"/>
                                        </p:tgtEl>
                                        <p:attrNameLst>
                                          <p:attrName>style.visibility</p:attrName>
                                        </p:attrNameLst>
                                      </p:cBhvr>
                                      <p:to>
                                        <p:strVal val="visible"/>
                                      </p:to>
                                    </p:set>
                                    <p:animEffect transition="in" filter="wipe(left)">
                                      <p:cBhvr>
                                        <p:cTn id="37" dur="500"/>
                                        <p:tgtEl>
                                          <p:spTgt spid="290"/>
                                        </p:tgtEl>
                                      </p:cBhvr>
                                    </p:animEffect>
                                  </p:childTnLst>
                                </p:cTn>
                              </p:par>
                              <p:par>
                                <p:cTn id="38" presetID="22" presetClass="entr" presetSubtype="8" fill="hold" nodeType="withEffect">
                                  <p:stCondLst>
                                    <p:cond delay="25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par>
                                <p:cTn id="41" presetID="10" presetClass="entr" presetSubtype="0" fill="hold" grpId="0" nodeType="withEffect">
                                  <p:stCondLst>
                                    <p:cond delay="250"/>
                                  </p:stCondLst>
                                  <p:childTnLst>
                                    <p:set>
                                      <p:cBhvr>
                                        <p:cTn id="42" dur="1" fill="hold">
                                          <p:stCondLst>
                                            <p:cond delay="0"/>
                                          </p:stCondLst>
                                        </p:cTn>
                                        <p:tgtEl>
                                          <p:spTgt spid="295"/>
                                        </p:tgtEl>
                                        <p:attrNameLst>
                                          <p:attrName>style.visibility</p:attrName>
                                        </p:attrNameLst>
                                      </p:cBhvr>
                                      <p:to>
                                        <p:strVal val="visible"/>
                                      </p:to>
                                    </p:set>
                                    <p:animEffect transition="in" filter="fade">
                                      <p:cBhvr>
                                        <p:cTn id="43" dur="500"/>
                                        <p:tgtEl>
                                          <p:spTgt spid="29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91"/>
                                        </p:tgtEl>
                                        <p:attrNameLst>
                                          <p:attrName>style.visibility</p:attrName>
                                        </p:attrNameLst>
                                      </p:cBhvr>
                                      <p:to>
                                        <p:strVal val="visible"/>
                                      </p:to>
                                    </p:set>
                                    <p:animEffect transition="in" filter="wipe(left)">
                                      <p:cBhvr>
                                        <p:cTn id="48" dur="500"/>
                                        <p:tgtEl>
                                          <p:spTgt spid="291"/>
                                        </p:tgtEl>
                                      </p:cBhvr>
                                    </p:animEffect>
                                  </p:childTnLst>
                                </p:cTn>
                              </p:par>
                              <p:par>
                                <p:cTn id="49" presetID="22" presetClass="entr" presetSubtype="8" fill="hold" nodeType="withEffect">
                                  <p:stCondLst>
                                    <p:cond delay="250"/>
                                  </p:stCondLst>
                                  <p:childTnLst>
                                    <p:set>
                                      <p:cBhvr>
                                        <p:cTn id="50" dur="1" fill="hold">
                                          <p:stCondLst>
                                            <p:cond delay="0"/>
                                          </p:stCondLst>
                                        </p:cTn>
                                        <p:tgtEl>
                                          <p:spTgt spid="7"/>
                                        </p:tgtEl>
                                        <p:attrNameLst>
                                          <p:attrName>style.visibility</p:attrName>
                                        </p:attrNameLst>
                                      </p:cBhvr>
                                      <p:to>
                                        <p:strVal val="visible"/>
                                      </p:to>
                                    </p:set>
                                    <p:animEffect transition="in" filter="wipe(left)">
                                      <p:cBhvr>
                                        <p:cTn id="51" dur="500"/>
                                        <p:tgtEl>
                                          <p:spTgt spid="7"/>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296"/>
                                        </p:tgtEl>
                                        <p:attrNameLst>
                                          <p:attrName>style.visibility</p:attrName>
                                        </p:attrNameLst>
                                      </p:cBhvr>
                                      <p:to>
                                        <p:strVal val="visible"/>
                                      </p:to>
                                    </p:set>
                                    <p:animEffect transition="in" filter="fade">
                                      <p:cBhvr>
                                        <p:cTn id="54" dur="5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p:bldP spid="293" grpId="0"/>
      <p:bldP spid="294" grpId="0"/>
      <p:bldP spid="295" grpId="0"/>
      <p:bldP spid="296" grpId="0"/>
      <p:bldP spid="288" grpId="0" animBg="1"/>
      <p:bldP spid="289" grpId="0" animBg="1"/>
      <p:bldP spid="290" grpId="0" animBg="1"/>
      <p:bldP spid="29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09398"/>
          </a:xfrm>
        </p:spPr>
        <p:txBody>
          <a:bodyPr/>
          <a:lstStyle/>
          <a:p>
            <a:r>
              <a:rPr lang="en-US" sz="4400"/>
              <a:t>What are the costs?</a:t>
            </a:r>
          </a:p>
        </p:txBody>
      </p:sp>
      <p:pic>
        <p:nvPicPr>
          <p:cNvPr id="1064" name="Picture 4">
            <a:extLst>
              <a:ext uri="{FF2B5EF4-FFF2-40B4-BE49-F238E27FC236}">
                <a16:creationId xmlns:a16="http://schemas.microsoft.com/office/drawing/2014/main" id="{BF3F5A98-8A48-9134-048B-A37AC3C7BE16}"/>
              </a:ext>
            </a:extLst>
          </p:cNvPr>
          <p:cNvPicPr>
            <a:picLocks noChangeAspect="1"/>
          </p:cNvPicPr>
          <p:nvPr/>
        </p:nvPicPr>
        <p:blipFill rotWithShape="1">
          <a:blip r:embed="rId3">
            <a:extLst>
              <a:ext uri="{28A0092B-C50C-407E-A947-70E740481C1C}">
                <a14:useLocalDpi xmlns:a14="http://schemas.microsoft.com/office/drawing/2010/main" val="0"/>
              </a:ext>
            </a:extLst>
          </a:blip>
          <a:srcRect l="641" t="5757" r="-641" b="14171"/>
          <a:stretch/>
        </p:blipFill>
        <p:spPr bwMode="auto">
          <a:xfrm>
            <a:off x="11503304" y="191754"/>
            <a:ext cx="585772" cy="585771"/>
          </a:xfrm>
          <a:prstGeom prst="ellipse">
            <a:avLst/>
          </a:prstGeom>
          <a:noFill/>
          <a:ln w="19050">
            <a:solidFill>
              <a:srgbClr val="8E6F3E"/>
            </a:solidFill>
          </a:ln>
          <a:extLst>
            <a:ext uri="{909E8E84-426E-40DD-AFC4-6F175D3DCCD1}">
              <a14:hiddenFill xmlns:a14="http://schemas.microsoft.com/office/drawing/2010/main">
                <a:solidFill>
                  <a:srgbClr val="FFFFFF"/>
                </a:solidFill>
              </a14:hiddenFill>
            </a:ext>
          </a:extLst>
        </p:spPr>
      </p:pic>
      <p:pic>
        <p:nvPicPr>
          <p:cNvPr id="3" name="Purdue Logo" descr="Purdue Logo">
            <a:extLst>
              <a:ext uri="{FF2B5EF4-FFF2-40B4-BE49-F238E27FC236}">
                <a16:creationId xmlns:a16="http://schemas.microsoft.com/office/drawing/2014/main" id="{6865FCBD-211F-ECC1-68BE-6CE4C745F8D9}"/>
              </a:ext>
            </a:extLst>
          </p:cNvPr>
          <p:cNvPicPr>
            <a:picLocks noChangeAspect="1"/>
          </p:cNvPicPr>
          <p:nvPr/>
        </p:nvPicPr>
        <p:blipFill>
          <a:blip r:embed="rId4"/>
          <a:stretch>
            <a:fillRect/>
          </a:stretch>
        </p:blipFill>
        <p:spPr>
          <a:xfrm>
            <a:off x="217599" y="6260463"/>
            <a:ext cx="1673207" cy="299500"/>
          </a:xfrm>
          <a:prstGeom prst="rect">
            <a:avLst/>
          </a:prstGeom>
        </p:spPr>
      </p:pic>
      <p:pic>
        <p:nvPicPr>
          <p:cNvPr id="4" name="Google Shape;13;p2">
            <a:extLst>
              <a:ext uri="{FF2B5EF4-FFF2-40B4-BE49-F238E27FC236}">
                <a16:creationId xmlns:a16="http://schemas.microsoft.com/office/drawing/2014/main" id="{F3636FC7-BE12-DA0C-B612-65849D40B350}"/>
              </a:ext>
            </a:extLst>
          </p:cNvPr>
          <p:cNvPicPr preferRelativeResize="0"/>
          <p:nvPr/>
        </p:nvPicPr>
        <p:blipFill>
          <a:blip r:embed="rId5">
            <a:alphaModFix/>
          </a:blip>
          <a:stretch>
            <a:fillRect/>
          </a:stretch>
        </p:blipFill>
        <p:spPr>
          <a:xfrm>
            <a:off x="11230037" y="6218740"/>
            <a:ext cx="713523" cy="382946"/>
          </a:xfrm>
          <a:prstGeom prst="rect">
            <a:avLst/>
          </a:prstGeom>
          <a:noFill/>
          <a:ln>
            <a:noFill/>
          </a:ln>
        </p:spPr>
      </p:pic>
      <p:sp>
        <p:nvSpPr>
          <p:cNvPr id="13" name="Rectangle 12">
            <a:extLst>
              <a:ext uri="{FF2B5EF4-FFF2-40B4-BE49-F238E27FC236}">
                <a16:creationId xmlns:a16="http://schemas.microsoft.com/office/drawing/2014/main" id="{D602174E-93FE-6878-8B46-8D6B5C7525D2}"/>
              </a:ext>
            </a:extLst>
          </p:cNvPr>
          <p:cNvSpPr/>
          <p:nvPr/>
        </p:nvSpPr>
        <p:spPr>
          <a:xfrm>
            <a:off x="1953481" y="5174469"/>
            <a:ext cx="3187166" cy="771903"/>
          </a:xfrm>
          <a:prstGeom prst="rect">
            <a:avLst/>
          </a:prstGeom>
          <a:no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sz="1600" b="1">
                <a:solidFill>
                  <a:prstClr val="black"/>
                </a:solidFill>
                <a:latin typeface="+mj-lt"/>
                <a:ea typeface="Segoe UI Black" panose="020B0A02040204020203" pitchFamily="34" charset="0"/>
                <a:cs typeface="Segoe UI Light" panose="020B0502040204020203" pitchFamily="34" charset="0"/>
              </a:rPr>
              <a:t>Bucket:</a:t>
            </a:r>
            <a:r>
              <a:rPr lang="en-US" sz="1600">
                <a:solidFill>
                  <a:prstClr val="black"/>
                </a:solidFill>
                <a:latin typeface="+mj-lt"/>
                <a:ea typeface="Segoe UI Black" panose="020B0A02040204020203" pitchFamily="34" charset="0"/>
                <a:cs typeface="Segoe UI Light" panose="020B0502040204020203" pitchFamily="34" charset="0"/>
              </a:rPr>
              <a:t> purdue-ip-2023-readability</a:t>
            </a:r>
          </a:p>
          <a:p>
            <a:pPr algn="ctr">
              <a:lnSpc>
                <a:spcPct val="120000"/>
              </a:lnSpc>
            </a:pPr>
            <a:r>
              <a:rPr lang="en-US" sz="1600" b="1">
                <a:solidFill>
                  <a:prstClr val="black"/>
                </a:solidFill>
                <a:latin typeface="+mj-lt"/>
                <a:ea typeface="Segoe UI Black" panose="020B0A02040204020203" pitchFamily="34" charset="0"/>
                <a:cs typeface="Segoe UI Light" panose="020B0502040204020203" pitchFamily="34" charset="0"/>
              </a:rPr>
              <a:t>Input directory:</a:t>
            </a:r>
            <a:r>
              <a:rPr lang="en-US" sz="1600">
                <a:solidFill>
                  <a:prstClr val="black"/>
                </a:solidFill>
                <a:latin typeface="+mj-lt"/>
                <a:ea typeface="Segoe UI Black" panose="020B0A02040204020203" pitchFamily="34" charset="0"/>
                <a:cs typeface="Segoe UI Light" panose="020B0502040204020203" pitchFamily="34" charset="0"/>
              </a:rPr>
              <a:t> sil2-pred/</a:t>
            </a:r>
          </a:p>
          <a:p>
            <a:pPr algn="ctr">
              <a:lnSpc>
                <a:spcPct val="120000"/>
              </a:lnSpc>
            </a:pPr>
            <a:r>
              <a:rPr lang="en-US" sz="1600" b="1">
                <a:solidFill>
                  <a:prstClr val="black"/>
                </a:solidFill>
                <a:latin typeface="+mj-lt"/>
                <a:ea typeface="Segoe UI Black" panose="020B0A02040204020203" pitchFamily="34" charset="0"/>
                <a:cs typeface="Segoe UI Light" panose="020B0502040204020203" pitchFamily="34" charset="0"/>
              </a:rPr>
              <a:t>Cost:</a:t>
            </a:r>
            <a:r>
              <a:rPr lang="en-US" sz="1600">
                <a:solidFill>
                  <a:prstClr val="black"/>
                </a:solidFill>
                <a:latin typeface="+mj-lt"/>
                <a:ea typeface="Segoe UI Black" panose="020B0A02040204020203" pitchFamily="34" charset="0"/>
                <a:cs typeface="Segoe UI Light" panose="020B0502040204020203" pitchFamily="34" charset="0"/>
              </a:rPr>
              <a:t> $0.023 / GB</a:t>
            </a:r>
          </a:p>
        </p:txBody>
      </p:sp>
      <p:grpSp>
        <p:nvGrpSpPr>
          <p:cNvPr id="84" name="Group 83">
            <a:extLst>
              <a:ext uri="{FF2B5EF4-FFF2-40B4-BE49-F238E27FC236}">
                <a16:creationId xmlns:a16="http://schemas.microsoft.com/office/drawing/2014/main" id="{A1C4DCDE-16E5-CA3B-1435-9AC7644CC482}"/>
              </a:ext>
            </a:extLst>
          </p:cNvPr>
          <p:cNvGrpSpPr/>
          <p:nvPr/>
        </p:nvGrpSpPr>
        <p:grpSpPr>
          <a:xfrm>
            <a:off x="2004973" y="2224148"/>
            <a:ext cx="1548633" cy="1548633"/>
            <a:chOff x="2004973" y="2224148"/>
            <a:chExt cx="1548633" cy="1548633"/>
          </a:xfrm>
        </p:grpSpPr>
        <p:sp>
          <p:nvSpPr>
            <p:cNvPr id="47" name="Oval 46">
              <a:extLst>
                <a:ext uri="{FF2B5EF4-FFF2-40B4-BE49-F238E27FC236}">
                  <a16:creationId xmlns:a16="http://schemas.microsoft.com/office/drawing/2014/main" id="{DC9DB4B2-A2C8-51DC-5175-99F8A9ED7F94}"/>
                </a:ext>
              </a:extLst>
            </p:cNvPr>
            <p:cNvSpPr/>
            <p:nvPr/>
          </p:nvSpPr>
          <p:spPr>
            <a:xfrm>
              <a:off x="2004973" y="2224148"/>
              <a:ext cx="1548633" cy="1548633"/>
            </a:xfrm>
            <a:prstGeom prst="ellipse">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a:extLst>
                <a:ext uri="{FF2B5EF4-FFF2-40B4-BE49-F238E27FC236}">
                  <a16:creationId xmlns:a16="http://schemas.microsoft.com/office/drawing/2014/main" id="{A0132681-5A60-EA70-B598-3BB9E26E900F}"/>
                </a:ext>
              </a:extLst>
            </p:cNvPr>
            <p:cNvSpPr/>
            <p:nvPr/>
          </p:nvSpPr>
          <p:spPr>
            <a:xfrm>
              <a:off x="2139209" y="2358384"/>
              <a:ext cx="1280160" cy="1280160"/>
            </a:xfrm>
            <a:prstGeom prst="ellipse">
              <a:avLst/>
            </a:prstGeom>
            <a:solidFill>
              <a:srgbClr val="005C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a:extLst>
                <a:ext uri="{FF2B5EF4-FFF2-40B4-BE49-F238E27FC236}">
                  <a16:creationId xmlns:a16="http://schemas.microsoft.com/office/drawing/2014/main" id="{FDE52A97-669C-834F-224E-C4854AAAE541}"/>
                </a:ext>
              </a:extLst>
            </p:cNvPr>
            <p:cNvSpPr/>
            <p:nvPr/>
          </p:nvSpPr>
          <p:spPr>
            <a:xfrm>
              <a:off x="2224706" y="2442852"/>
              <a:ext cx="1109167" cy="11112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0" name="Graphic 13">
              <a:extLst>
                <a:ext uri="{FF2B5EF4-FFF2-40B4-BE49-F238E27FC236}">
                  <a16:creationId xmlns:a16="http://schemas.microsoft.com/office/drawing/2014/main" id="{43AB2FAD-60EC-8562-A56B-FBA022292E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5405" y="2494580"/>
              <a:ext cx="1007768" cy="1007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6" name="Group 75">
            <a:extLst>
              <a:ext uri="{FF2B5EF4-FFF2-40B4-BE49-F238E27FC236}">
                <a16:creationId xmlns:a16="http://schemas.microsoft.com/office/drawing/2014/main" id="{B8CD951D-C080-5012-BC67-484CD1C64F02}"/>
              </a:ext>
            </a:extLst>
          </p:cNvPr>
          <p:cNvGrpSpPr/>
          <p:nvPr/>
        </p:nvGrpSpPr>
        <p:grpSpPr>
          <a:xfrm>
            <a:off x="3553129" y="2212516"/>
            <a:ext cx="1548633" cy="1548633"/>
            <a:chOff x="4006353" y="2077344"/>
            <a:chExt cx="1548633" cy="1548633"/>
          </a:xfrm>
        </p:grpSpPr>
        <p:sp>
          <p:nvSpPr>
            <p:cNvPr id="48" name="Oval 47">
              <a:extLst>
                <a:ext uri="{FF2B5EF4-FFF2-40B4-BE49-F238E27FC236}">
                  <a16:creationId xmlns:a16="http://schemas.microsoft.com/office/drawing/2014/main" id="{FD85DF03-7F85-8A25-9FC5-2ED591CC5255}"/>
                </a:ext>
              </a:extLst>
            </p:cNvPr>
            <p:cNvSpPr/>
            <p:nvPr/>
          </p:nvSpPr>
          <p:spPr>
            <a:xfrm>
              <a:off x="4006353" y="2077344"/>
              <a:ext cx="1548633" cy="1548633"/>
            </a:xfrm>
            <a:prstGeom prst="ellipse">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a:extLst>
                <a:ext uri="{FF2B5EF4-FFF2-40B4-BE49-F238E27FC236}">
                  <a16:creationId xmlns:a16="http://schemas.microsoft.com/office/drawing/2014/main" id="{902D556E-0D92-1253-EE71-0B1BA467A267}"/>
                </a:ext>
              </a:extLst>
            </p:cNvPr>
            <p:cNvSpPr/>
            <p:nvPr/>
          </p:nvSpPr>
          <p:spPr>
            <a:xfrm>
              <a:off x="4140589" y="2211580"/>
              <a:ext cx="1280160" cy="1280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a:extLst>
                <a:ext uri="{FF2B5EF4-FFF2-40B4-BE49-F238E27FC236}">
                  <a16:creationId xmlns:a16="http://schemas.microsoft.com/office/drawing/2014/main" id="{486CBA00-A396-F35C-2E7B-AC492858C5F4}"/>
                </a:ext>
              </a:extLst>
            </p:cNvPr>
            <p:cNvSpPr/>
            <p:nvPr/>
          </p:nvSpPr>
          <p:spPr>
            <a:xfrm>
              <a:off x="4226086" y="2296048"/>
              <a:ext cx="1109167" cy="11112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5" name="Graphic 28">
              <a:extLst>
                <a:ext uri="{FF2B5EF4-FFF2-40B4-BE49-F238E27FC236}">
                  <a16:creationId xmlns:a16="http://schemas.microsoft.com/office/drawing/2014/main" id="{57F7B96F-9FCC-A151-CA14-327E7D51C2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4436" y="2355427"/>
              <a:ext cx="992466" cy="99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 name="Group 76">
            <a:extLst>
              <a:ext uri="{FF2B5EF4-FFF2-40B4-BE49-F238E27FC236}">
                <a16:creationId xmlns:a16="http://schemas.microsoft.com/office/drawing/2014/main" id="{9435B84C-AC80-7AB9-EA5E-764D7370CB8D}"/>
              </a:ext>
            </a:extLst>
          </p:cNvPr>
          <p:cNvGrpSpPr/>
          <p:nvPr/>
        </p:nvGrpSpPr>
        <p:grpSpPr>
          <a:xfrm>
            <a:off x="2779051" y="3559256"/>
            <a:ext cx="1548633" cy="1548633"/>
            <a:chOff x="3232275" y="3424084"/>
            <a:chExt cx="1548633" cy="1548633"/>
          </a:xfrm>
        </p:grpSpPr>
        <p:sp>
          <p:nvSpPr>
            <p:cNvPr id="49" name="Oval 48">
              <a:extLst>
                <a:ext uri="{FF2B5EF4-FFF2-40B4-BE49-F238E27FC236}">
                  <a16:creationId xmlns:a16="http://schemas.microsoft.com/office/drawing/2014/main" id="{BD3339AD-9B8F-4733-E780-C4BC16DA780A}"/>
                </a:ext>
              </a:extLst>
            </p:cNvPr>
            <p:cNvSpPr/>
            <p:nvPr/>
          </p:nvSpPr>
          <p:spPr>
            <a:xfrm>
              <a:off x="3232275" y="3424084"/>
              <a:ext cx="1548633" cy="1548633"/>
            </a:xfrm>
            <a:prstGeom prst="ellipse">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Oval 70">
              <a:extLst>
                <a:ext uri="{FF2B5EF4-FFF2-40B4-BE49-F238E27FC236}">
                  <a16:creationId xmlns:a16="http://schemas.microsoft.com/office/drawing/2014/main" id="{D5B22204-1F1D-AF08-91E3-EE95F36A400D}"/>
                </a:ext>
              </a:extLst>
            </p:cNvPr>
            <p:cNvSpPr/>
            <p:nvPr/>
          </p:nvSpPr>
          <p:spPr>
            <a:xfrm>
              <a:off x="3366511" y="3558320"/>
              <a:ext cx="1280160" cy="1280160"/>
            </a:xfrm>
            <a:prstGeom prst="ellipse">
              <a:avLst/>
            </a:prstGeom>
            <a:solidFill>
              <a:srgbClr val="FFB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Oval 71">
              <a:extLst>
                <a:ext uri="{FF2B5EF4-FFF2-40B4-BE49-F238E27FC236}">
                  <a16:creationId xmlns:a16="http://schemas.microsoft.com/office/drawing/2014/main" id="{F69C2113-05E9-DF05-4354-7F7632156174}"/>
                </a:ext>
              </a:extLst>
            </p:cNvPr>
            <p:cNvSpPr/>
            <p:nvPr/>
          </p:nvSpPr>
          <p:spPr>
            <a:xfrm>
              <a:off x="3452008" y="3642788"/>
              <a:ext cx="1109167" cy="11112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0" name="Graphic 63">
              <a:extLst>
                <a:ext uri="{FF2B5EF4-FFF2-40B4-BE49-F238E27FC236}">
                  <a16:creationId xmlns:a16="http://schemas.microsoft.com/office/drawing/2014/main" id="{4FE57E92-BE19-5391-584A-9413009AAA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3257" y="3795066"/>
              <a:ext cx="806668" cy="80666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grpSp>
        <p:nvGrpSpPr>
          <p:cNvPr id="78" name="Group 77">
            <a:extLst>
              <a:ext uri="{FF2B5EF4-FFF2-40B4-BE49-F238E27FC236}">
                <a16:creationId xmlns:a16="http://schemas.microsoft.com/office/drawing/2014/main" id="{93DDB84E-F685-6714-6535-6173994D035A}"/>
              </a:ext>
            </a:extLst>
          </p:cNvPr>
          <p:cNvGrpSpPr/>
          <p:nvPr/>
        </p:nvGrpSpPr>
        <p:grpSpPr>
          <a:xfrm>
            <a:off x="3153793" y="3105694"/>
            <a:ext cx="806658" cy="786542"/>
            <a:chOff x="3607017" y="2970522"/>
            <a:chExt cx="806658" cy="786542"/>
          </a:xfrm>
        </p:grpSpPr>
        <p:sp>
          <p:nvSpPr>
            <p:cNvPr id="50" name="Oval 49">
              <a:extLst>
                <a:ext uri="{FF2B5EF4-FFF2-40B4-BE49-F238E27FC236}">
                  <a16:creationId xmlns:a16="http://schemas.microsoft.com/office/drawing/2014/main" id="{08CEC3D9-05A2-02C6-7B03-0B7D3DC3DD52}"/>
                </a:ext>
              </a:extLst>
            </p:cNvPr>
            <p:cNvSpPr/>
            <p:nvPr/>
          </p:nvSpPr>
          <p:spPr>
            <a:xfrm>
              <a:off x="3607017" y="2970522"/>
              <a:ext cx="786542" cy="786542"/>
            </a:xfrm>
            <a:prstGeom prst="ellipse">
              <a:avLst/>
            </a:prstGeom>
            <a:solidFill>
              <a:schemeClr val="accent4"/>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A492A03C-6666-CB93-FC4F-03A8C4F51618}"/>
                </a:ext>
              </a:extLst>
            </p:cNvPr>
            <p:cNvSpPr txBox="1"/>
            <p:nvPr/>
          </p:nvSpPr>
          <p:spPr>
            <a:xfrm>
              <a:off x="3631870" y="3165612"/>
              <a:ext cx="781805" cy="400110"/>
            </a:xfrm>
            <a:prstGeom prst="rect">
              <a:avLst/>
            </a:prstGeom>
            <a:noFill/>
          </p:spPr>
          <p:txBody>
            <a:bodyPr wrap="square" rtlCol="0">
              <a:spAutoFit/>
            </a:bodyPr>
            <a:lstStyle/>
            <a:p>
              <a:r>
                <a:rPr lang="en-IN" sz="2000" b="1">
                  <a:solidFill>
                    <a:schemeClr val="bg1"/>
                  </a:solidFill>
                  <a:latin typeface="Acumin Pro ExtraCondensed Smbd (Headings)"/>
                </a:rPr>
                <a:t>LARA</a:t>
              </a:r>
              <a:endParaRPr lang="en-IN" sz="2800" b="1">
                <a:solidFill>
                  <a:schemeClr val="bg1"/>
                </a:solidFill>
                <a:latin typeface="Acumin Pro ExtraCondensed Smbd (Headings)"/>
              </a:endParaRPr>
            </a:p>
          </p:txBody>
        </p:sp>
      </p:grpSp>
      <p:sp>
        <p:nvSpPr>
          <p:cNvPr id="73" name="Rectangle 72">
            <a:extLst>
              <a:ext uri="{FF2B5EF4-FFF2-40B4-BE49-F238E27FC236}">
                <a16:creationId xmlns:a16="http://schemas.microsoft.com/office/drawing/2014/main" id="{DC6B84E1-58C0-BB07-77DB-2521BBC94A58}"/>
              </a:ext>
            </a:extLst>
          </p:cNvPr>
          <p:cNvSpPr/>
          <p:nvPr/>
        </p:nvSpPr>
        <p:spPr>
          <a:xfrm>
            <a:off x="407914" y="1229462"/>
            <a:ext cx="3187166" cy="771903"/>
          </a:xfrm>
          <a:prstGeom prst="rect">
            <a:avLst/>
          </a:prstGeom>
          <a:no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sz="1600" b="1">
                <a:solidFill>
                  <a:prstClr val="black"/>
                </a:solidFill>
                <a:latin typeface="+mj-lt"/>
                <a:ea typeface="Segoe UI Black" panose="020B0A02040204020203" pitchFamily="34" charset="0"/>
                <a:cs typeface="Segoe UI Light" panose="020B0502040204020203" pitchFamily="34" charset="0"/>
              </a:rPr>
              <a:t>Trigger:</a:t>
            </a:r>
            <a:r>
              <a:rPr lang="en-US" sz="1600">
                <a:solidFill>
                  <a:prstClr val="black"/>
                </a:solidFill>
                <a:latin typeface="+mj-lt"/>
                <a:ea typeface="Segoe UI Black" panose="020B0A02040204020203" pitchFamily="34" charset="0"/>
                <a:cs typeface="Segoe UI Light" panose="020B0502040204020203" pitchFamily="34" charset="0"/>
              </a:rPr>
              <a:t> add a file to S3 bucket</a:t>
            </a:r>
          </a:p>
          <a:p>
            <a:pPr algn="ctr">
              <a:lnSpc>
                <a:spcPct val="120000"/>
              </a:lnSpc>
            </a:pPr>
            <a:r>
              <a:rPr lang="en-US" sz="1600" b="1">
                <a:solidFill>
                  <a:prstClr val="black"/>
                </a:solidFill>
                <a:latin typeface="+mj-lt"/>
                <a:ea typeface="Segoe UI Black" panose="020B0A02040204020203" pitchFamily="34" charset="0"/>
                <a:cs typeface="Segoe UI Light" panose="020B0502040204020203" pitchFamily="34" charset="0"/>
              </a:rPr>
              <a:t>Instantiation:</a:t>
            </a:r>
            <a:r>
              <a:rPr lang="en-US" sz="1600">
                <a:solidFill>
                  <a:prstClr val="black"/>
                </a:solidFill>
                <a:latin typeface="+mj-lt"/>
                <a:ea typeface="Segoe UI Black" panose="020B0A02040204020203" pitchFamily="34" charset="0"/>
                <a:cs typeface="Segoe UI Light" panose="020B0502040204020203" pitchFamily="34" charset="0"/>
              </a:rPr>
              <a:t> </a:t>
            </a:r>
            <a:r>
              <a:rPr lang="en-US" sz="1600" err="1">
                <a:solidFill>
                  <a:prstClr val="black"/>
                </a:solidFill>
                <a:latin typeface="+mj-lt"/>
                <a:ea typeface="Segoe UI Black" panose="020B0A02040204020203" pitchFamily="34" charset="0"/>
                <a:cs typeface="Segoe UI Light" panose="020B0502040204020203" pitchFamily="34" charset="0"/>
              </a:rPr>
              <a:t>sil_readability_vq</a:t>
            </a:r>
            <a:endParaRPr lang="en-US" sz="1600">
              <a:solidFill>
                <a:prstClr val="black"/>
              </a:solidFill>
              <a:latin typeface="+mj-lt"/>
              <a:ea typeface="Segoe UI Black" panose="020B0A02040204020203" pitchFamily="34" charset="0"/>
              <a:cs typeface="Segoe UI Light" panose="020B0502040204020203" pitchFamily="34" charset="0"/>
            </a:endParaRPr>
          </a:p>
          <a:p>
            <a:pPr algn="ctr">
              <a:lnSpc>
                <a:spcPct val="120000"/>
              </a:lnSpc>
            </a:pPr>
            <a:r>
              <a:rPr lang="en-US" sz="1600" b="1">
                <a:solidFill>
                  <a:prstClr val="black"/>
                </a:solidFill>
                <a:latin typeface="+mj-lt"/>
                <a:ea typeface="Segoe UI Black" panose="020B0A02040204020203" pitchFamily="34" charset="0"/>
                <a:cs typeface="Segoe UI Light" panose="020B0502040204020203" pitchFamily="34" charset="0"/>
              </a:rPr>
              <a:t>Cost:</a:t>
            </a:r>
            <a:r>
              <a:rPr lang="en-US" sz="1600">
                <a:solidFill>
                  <a:prstClr val="black"/>
                </a:solidFill>
                <a:latin typeface="+mj-lt"/>
                <a:ea typeface="Segoe UI Black" panose="020B0A02040204020203" pitchFamily="34" charset="0"/>
                <a:cs typeface="Segoe UI Light" panose="020B0502040204020203" pitchFamily="34" charset="0"/>
              </a:rPr>
              <a:t> $0.2 / million requests</a:t>
            </a:r>
          </a:p>
        </p:txBody>
      </p:sp>
      <p:sp>
        <p:nvSpPr>
          <p:cNvPr id="74" name="Rectangle 73">
            <a:extLst>
              <a:ext uri="{FF2B5EF4-FFF2-40B4-BE49-F238E27FC236}">
                <a16:creationId xmlns:a16="http://schemas.microsoft.com/office/drawing/2014/main" id="{EF4722F7-BECD-AC75-9860-996DC13CFF80}"/>
              </a:ext>
            </a:extLst>
          </p:cNvPr>
          <p:cNvSpPr/>
          <p:nvPr/>
        </p:nvSpPr>
        <p:spPr>
          <a:xfrm>
            <a:off x="3569548" y="1228358"/>
            <a:ext cx="3187166" cy="771903"/>
          </a:xfrm>
          <a:prstGeom prst="rect">
            <a:avLst/>
          </a:prstGeom>
          <a:no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sz="1600" b="1">
                <a:solidFill>
                  <a:prstClr val="black"/>
                </a:solidFill>
                <a:latin typeface="+mj-lt"/>
                <a:ea typeface="Segoe UI Black" panose="020B0A02040204020203" pitchFamily="34" charset="0"/>
                <a:cs typeface="Segoe UI Light" panose="020B0502040204020203" pitchFamily="34" charset="0"/>
              </a:rPr>
              <a:t>Instance:</a:t>
            </a:r>
            <a:r>
              <a:rPr lang="en-US" sz="1600">
                <a:solidFill>
                  <a:prstClr val="black"/>
                </a:solidFill>
                <a:latin typeface="+mj-lt"/>
                <a:ea typeface="Segoe UI Black" panose="020B0A02040204020203" pitchFamily="34" charset="0"/>
                <a:cs typeface="Segoe UI Light" panose="020B0502040204020203" pitchFamily="34" charset="0"/>
              </a:rPr>
              <a:t> ml.r5.8xlarge, 250GB</a:t>
            </a:r>
          </a:p>
          <a:p>
            <a:pPr algn="ctr">
              <a:lnSpc>
                <a:spcPct val="120000"/>
              </a:lnSpc>
            </a:pPr>
            <a:r>
              <a:rPr lang="en-US" sz="1600" b="1">
                <a:solidFill>
                  <a:prstClr val="black"/>
                </a:solidFill>
                <a:latin typeface="+mj-lt"/>
                <a:ea typeface="Segoe UI Black" panose="020B0A02040204020203" pitchFamily="34" charset="0"/>
                <a:cs typeface="Segoe UI Light" panose="020B0502040204020203" pitchFamily="34" charset="0"/>
              </a:rPr>
              <a:t>Lifecycle config:</a:t>
            </a:r>
            <a:r>
              <a:rPr lang="en-US" sz="1600">
                <a:solidFill>
                  <a:prstClr val="black"/>
                </a:solidFill>
                <a:latin typeface="+mj-lt"/>
                <a:ea typeface="Segoe UI Black" panose="020B0A02040204020203" pitchFamily="34" charset="0"/>
                <a:cs typeface="Segoe UI Light" panose="020B0502040204020203" pitchFamily="34" charset="0"/>
              </a:rPr>
              <a:t> lifecycle-test-3</a:t>
            </a:r>
          </a:p>
          <a:p>
            <a:pPr algn="ctr">
              <a:lnSpc>
                <a:spcPct val="120000"/>
              </a:lnSpc>
            </a:pPr>
            <a:r>
              <a:rPr lang="en-US" sz="1600" b="1">
                <a:solidFill>
                  <a:prstClr val="black"/>
                </a:solidFill>
                <a:latin typeface="+mj-lt"/>
                <a:ea typeface="Segoe UI Black" panose="020B0A02040204020203" pitchFamily="34" charset="0"/>
                <a:cs typeface="Segoe UI Light" panose="020B0502040204020203" pitchFamily="34" charset="0"/>
              </a:rPr>
              <a:t>Cost:</a:t>
            </a:r>
            <a:r>
              <a:rPr lang="en-US" sz="1600">
                <a:solidFill>
                  <a:prstClr val="black"/>
                </a:solidFill>
                <a:latin typeface="+mj-lt"/>
                <a:ea typeface="Segoe UI Black" panose="020B0A02040204020203" pitchFamily="34" charset="0"/>
                <a:cs typeface="Segoe UI Light" panose="020B0502040204020203" pitchFamily="34" charset="0"/>
              </a:rPr>
              <a:t> $2.419 / hour</a:t>
            </a:r>
          </a:p>
        </p:txBody>
      </p:sp>
      <p:graphicFrame>
        <p:nvGraphicFramePr>
          <p:cNvPr id="79" name="Table 79">
            <a:extLst>
              <a:ext uri="{FF2B5EF4-FFF2-40B4-BE49-F238E27FC236}">
                <a16:creationId xmlns:a16="http://schemas.microsoft.com/office/drawing/2014/main" id="{419A1CB9-19F5-8328-BEC1-1713CF6FE004}"/>
              </a:ext>
            </a:extLst>
          </p:cNvPr>
          <p:cNvGraphicFramePr>
            <a:graphicFrameLocks noGrp="1"/>
          </p:cNvGraphicFramePr>
          <p:nvPr>
            <p:extLst>
              <p:ext uri="{D42A27DB-BD31-4B8C-83A1-F6EECF244321}">
                <p14:modId xmlns:p14="http://schemas.microsoft.com/office/powerpoint/2010/main" val="2137941716"/>
              </p:ext>
            </p:extLst>
          </p:nvPr>
        </p:nvGraphicFramePr>
        <p:xfrm>
          <a:off x="6126758" y="2820858"/>
          <a:ext cx="5354200" cy="2142755"/>
        </p:xfrm>
        <a:graphic>
          <a:graphicData uri="http://schemas.openxmlformats.org/drawingml/2006/table">
            <a:tbl>
              <a:tblPr firstRow="1" bandRow="1">
                <a:tableStyleId>{5C22544A-7EE6-4342-B048-85BDC9FD1C3A}</a:tableStyleId>
              </a:tblPr>
              <a:tblGrid>
                <a:gridCol w="1415506">
                  <a:extLst>
                    <a:ext uri="{9D8B030D-6E8A-4147-A177-3AD203B41FA5}">
                      <a16:colId xmlns:a16="http://schemas.microsoft.com/office/drawing/2014/main" val="2556283489"/>
                    </a:ext>
                  </a:extLst>
                </a:gridCol>
                <a:gridCol w="1261594">
                  <a:extLst>
                    <a:ext uri="{9D8B030D-6E8A-4147-A177-3AD203B41FA5}">
                      <a16:colId xmlns:a16="http://schemas.microsoft.com/office/drawing/2014/main" val="294917044"/>
                    </a:ext>
                  </a:extLst>
                </a:gridCol>
                <a:gridCol w="1521363">
                  <a:extLst>
                    <a:ext uri="{9D8B030D-6E8A-4147-A177-3AD203B41FA5}">
                      <a16:colId xmlns:a16="http://schemas.microsoft.com/office/drawing/2014/main" val="2460664703"/>
                    </a:ext>
                  </a:extLst>
                </a:gridCol>
                <a:gridCol w="1155737">
                  <a:extLst>
                    <a:ext uri="{9D8B030D-6E8A-4147-A177-3AD203B41FA5}">
                      <a16:colId xmlns:a16="http://schemas.microsoft.com/office/drawing/2014/main" val="2762674501"/>
                    </a:ext>
                  </a:extLst>
                </a:gridCol>
              </a:tblGrid>
              <a:tr h="428551">
                <a:tc>
                  <a:txBody>
                    <a:bodyPr/>
                    <a:lstStyle/>
                    <a:p>
                      <a:pPr algn="ctr"/>
                      <a:r>
                        <a:rPr lang="en-IN" sz="1600">
                          <a:solidFill>
                            <a:schemeClr val="accent4"/>
                          </a:solidFill>
                        </a:rPr>
                        <a:t>Particulars</a:t>
                      </a:r>
                    </a:p>
                  </a:txBody>
                  <a:tcPr anchor="ctr">
                    <a:solidFill>
                      <a:srgbClr val="005CB9"/>
                    </a:solidFill>
                  </a:tcPr>
                </a:tc>
                <a:tc>
                  <a:txBody>
                    <a:bodyPr/>
                    <a:lstStyle/>
                    <a:p>
                      <a:pPr algn="ctr"/>
                      <a:r>
                        <a:rPr lang="en-IN" sz="1600">
                          <a:solidFill>
                            <a:schemeClr val="accent4"/>
                          </a:solidFill>
                        </a:rPr>
                        <a:t>Price</a:t>
                      </a:r>
                    </a:p>
                  </a:txBody>
                  <a:tcPr anchor="ctr">
                    <a:solidFill>
                      <a:srgbClr val="005CB9"/>
                    </a:solidFill>
                  </a:tcPr>
                </a:tc>
                <a:tc>
                  <a:txBody>
                    <a:bodyPr/>
                    <a:lstStyle/>
                    <a:p>
                      <a:pPr algn="ctr"/>
                      <a:r>
                        <a:rPr lang="en-IN" sz="1600">
                          <a:solidFill>
                            <a:schemeClr val="accent4"/>
                          </a:solidFill>
                        </a:rPr>
                        <a:t>Size &amp; Time</a:t>
                      </a:r>
                    </a:p>
                  </a:txBody>
                  <a:tcPr anchor="ctr">
                    <a:solidFill>
                      <a:srgbClr val="005CB9"/>
                    </a:solidFill>
                  </a:tcPr>
                </a:tc>
                <a:tc>
                  <a:txBody>
                    <a:bodyPr/>
                    <a:lstStyle/>
                    <a:p>
                      <a:pPr algn="ctr"/>
                      <a:r>
                        <a:rPr lang="en-IN" sz="1600">
                          <a:solidFill>
                            <a:schemeClr val="accent4"/>
                          </a:solidFill>
                        </a:rPr>
                        <a:t>Total</a:t>
                      </a:r>
                    </a:p>
                  </a:txBody>
                  <a:tcPr anchor="ctr">
                    <a:solidFill>
                      <a:srgbClr val="005CB9"/>
                    </a:solidFill>
                  </a:tcPr>
                </a:tc>
                <a:extLst>
                  <a:ext uri="{0D108BD9-81ED-4DB2-BD59-A6C34878D82A}">
                    <a16:rowId xmlns:a16="http://schemas.microsoft.com/office/drawing/2014/main" val="3411571713"/>
                  </a:ext>
                </a:extLst>
              </a:tr>
              <a:tr h="428551">
                <a:tc>
                  <a:txBody>
                    <a:bodyPr/>
                    <a:lstStyle/>
                    <a:p>
                      <a:r>
                        <a:rPr lang="en-IN" sz="1600" b="1"/>
                        <a:t>S3</a:t>
                      </a:r>
                    </a:p>
                  </a:txBody>
                  <a:tcPr anchor="ctr"/>
                </a:tc>
                <a:tc>
                  <a:txBody>
                    <a:bodyPr/>
                    <a:lstStyle/>
                    <a:p>
                      <a:pPr algn="ctr"/>
                      <a:r>
                        <a:rPr lang="en-IN" sz="1600"/>
                        <a:t>$0.023</a:t>
                      </a:r>
                    </a:p>
                  </a:txBody>
                  <a:tcPr anchor="ctr"/>
                </a:tc>
                <a:tc>
                  <a:txBody>
                    <a:bodyPr/>
                    <a:lstStyle/>
                    <a:p>
                      <a:pPr algn="ctr"/>
                      <a:r>
                        <a:rPr lang="en-IN" sz="1600"/>
                        <a:t>~10M</a:t>
                      </a:r>
                    </a:p>
                  </a:txBody>
                  <a:tcPr anchor="ctr"/>
                </a:tc>
                <a:tc>
                  <a:txBody>
                    <a:bodyPr/>
                    <a:lstStyle/>
                    <a:p>
                      <a:pPr algn="r"/>
                      <a:r>
                        <a:rPr lang="en-IN" sz="1600"/>
                        <a:t>$0.00</a:t>
                      </a:r>
                    </a:p>
                  </a:txBody>
                  <a:tcPr anchor="ctr"/>
                </a:tc>
                <a:extLst>
                  <a:ext uri="{0D108BD9-81ED-4DB2-BD59-A6C34878D82A}">
                    <a16:rowId xmlns:a16="http://schemas.microsoft.com/office/drawing/2014/main" val="846145302"/>
                  </a:ext>
                </a:extLst>
              </a:tr>
              <a:tr h="428551">
                <a:tc>
                  <a:txBody>
                    <a:bodyPr/>
                    <a:lstStyle/>
                    <a:p>
                      <a:r>
                        <a:rPr lang="en-IN" sz="1600" b="1"/>
                        <a:t>Sagemaker</a:t>
                      </a:r>
                    </a:p>
                  </a:txBody>
                  <a:tcPr anchor="ctr">
                    <a:lnB w="12700" cap="flat" cmpd="sng" algn="ctr">
                      <a:solidFill>
                        <a:schemeClr val="tx1"/>
                      </a:solidFill>
                      <a:prstDash val="solid"/>
                      <a:round/>
                      <a:headEnd type="none" w="med" len="med"/>
                      <a:tailEnd type="none" w="med" len="med"/>
                    </a:lnB>
                  </a:tcPr>
                </a:tc>
                <a:tc>
                  <a:txBody>
                    <a:bodyPr/>
                    <a:lstStyle/>
                    <a:p>
                      <a:pPr algn="ctr"/>
                      <a:r>
                        <a:rPr lang="en-IN" sz="1600"/>
                        <a:t>$2.419</a:t>
                      </a:r>
                    </a:p>
                  </a:txBody>
                  <a:tcPr anchor="ctr">
                    <a:lnB w="12700" cap="flat" cmpd="sng" algn="ctr">
                      <a:solidFill>
                        <a:schemeClr val="tx1"/>
                      </a:solidFill>
                      <a:prstDash val="solid"/>
                      <a:round/>
                      <a:headEnd type="none" w="med" len="med"/>
                      <a:tailEnd type="none" w="med" len="med"/>
                    </a:lnB>
                  </a:tcPr>
                </a:tc>
                <a:tc>
                  <a:txBody>
                    <a:bodyPr/>
                    <a:lstStyle/>
                    <a:p>
                      <a:pPr algn="ctr"/>
                      <a:r>
                        <a:rPr lang="en-IN" sz="1600"/>
                        <a:t>1 hour</a:t>
                      </a:r>
                    </a:p>
                  </a:txBody>
                  <a:tcPr anchor="ctr">
                    <a:lnB w="12700" cap="flat" cmpd="sng" algn="ctr">
                      <a:solidFill>
                        <a:schemeClr val="tx1"/>
                      </a:solidFill>
                      <a:prstDash val="solid"/>
                      <a:round/>
                      <a:headEnd type="none" w="med" len="med"/>
                      <a:tailEnd type="none" w="med" len="med"/>
                    </a:lnB>
                  </a:tcPr>
                </a:tc>
                <a:tc>
                  <a:txBody>
                    <a:bodyPr/>
                    <a:lstStyle/>
                    <a:p>
                      <a:pPr algn="r"/>
                      <a:r>
                        <a:rPr lang="en-IN" sz="1600"/>
                        <a:t>$2.419</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6444012"/>
                  </a:ext>
                </a:extLst>
              </a:tr>
              <a:tr h="428551">
                <a:tc>
                  <a:txBody>
                    <a:bodyPr/>
                    <a:lstStyle/>
                    <a:p>
                      <a:r>
                        <a:rPr lang="en-IN" sz="1600" b="1"/>
                        <a:t>Lambda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t>2 requests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IN" sz="1600"/>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7910291"/>
                  </a:ext>
                </a:extLst>
              </a:tr>
              <a:tr h="428551">
                <a:tc>
                  <a:txBody>
                    <a:bodyPr/>
                    <a:lstStyle/>
                    <a:p>
                      <a:endParaRPr lang="en-IN" sz="160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IN" sz="160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IN" sz="160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r>
                        <a:rPr lang="en-IN" sz="1600"/>
                        <a:t>$2.619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0521346"/>
                  </a:ext>
                </a:extLst>
              </a:tr>
            </a:tbl>
          </a:graphicData>
        </a:graphic>
      </p:graphicFrame>
      <p:sp>
        <p:nvSpPr>
          <p:cNvPr id="80" name="TextBox 79">
            <a:extLst>
              <a:ext uri="{FF2B5EF4-FFF2-40B4-BE49-F238E27FC236}">
                <a16:creationId xmlns:a16="http://schemas.microsoft.com/office/drawing/2014/main" id="{651CEA13-08D2-325D-3308-2D2A9FBE6EFA}"/>
              </a:ext>
            </a:extLst>
          </p:cNvPr>
          <p:cNvSpPr txBox="1"/>
          <p:nvPr/>
        </p:nvSpPr>
        <p:spPr>
          <a:xfrm>
            <a:off x="7512639" y="2346322"/>
            <a:ext cx="2582438" cy="369332"/>
          </a:xfrm>
          <a:prstGeom prst="rect">
            <a:avLst/>
          </a:prstGeom>
          <a:noFill/>
        </p:spPr>
        <p:txBody>
          <a:bodyPr wrap="none" rtlCol="0">
            <a:spAutoFit/>
          </a:bodyPr>
          <a:lstStyle/>
          <a:p>
            <a:r>
              <a:rPr lang="en-IN" b="1"/>
              <a:t>Hourly usage scenario</a:t>
            </a:r>
          </a:p>
        </p:txBody>
      </p:sp>
      <p:sp>
        <p:nvSpPr>
          <p:cNvPr id="81" name="TextBox 80">
            <a:extLst>
              <a:ext uri="{FF2B5EF4-FFF2-40B4-BE49-F238E27FC236}">
                <a16:creationId xmlns:a16="http://schemas.microsoft.com/office/drawing/2014/main" id="{8294581B-D710-628C-E55A-DE6089C0B287}"/>
              </a:ext>
            </a:extLst>
          </p:cNvPr>
          <p:cNvSpPr txBox="1"/>
          <p:nvPr/>
        </p:nvSpPr>
        <p:spPr>
          <a:xfrm>
            <a:off x="8238768" y="4629580"/>
            <a:ext cx="1970411" cy="261610"/>
          </a:xfrm>
          <a:prstGeom prst="rect">
            <a:avLst/>
          </a:prstGeom>
          <a:noFill/>
        </p:spPr>
        <p:txBody>
          <a:bodyPr wrap="none" rtlCol="0">
            <a:spAutoFit/>
          </a:bodyPr>
          <a:lstStyle/>
          <a:p>
            <a:r>
              <a:rPr lang="en-IN" sz="1100" i="1"/>
              <a:t>Assuming 3000 texts per CSV</a:t>
            </a:r>
          </a:p>
        </p:txBody>
      </p:sp>
    </p:spTree>
    <p:extLst>
      <p:ext uri="{BB962C8B-B14F-4D97-AF65-F5344CB8AC3E}">
        <p14:creationId xmlns:p14="http://schemas.microsoft.com/office/powerpoint/2010/main" val="2813730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500"/>
                                        <p:tgtEl>
                                          <p:spTgt spid="7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500"/>
                                        <p:tgtEl>
                                          <p:spTgt spid="7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par>
                                <p:cTn id="37" presetID="10"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fade">
                                      <p:cBhvr>
                                        <p:cTn id="39" dur="500"/>
                                        <p:tgtEl>
                                          <p:spTgt spid="7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fade">
                                      <p:cBhvr>
                                        <p:cTn id="4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3" grpId="0"/>
      <p:bldP spid="74" grpId="0"/>
      <p:bldP spid="80" grpId="0"/>
      <p:bldP spid="8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674F2926-2C2B-1FC9-358D-EA29B4D8E931}"/>
              </a:ext>
            </a:extLst>
          </p:cNvPr>
          <p:cNvCxnSpPr>
            <a:cxnSpLocks/>
            <a:stCxn id="26" idx="3"/>
            <a:endCxn id="53" idx="0"/>
          </p:cNvCxnSpPr>
          <p:nvPr/>
        </p:nvCxnSpPr>
        <p:spPr>
          <a:xfrm>
            <a:off x="6108642" y="3583199"/>
            <a:ext cx="19293" cy="1417151"/>
          </a:xfrm>
          <a:prstGeom prst="straightConnector1">
            <a:avLst/>
          </a:prstGeom>
          <a:ln w="38100">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26" name="Freeform 19">
            <a:extLst>
              <a:ext uri="{FF2B5EF4-FFF2-40B4-BE49-F238E27FC236}">
                <a16:creationId xmlns:a16="http://schemas.microsoft.com/office/drawing/2014/main" id="{0F997D6C-2034-BC7B-CE38-77D144BF1348}"/>
              </a:ext>
            </a:extLst>
          </p:cNvPr>
          <p:cNvSpPr/>
          <p:nvPr/>
        </p:nvSpPr>
        <p:spPr>
          <a:xfrm>
            <a:off x="5643095" y="2709195"/>
            <a:ext cx="874004" cy="874004"/>
          </a:xfrm>
          <a:custGeom>
            <a:avLst/>
            <a:gdLst>
              <a:gd name="connsiteX0" fmla="*/ 0 w 1356356"/>
              <a:gd name="connsiteY0" fmla="*/ 678178 h 1356356"/>
              <a:gd name="connsiteX1" fmla="*/ 678178 w 1356356"/>
              <a:gd name="connsiteY1" fmla="*/ 0 h 1356356"/>
              <a:gd name="connsiteX2" fmla="*/ 1356356 w 1356356"/>
              <a:gd name="connsiteY2" fmla="*/ 678178 h 1356356"/>
              <a:gd name="connsiteX3" fmla="*/ 678178 w 1356356"/>
              <a:gd name="connsiteY3" fmla="*/ 1356356 h 1356356"/>
              <a:gd name="connsiteX4" fmla="*/ 0 w 1356356"/>
              <a:gd name="connsiteY4" fmla="*/ 678178 h 1356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356" h="1356356">
                <a:moveTo>
                  <a:pt x="0" y="678178"/>
                </a:moveTo>
                <a:cubicBezTo>
                  <a:pt x="0" y="303631"/>
                  <a:pt x="303631" y="0"/>
                  <a:pt x="678178" y="0"/>
                </a:cubicBezTo>
                <a:cubicBezTo>
                  <a:pt x="1052725" y="0"/>
                  <a:pt x="1356356" y="303631"/>
                  <a:pt x="1356356" y="678178"/>
                </a:cubicBezTo>
                <a:cubicBezTo>
                  <a:pt x="1356356" y="1052725"/>
                  <a:pt x="1052725" y="1356356"/>
                  <a:pt x="678178" y="1356356"/>
                </a:cubicBezTo>
                <a:cubicBezTo>
                  <a:pt x="303631" y="1356356"/>
                  <a:pt x="0" y="1052725"/>
                  <a:pt x="0" y="678178"/>
                </a:cubicBezTo>
                <a:close/>
              </a:path>
            </a:pathLst>
          </a:custGeom>
          <a:solidFill>
            <a:schemeClr val="accent1"/>
          </a:solidFill>
          <a:ln w="12700">
            <a:noFill/>
          </a:ln>
          <a:effectLst>
            <a:outerShdw blurRad="63500" sx="102000" sy="102000" algn="ctr"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7844" tIns="227844" rIns="227844" bIns="227844" numCol="1" spcCol="1270" anchor="ctr" anchorCtr="0">
            <a:noAutofit/>
          </a:bodyPr>
          <a:lstStyle/>
          <a:p>
            <a:pPr algn="ctr" defTabSz="1022350">
              <a:lnSpc>
                <a:spcPct val="90000"/>
              </a:lnSpc>
              <a:spcBef>
                <a:spcPct val="0"/>
              </a:spcBef>
              <a:spcAft>
                <a:spcPct val="35000"/>
              </a:spcAft>
            </a:pPr>
            <a:endParaRPr lang="en-US" sz="2300"/>
          </a:p>
        </p:txBody>
      </p:sp>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09398"/>
          </a:xfrm>
        </p:spPr>
        <p:txBody>
          <a:bodyPr/>
          <a:lstStyle/>
          <a:p>
            <a:r>
              <a:rPr lang="en-US" sz="4400"/>
              <a:t>Solution benefits</a:t>
            </a:r>
          </a:p>
        </p:txBody>
      </p:sp>
      <p:pic>
        <p:nvPicPr>
          <p:cNvPr id="187" name="Picture 8">
            <a:extLst>
              <a:ext uri="{FF2B5EF4-FFF2-40B4-BE49-F238E27FC236}">
                <a16:creationId xmlns:a16="http://schemas.microsoft.com/office/drawing/2014/main" id="{DC74DA4B-3860-F6E8-A986-E100AFF25B4B}"/>
              </a:ext>
            </a:extLst>
          </p:cNvPr>
          <p:cNvPicPr>
            <a:picLocks noChangeAspect="1"/>
          </p:cNvPicPr>
          <p:nvPr/>
        </p:nvPicPr>
        <p:blipFill rotWithShape="1">
          <a:blip r:embed="rId3">
            <a:extLst>
              <a:ext uri="{28A0092B-C50C-407E-A947-70E740481C1C}">
                <a14:useLocalDpi xmlns:a14="http://schemas.microsoft.com/office/drawing/2010/main" val="0"/>
              </a:ext>
            </a:extLst>
          </a:blip>
          <a:srcRect l="89" t="3111" r="-89" b="16889"/>
          <a:stretch/>
        </p:blipFill>
        <p:spPr bwMode="auto">
          <a:xfrm>
            <a:off x="11503305" y="192275"/>
            <a:ext cx="585250" cy="585250"/>
          </a:xfrm>
          <a:prstGeom prst="ellipse">
            <a:avLst/>
          </a:prstGeom>
          <a:noFill/>
          <a:ln w="19050">
            <a:solidFill>
              <a:srgbClr val="8E6F3E"/>
            </a:solidFill>
          </a:ln>
          <a:extLst>
            <a:ext uri="{909E8E84-426E-40DD-AFC4-6F175D3DCCD1}">
              <a14:hiddenFill xmlns:a14="http://schemas.microsoft.com/office/drawing/2010/main">
                <a:solidFill>
                  <a:srgbClr val="FFFFFF"/>
                </a:solidFill>
              </a14:hiddenFill>
            </a:ext>
          </a:extLst>
        </p:spPr>
      </p:pic>
      <p:pic>
        <p:nvPicPr>
          <p:cNvPr id="3" name="Purdue Logo" descr="Purdue Logo">
            <a:extLst>
              <a:ext uri="{FF2B5EF4-FFF2-40B4-BE49-F238E27FC236}">
                <a16:creationId xmlns:a16="http://schemas.microsoft.com/office/drawing/2014/main" id="{5F7785A1-D1B1-F9BB-A0B9-8039C069FE44}"/>
              </a:ext>
            </a:extLst>
          </p:cNvPr>
          <p:cNvPicPr>
            <a:picLocks noChangeAspect="1"/>
          </p:cNvPicPr>
          <p:nvPr/>
        </p:nvPicPr>
        <p:blipFill>
          <a:blip r:embed="rId4"/>
          <a:stretch>
            <a:fillRect/>
          </a:stretch>
        </p:blipFill>
        <p:spPr>
          <a:xfrm>
            <a:off x="217599" y="6260463"/>
            <a:ext cx="1673207" cy="299500"/>
          </a:xfrm>
          <a:prstGeom prst="rect">
            <a:avLst/>
          </a:prstGeom>
        </p:spPr>
      </p:pic>
      <p:pic>
        <p:nvPicPr>
          <p:cNvPr id="4" name="Google Shape;13;p2">
            <a:extLst>
              <a:ext uri="{FF2B5EF4-FFF2-40B4-BE49-F238E27FC236}">
                <a16:creationId xmlns:a16="http://schemas.microsoft.com/office/drawing/2014/main" id="{ADEF84AA-1855-B80A-F7F1-B2201338D893}"/>
              </a:ext>
            </a:extLst>
          </p:cNvPr>
          <p:cNvPicPr preferRelativeResize="0"/>
          <p:nvPr/>
        </p:nvPicPr>
        <p:blipFill>
          <a:blip r:embed="rId5">
            <a:alphaModFix/>
          </a:blip>
          <a:stretch>
            <a:fillRect/>
          </a:stretch>
        </p:blipFill>
        <p:spPr>
          <a:xfrm>
            <a:off x="11230037" y="6218740"/>
            <a:ext cx="713523" cy="382946"/>
          </a:xfrm>
          <a:prstGeom prst="rect">
            <a:avLst/>
          </a:prstGeom>
          <a:noFill/>
          <a:ln>
            <a:noFill/>
          </a:ln>
        </p:spPr>
      </p:pic>
      <p:grpSp>
        <p:nvGrpSpPr>
          <p:cNvPr id="115" name="Group 114">
            <a:extLst>
              <a:ext uri="{FF2B5EF4-FFF2-40B4-BE49-F238E27FC236}">
                <a16:creationId xmlns:a16="http://schemas.microsoft.com/office/drawing/2014/main" id="{9505D8F0-E61D-5B1C-3567-C61F456CC0B6}"/>
              </a:ext>
            </a:extLst>
          </p:cNvPr>
          <p:cNvGrpSpPr/>
          <p:nvPr/>
        </p:nvGrpSpPr>
        <p:grpSpPr>
          <a:xfrm>
            <a:off x="5937245" y="3182103"/>
            <a:ext cx="5713250" cy="1820311"/>
            <a:chOff x="5937245" y="3182103"/>
            <a:chExt cx="5713250" cy="1820311"/>
          </a:xfrm>
        </p:grpSpPr>
        <p:grpSp>
          <p:nvGrpSpPr>
            <p:cNvPr id="72" name="Group 71">
              <a:extLst>
                <a:ext uri="{FF2B5EF4-FFF2-40B4-BE49-F238E27FC236}">
                  <a16:creationId xmlns:a16="http://schemas.microsoft.com/office/drawing/2014/main" id="{2F7BEBEC-F59B-774E-4E7B-2D4FB67257F4}"/>
                </a:ext>
              </a:extLst>
            </p:cNvPr>
            <p:cNvGrpSpPr/>
            <p:nvPr/>
          </p:nvGrpSpPr>
          <p:grpSpPr>
            <a:xfrm>
              <a:off x="5937245" y="3182103"/>
              <a:ext cx="5713250" cy="1700148"/>
              <a:chOff x="5937245" y="3182103"/>
              <a:chExt cx="5713250" cy="1700148"/>
            </a:xfrm>
          </p:grpSpPr>
          <p:sp>
            <p:nvSpPr>
              <p:cNvPr id="9" name="Shape">
                <a:extLst>
                  <a:ext uri="{FF2B5EF4-FFF2-40B4-BE49-F238E27FC236}">
                    <a16:creationId xmlns:a16="http://schemas.microsoft.com/office/drawing/2014/main" id="{04A9100B-8E83-A4DC-D1F4-5651FD7B3718}"/>
                  </a:ext>
                </a:extLst>
              </p:cNvPr>
              <p:cNvSpPr/>
              <p:nvPr/>
            </p:nvSpPr>
            <p:spPr>
              <a:xfrm>
                <a:off x="6430351" y="3462276"/>
                <a:ext cx="1187529" cy="1187527"/>
              </a:xfrm>
              <a:custGeom>
                <a:avLst/>
                <a:gdLst/>
                <a:ahLst/>
                <a:cxnLst>
                  <a:cxn ang="0">
                    <a:pos x="wd2" y="hd2"/>
                  </a:cxn>
                  <a:cxn ang="5400000">
                    <a:pos x="wd2" y="hd2"/>
                  </a:cxn>
                  <a:cxn ang="10800000">
                    <a:pos x="wd2" y="hd2"/>
                  </a:cxn>
                  <a:cxn ang="16200000">
                    <a:pos x="wd2" y="hd2"/>
                  </a:cxn>
                </a:cxnLst>
                <a:rect l="0" t="0" r="r" b="b"/>
                <a:pathLst>
                  <a:path w="18956" h="18956" extrusionOk="0">
                    <a:moveTo>
                      <a:pt x="4330" y="4330"/>
                    </a:moveTo>
                    <a:cubicBezTo>
                      <a:pt x="8724" y="-65"/>
                      <a:pt x="14591" y="-1322"/>
                      <a:pt x="17435" y="1521"/>
                    </a:cubicBezTo>
                    <a:cubicBezTo>
                      <a:pt x="20278" y="4365"/>
                      <a:pt x="19021" y="10232"/>
                      <a:pt x="14626" y="14626"/>
                    </a:cubicBezTo>
                    <a:cubicBezTo>
                      <a:pt x="10232" y="19021"/>
                      <a:pt x="4365" y="20278"/>
                      <a:pt x="1521" y="17435"/>
                    </a:cubicBezTo>
                    <a:cubicBezTo>
                      <a:pt x="-1322" y="14591"/>
                      <a:pt x="-65" y="8724"/>
                      <a:pt x="4330" y="4330"/>
                    </a:cubicBezTo>
                    <a:close/>
                  </a:path>
                </a:pathLst>
              </a:custGeom>
              <a:solidFill>
                <a:srgbClr val="05A8E2">
                  <a:alpha val="80000"/>
                </a:srgbClr>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1" i="0" u="none" strike="noStrike" kern="0" cap="none" spc="0" normalizeH="0" baseline="0" noProof="0">
                  <a:ln>
                    <a:noFill/>
                  </a:ln>
                  <a:solidFill>
                    <a:prstClr val="white"/>
                  </a:solidFill>
                  <a:effectLst/>
                  <a:uLnTx/>
                  <a:uFillTx/>
                </a:endParaRPr>
              </a:p>
            </p:txBody>
          </p:sp>
          <p:sp>
            <p:nvSpPr>
              <p:cNvPr id="13" name="Shape">
                <a:extLst>
                  <a:ext uri="{FF2B5EF4-FFF2-40B4-BE49-F238E27FC236}">
                    <a16:creationId xmlns:a16="http://schemas.microsoft.com/office/drawing/2014/main" id="{AF8E03BF-F6C7-ACC7-FB3F-F6B0EB5B291E}"/>
                  </a:ext>
                </a:extLst>
              </p:cNvPr>
              <p:cNvSpPr/>
              <p:nvPr/>
            </p:nvSpPr>
            <p:spPr>
              <a:xfrm>
                <a:off x="6239834" y="3327793"/>
                <a:ext cx="1521731" cy="1483967"/>
              </a:xfrm>
              <a:custGeom>
                <a:avLst/>
                <a:gdLst/>
                <a:ahLst/>
                <a:cxnLst>
                  <a:cxn ang="0">
                    <a:pos x="wd2" y="hd2"/>
                  </a:cxn>
                  <a:cxn ang="5400000">
                    <a:pos x="wd2" y="hd2"/>
                  </a:cxn>
                  <a:cxn ang="10800000">
                    <a:pos x="wd2" y="hd2"/>
                  </a:cxn>
                  <a:cxn ang="16200000">
                    <a:pos x="wd2" y="hd2"/>
                  </a:cxn>
                </a:cxnLst>
                <a:rect l="0" t="0" r="r" b="b"/>
                <a:pathLst>
                  <a:path w="20245" h="21582" extrusionOk="0">
                    <a:moveTo>
                      <a:pt x="17342" y="55"/>
                    </a:moveTo>
                    <a:cubicBezTo>
                      <a:pt x="17275" y="129"/>
                      <a:pt x="17275" y="261"/>
                      <a:pt x="17342" y="334"/>
                    </a:cubicBezTo>
                    <a:cubicBezTo>
                      <a:pt x="21157" y="4505"/>
                      <a:pt x="20553" y="11949"/>
                      <a:pt x="15986" y="16942"/>
                    </a:cubicBezTo>
                    <a:cubicBezTo>
                      <a:pt x="13769" y="19365"/>
                      <a:pt x="10975" y="20848"/>
                      <a:pt x="8100" y="21127"/>
                    </a:cubicBezTo>
                    <a:cubicBezTo>
                      <a:pt x="5468" y="21376"/>
                      <a:pt x="3077" y="20584"/>
                      <a:pt x="1277" y="18895"/>
                    </a:cubicBezTo>
                    <a:lnTo>
                      <a:pt x="1720" y="18557"/>
                    </a:lnTo>
                    <a:cubicBezTo>
                      <a:pt x="1868" y="18440"/>
                      <a:pt x="1841" y="18205"/>
                      <a:pt x="1693" y="18117"/>
                    </a:cubicBezTo>
                    <a:lnTo>
                      <a:pt x="1008" y="17764"/>
                    </a:lnTo>
                    <a:lnTo>
                      <a:pt x="323" y="17412"/>
                    </a:lnTo>
                    <a:cubicBezTo>
                      <a:pt x="162" y="17324"/>
                      <a:pt x="-13" y="17471"/>
                      <a:pt x="0" y="17661"/>
                    </a:cubicBezTo>
                    <a:lnTo>
                      <a:pt x="68" y="18498"/>
                    </a:lnTo>
                    <a:lnTo>
                      <a:pt x="135" y="19335"/>
                    </a:lnTo>
                    <a:cubicBezTo>
                      <a:pt x="148" y="19526"/>
                      <a:pt x="350" y="19629"/>
                      <a:pt x="497" y="19526"/>
                    </a:cubicBezTo>
                    <a:lnTo>
                      <a:pt x="994" y="19144"/>
                    </a:lnTo>
                    <a:cubicBezTo>
                      <a:pt x="2660" y="20730"/>
                      <a:pt x="4809" y="21582"/>
                      <a:pt x="7187" y="21582"/>
                    </a:cubicBezTo>
                    <a:cubicBezTo>
                      <a:pt x="7509" y="21582"/>
                      <a:pt x="7845" y="21567"/>
                      <a:pt x="8168" y="21538"/>
                    </a:cubicBezTo>
                    <a:cubicBezTo>
                      <a:pt x="11123" y="21259"/>
                      <a:pt x="14011" y="19732"/>
                      <a:pt x="16281" y="17236"/>
                    </a:cubicBezTo>
                    <a:cubicBezTo>
                      <a:pt x="20983" y="12096"/>
                      <a:pt x="21587" y="4387"/>
                      <a:pt x="17638" y="55"/>
                    </a:cubicBezTo>
                    <a:cubicBezTo>
                      <a:pt x="17530" y="-18"/>
                      <a:pt x="17409" y="-18"/>
                      <a:pt x="17342" y="55"/>
                    </a:cubicBezTo>
                    <a:close/>
                  </a:path>
                </a:pathLst>
              </a:custGeom>
              <a:solidFill>
                <a:srgbClr val="D3D3D3"/>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1" i="0" u="none" strike="noStrike" kern="0" cap="none" spc="0" normalizeH="0" baseline="0" noProof="0">
                  <a:ln>
                    <a:noFill/>
                  </a:ln>
                  <a:solidFill>
                    <a:prstClr val="white"/>
                  </a:solidFill>
                  <a:effectLst/>
                  <a:uLnTx/>
                  <a:uFillTx/>
                </a:endParaRPr>
              </a:p>
            </p:txBody>
          </p:sp>
          <p:pic>
            <p:nvPicPr>
              <p:cNvPr id="21" name="Graphic 20" descr="Shopping bag with solid fill">
                <a:extLst>
                  <a:ext uri="{FF2B5EF4-FFF2-40B4-BE49-F238E27FC236}">
                    <a16:creationId xmlns:a16="http://schemas.microsoft.com/office/drawing/2014/main" id="{D104AF93-27F2-5B0F-C858-85EE1B432B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0758" y="3753656"/>
                <a:ext cx="564219" cy="564219"/>
              </a:xfrm>
              <a:prstGeom prst="rect">
                <a:avLst/>
              </a:prstGeom>
            </p:spPr>
          </p:pic>
          <p:sp>
            <p:nvSpPr>
              <p:cNvPr id="24" name="Shape">
                <a:extLst>
                  <a:ext uri="{FF2B5EF4-FFF2-40B4-BE49-F238E27FC236}">
                    <a16:creationId xmlns:a16="http://schemas.microsoft.com/office/drawing/2014/main" id="{F89EEC87-D4BB-9C63-63FD-D29E446D7C7F}"/>
                  </a:ext>
                </a:extLst>
              </p:cNvPr>
              <p:cNvSpPr/>
              <p:nvPr/>
            </p:nvSpPr>
            <p:spPr>
              <a:xfrm>
                <a:off x="5937245" y="3182103"/>
                <a:ext cx="1200267" cy="1423282"/>
              </a:xfrm>
              <a:custGeom>
                <a:avLst/>
                <a:gdLst/>
                <a:ahLst/>
                <a:cxnLst>
                  <a:cxn ang="0">
                    <a:pos x="wd2" y="hd2"/>
                  </a:cxn>
                  <a:cxn ang="5400000">
                    <a:pos x="wd2" y="hd2"/>
                  </a:cxn>
                  <a:cxn ang="10800000">
                    <a:pos x="wd2" y="hd2"/>
                  </a:cxn>
                  <a:cxn ang="16200000">
                    <a:pos x="wd2" y="hd2"/>
                  </a:cxn>
                </a:cxnLst>
                <a:rect l="0" t="0" r="r" b="b"/>
                <a:pathLst>
                  <a:path w="21600" h="21600" extrusionOk="0">
                    <a:moveTo>
                      <a:pt x="13694" y="0"/>
                    </a:moveTo>
                    <a:cubicBezTo>
                      <a:pt x="9237" y="2041"/>
                      <a:pt x="5546" y="5153"/>
                      <a:pt x="3126" y="8912"/>
                    </a:cubicBezTo>
                    <a:cubicBezTo>
                      <a:pt x="3045" y="9048"/>
                      <a:pt x="2965" y="9184"/>
                      <a:pt x="2884" y="9320"/>
                    </a:cubicBezTo>
                    <a:cubicBezTo>
                      <a:pt x="2803" y="9456"/>
                      <a:pt x="2723" y="9592"/>
                      <a:pt x="2642" y="9729"/>
                    </a:cubicBezTo>
                    <a:cubicBezTo>
                      <a:pt x="948" y="12637"/>
                      <a:pt x="0" y="15919"/>
                      <a:pt x="0" y="19372"/>
                    </a:cubicBezTo>
                    <a:cubicBezTo>
                      <a:pt x="0" y="20597"/>
                      <a:pt x="1190" y="21600"/>
                      <a:pt x="2642" y="21600"/>
                    </a:cubicBezTo>
                    <a:cubicBezTo>
                      <a:pt x="4094" y="21600"/>
                      <a:pt x="5284" y="20597"/>
                      <a:pt x="5284" y="19372"/>
                    </a:cubicBezTo>
                    <a:cubicBezTo>
                      <a:pt x="5284" y="18454"/>
                      <a:pt x="5365" y="17552"/>
                      <a:pt x="5526" y="16668"/>
                    </a:cubicBezTo>
                    <a:cubicBezTo>
                      <a:pt x="5587" y="16294"/>
                      <a:pt x="5687" y="15919"/>
                      <a:pt x="5788" y="15562"/>
                    </a:cubicBezTo>
                    <a:cubicBezTo>
                      <a:pt x="7543" y="8929"/>
                      <a:pt x="13734" y="3708"/>
                      <a:pt x="21600" y="2228"/>
                    </a:cubicBezTo>
                    <a:cubicBezTo>
                      <a:pt x="18776" y="1837"/>
                      <a:pt x="16114" y="1072"/>
                      <a:pt x="13694" y="0"/>
                    </a:cubicBezTo>
                    <a:close/>
                  </a:path>
                </a:pathLst>
              </a:custGeom>
              <a:solidFill>
                <a:srgbClr val="05A8E2"/>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1" i="0" u="none" strike="noStrike" kern="0" cap="none" spc="0" normalizeH="0" baseline="0" noProof="0">
                  <a:ln>
                    <a:noFill/>
                  </a:ln>
                  <a:solidFill>
                    <a:prstClr val="white"/>
                  </a:solidFill>
                  <a:effectLst/>
                  <a:uLnTx/>
                  <a:uFillTx/>
                </a:endParaRPr>
              </a:p>
            </p:txBody>
          </p:sp>
          <p:sp>
            <p:nvSpPr>
              <p:cNvPr id="28" name="TextBox 27">
                <a:extLst>
                  <a:ext uri="{FF2B5EF4-FFF2-40B4-BE49-F238E27FC236}">
                    <a16:creationId xmlns:a16="http://schemas.microsoft.com/office/drawing/2014/main" id="{3F141A35-C70E-16A4-4CBF-BBD4EE30ECFA}"/>
                  </a:ext>
                </a:extLst>
              </p:cNvPr>
              <p:cNvSpPr txBox="1"/>
              <p:nvPr/>
            </p:nvSpPr>
            <p:spPr>
              <a:xfrm>
                <a:off x="7918240" y="3382549"/>
                <a:ext cx="3066266" cy="369332"/>
              </a:xfrm>
              <a:prstGeom prst="rect">
                <a:avLst/>
              </a:prstGeom>
              <a:noFill/>
            </p:spPr>
            <p:txBody>
              <a:bodyPr wrap="square" rtlCol="0">
                <a:spAutoFit/>
              </a:bodyPr>
              <a:lstStyle/>
              <a:p>
                <a:r>
                  <a:rPr lang="en-IN" b="1">
                    <a:solidFill>
                      <a:srgbClr val="00A7E1"/>
                    </a:solidFill>
                  </a:rPr>
                  <a:t>Journalism and Publishing</a:t>
                </a:r>
              </a:p>
            </p:txBody>
          </p:sp>
          <p:grpSp>
            <p:nvGrpSpPr>
              <p:cNvPr id="45" name="Group 44">
                <a:extLst>
                  <a:ext uri="{FF2B5EF4-FFF2-40B4-BE49-F238E27FC236}">
                    <a16:creationId xmlns:a16="http://schemas.microsoft.com/office/drawing/2014/main" id="{7DFE17AE-075C-9D4E-8959-87DBF96CEFF4}"/>
                  </a:ext>
                </a:extLst>
              </p:cNvPr>
              <p:cNvGrpSpPr/>
              <p:nvPr/>
            </p:nvGrpSpPr>
            <p:grpSpPr>
              <a:xfrm>
                <a:off x="7881593" y="3748671"/>
                <a:ext cx="3768902" cy="1133580"/>
                <a:chOff x="7933497" y="3810683"/>
                <a:chExt cx="3768902" cy="1133580"/>
              </a:xfrm>
            </p:grpSpPr>
            <p:sp>
              <p:nvSpPr>
                <p:cNvPr id="46" name="TextBox 45">
                  <a:extLst>
                    <a:ext uri="{FF2B5EF4-FFF2-40B4-BE49-F238E27FC236}">
                      <a16:creationId xmlns:a16="http://schemas.microsoft.com/office/drawing/2014/main" id="{E8C661F3-4178-F922-6A70-7EB458F73C64}"/>
                    </a:ext>
                  </a:extLst>
                </p:cNvPr>
                <p:cNvSpPr txBox="1"/>
                <p:nvPr/>
              </p:nvSpPr>
              <p:spPr>
                <a:xfrm>
                  <a:off x="8163545" y="3810683"/>
                  <a:ext cx="3538854" cy="1133580"/>
                </a:xfrm>
                <a:prstGeom prst="rect">
                  <a:avLst/>
                </a:prstGeom>
                <a:noFill/>
              </p:spPr>
              <p:txBody>
                <a:bodyPr wrap="none" rtlCol="0">
                  <a:spAutoFit/>
                </a:bodyPr>
                <a:lstStyle/>
                <a:p>
                  <a:pPr>
                    <a:lnSpc>
                      <a:spcPct val="145000"/>
                    </a:lnSpc>
                  </a:pPr>
                  <a:r>
                    <a:rPr lang="en-US" sz="1200"/>
                    <a:t>50% of consumers access news </a:t>
                  </a:r>
                  <a:br>
                    <a:rPr lang="en-US" sz="1200"/>
                  </a:br>
                  <a:r>
                    <a:rPr lang="en-US" sz="1200"/>
                    <a:t>content through digital platforms</a:t>
                  </a:r>
                </a:p>
                <a:p>
                  <a:pPr>
                    <a:lnSpc>
                      <a:spcPct val="145000"/>
                    </a:lnSpc>
                  </a:pPr>
                  <a:r>
                    <a:rPr lang="en-US" sz="1200" b="1"/>
                    <a:t>Media Company: </a:t>
                  </a:r>
                  <a:r>
                    <a:rPr lang="en-US" sz="1200"/>
                    <a:t>Potentially increase readership </a:t>
                  </a:r>
                  <a:br>
                    <a:rPr lang="en-US" sz="1200"/>
                  </a:br>
                  <a:r>
                    <a:rPr lang="en-US" sz="1200"/>
                    <a:t>and revenue from non-native speakers</a:t>
                  </a:r>
                  <a:endParaRPr lang="en-IN" sz="1200"/>
                </a:p>
              </p:txBody>
            </p:sp>
            <p:pic>
              <p:nvPicPr>
                <p:cNvPr id="47" name="Graphic 46" descr="Checkbox Checked with solid fill">
                  <a:extLst>
                    <a:ext uri="{FF2B5EF4-FFF2-40B4-BE49-F238E27FC236}">
                      <a16:creationId xmlns:a16="http://schemas.microsoft.com/office/drawing/2014/main" id="{6E3248C2-0507-2640-9D31-180AA657FF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33497" y="3858892"/>
                  <a:ext cx="305653" cy="305653"/>
                </a:xfrm>
                <a:prstGeom prst="rect">
                  <a:avLst/>
                </a:prstGeom>
              </p:spPr>
            </p:pic>
            <p:pic>
              <p:nvPicPr>
                <p:cNvPr id="48" name="Graphic 47" descr="Checkbox Checked with solid fill">
                  <a:extLst>
                    <a:ext uri="{FF2B5EF4-FFF2-40B4-BE49-F238E27FC236}">
                      <a16:creationId xmlns:a16="http://schemas.microsoft.com/office/drawing/2014/main" id="{46DD7EC4-6872-F5CB-15C5-F838794320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33497" y="4394339"/>
                  <a:ext cx="305653" cy="305653"/>
                </a:xfrm>
                <a:prstGeom prst="rect">
                  <a:avLst/>
                </a:prstGeom>
              </p:spPr>
            </p:pic>
          </p:grpSp>
        </p:grpSp>
        <p:sp>
          <p:nvSpPr>
            <p:cNvPr id="55" name="TextBox 54">
              <a:extLst>
                <a:ext uri="{FF2B5EF4-FFF2-40B4-BE49-F238E27FC236}">
                  <a16:creationId xmlns:a16="http://schemas.microsoft.com/office/drawing/2014/main" id="{5E457F9D-B690-CDB5-D90E-95052042B6AD}"/>
                </a:ext>
              </a:extLst>
            </p:cNvPr>
            <p:cNvSpPr txBox="1"/>
            <p:nvPr/>
          </p:nvSpPr>
          <p:spPr>
            <a:xfrm rot="18156735">
              <a:off x="5934371" y="3500457"/>
              <a:ext cx="1773622" cy="1230292"/>
            </a:xfrm>
            <a:prstGeom prst="rect">
              <a:avLst/>
            </a:prstGeom>
            <a:noFill/>
          </p:spPr>
          <p:txBody>
            <a:bodyPr wrap="square" lIns="0" rIns="0" rtlCol="0" anchor="b">
              <a:prstTxWarp prst="textArchUp">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1">
                  <a:ln>
                    <a:noFill/>
                  </a:ln>
                  <a:solidFill>
                    <a:schemeClr val="accent4"/>
                  </a:solidFill>
                  <a:effectLst/>
                  <a:uLnTx/>
                  <a:uFillTx/>
                  <a:ea typeface="Open Sans" panose="020B0606030504020204" pitchFamily="34" charset="0"/>
                  <a:cs typeface="Open Sans" panose="020B0606030504020204" pitchFamily="34" charset="0"/>
                </a:rPr>
                <a:t>Journalism &amp; Publishing</a:t>
              </a:r>
            </a:p>
          </p:txBody>
        </p:sp>
      </p:grpSp>
      <p:grpSp>
        <p:nvGrpSpPr>
          <p:cNvPr id="114" name="Group 113">
            <a:extLst>
              <a:ext uri="{FF2B5EF4-FFF2-40B4-BE49-F238E27FC236}">
                <a16:creationId xmlns:a16="http://schemas.microsoft.com/office/drawing/2014/main" id="{016F747B-4EF6-EF4F-9601-CCC6A5D7247A}"/>
              </a:ext>
            </a:extLst>
          </p:cNvPr>
          <p:cNvGrpSpPr/>
          <p:nvPr/>
        </p:nvGrpSpPr>
        <p:grpSpPr>
          <a:xfrm>
            <a:off x="256020" y="1361947"/>
            <a:ext cx="5972621" cy="1843292"/>
            <a:chOff x="256020" y="1361947"/>
            <a:chExt cx="5972621" cy="1843292"/>
          </a:xfrm>
        </p:grpSpPr>
        <p:grpSp>
          <p:nvGrpSpPr>
            <p:cNvPr id="70" name="Group 69">
              <a:extLst>
                <a:ext uri="{FF2B5EF4-FFF2-40B4-BE49-F238E27FC236}">
                  <a16:creationId xmlns:a16="http://schemas.microsoft.com/office/drawing/2014/main" id="{A9087157-57F0-CFF5-A65D-A85DE5922A8F}"/>
                </a:ext>
              </a:extLst>
            </p:cNvPr>
            <p:cNvGrpSpPr/>
            <p:nvPr/>
          </p:nvGrpSpPr>
          <p:grpSpPr>
            <a:xfrm>
              <a:off x="256020" y="1487658"/>
              <a:ext cx="5972621" cy="1717581"/>
              <a:chOff x="256020" y="1487658"/>
              <a:chExt cx="5972621" cy="1717581"/>
            </a:xfrm>
          </p:grpSpPr>
          <p:sp>
            <p:nvSpPr>
              <p:cNvPr id="8" name="Shape">
                <a:extLst>
                  <a:ext uri="{FF2B5EF4-FFF2-40B4-BE49-F238E27FC236}">
                    <a16:creationId xmlns:a16="http://schemas.microsoft.com/office/drawing/2014/main" id="{11322D15-0E45-1FC7-3F04-44A816817AB9}"/>
                  </a:ext>
                </a:extLst>
              </p:cNvPr>
              <p:cNvSpPr/>
              <p:nvPr/>
            </p:nvSpPr>
            <p:spPr>
              <a:xfrm>
                <a:off x="5029482" y="1702786"/>
                <a:ext cx="1199159" cy="1423282"/>
              </a:xfrm>
              <a:custGeom>
                <a:avLst/>
                <a:gdLst/>
                <a:ahLst/>
                <a:cxnLst>
                  <a:cxn ang="0">
                    <a:pos x="wd2" y="hd2"/>
                  </a:cxn>
                  <a:cxn ang="5400000">
                    <a:pos x="wd2" y="hd2"/>
                  </a:cxn>
                  <a:cxn ang="10800000">
                    <a:pos x="wd2" y="hd2"/>
                  </a:cxn>
                  <a:cxn ang="16200000">
                    <a:pos x="wd2" y="hd2"/>
                  </a:cxn>
                </a:cxnLst>
                <a:rect l="0" t="0" r="r" b="b"/>
                <a:pathLst>
                  <a:path w="21580" h="21600" extrusionOk="0">
                    <a:moveTo>
                      <a:pt x="18958" y="0"/>
                    </a:moveTo>
                    <a:cubicBezTo>
                      <a:pt x="17506" y="0"/>
                      <a:pt x="16316" y="1003"/>
                      <a:pt x="16316" y="2228"/>
                    </a:cubicBezTo>
                    <a:cubicBezTo>
                      <a:pt x="16316" y="3146"/>
                      <a:pt x="16235" y="4048"/>
                      <a:pt x="16074" y="4932"/>
                    </a:cubicBezTo>
                    <a:cubicBezTo>
                      <a:pt x="16013" y="5306"/>
                      <a:pt x="15913" y="5681"/>
                      <a:pt x="15812" y="6038"/>
                    </a:cubicBezTo>
                    <a:cubicBezTo>
                      <a:pt x="14057" y="12671"/>
                      <a:pt x="7866" y="17892"/>
                      <a:pt x="0" y="19372"/>
                    </a:cubicBezTo>
                    <a:cubicBezTo>
                      <a:pt x="2803" y="19763"/>
                      <a:pt x="5445" y="20529"/>
                      <a:pt x="7886" y="21600"/>
                    </a:cubicBezTo>
                    <a:cubicBezTo>
                      <a:pt x="12343" y="19559"/>
                      <a:pt x="16034" y="16447"/>
                      <a:pt x="18454" y="12688"/>
                    </a:cubicBezTo>
                    <a:cubicBezTo>
                      <a:pt x="18534" y="12552"/>
                      <a:pt x="18615" y="12416"/>
                      <a:pt x="18696" y="12280"/>
                    </a:cubicBezTo>
                    <a:cubicBezTo>
                      <a:pt x="18776" y="12144"/>
                      <a:pt x="18857" y="12008"/>
                      <a:pt x="18938" y="11871"/>
                    </a:cubicBezTo>
                    <a:cubicBezTo>
                      <a:pt x="20632" y="8963"/>
                      <a:pt x="21580" y="5681"/>
                      <a:pt x="21580" y="2228"/>
                    </a:cubicBezTo>
                    <a:cubicBezTo>
                      <a:pt x="21600" y="1003"/>
                      <a:pt x="20410" y="0"/>
                      <a:pt x="18958" y="0"/>
                    </a:cubicBezTo>
                    <a:close/>
                  </a:path>
                </a:pathLst>
              </a:custGeom>
              <a:solidFill>
                <a:srgbClr val="FFB71B"/>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1" i="0" u="none" strike="noStrike" kern="0" cap="none" spc="0" normalizeH="0" baseline="0" noProof="0">
                  <a:ln>
                    <a:noFill/>
                  </a:ln>
                  <a:solidFill>
                    <a:prstClr val="white"/>
                  </a:solidFill>
                  <a:effectLst/>
                  <a:uLnTx/>
                  <a:uFillTx/>
                </a:endParaRPr>
              </a:p>
            </p:txBody>
          </p:sp>
          <p:sp>
            <p:nvSpPr>
              <p:cNvPr id="11" name="Shape">
                <a:extLst>
                  <a:ext uri="{FF2B5EF4-FFF2-40B4-BE49-F238E27FC236}">
                    <a16:creationId xmlns:a16="http://schemas.microsoft.com/office/drawing/2014/main" id="{D493594D-A612-A6AE-F56A-B3B73DD1F475}"/>
                  </a:ext>
                </a:extLst>
              </p:cNvPr>
              <p:cNvSpPr/>
              <p:nvPr/>
            </p:nvSpPr>
            <p:spPr>
              <a:xfrm>
                <a:off x="4558790" y="1635544"/>
                <a:ext cx="1187526" cy="1187527"/>
              </a:xfrm>
              <a:custGeom>
                <a:avLst/>
                <a:gdLst/>
                <a:ahLst/>
                <a:cxnLst>
                  <a:cxn ang="0">
                    <a:pos x="wd2" y="hd2"/>
                  </a:cxn>
                  <a:cxn ang="5400000">
                    <a:pos x="wd2" y="hd2"/>
                  </a:cxn>
                  <a:cxn ang="10800000">
                    <a:pos x="wd2" y="hd2"/>
                  </a:cxn>
                  <a:cxn ang="16200000">
                    <a:pos x="wd2" y="hd2"/>
                  </a:cxn>
                </a:cxnLst>
                <a:rect l="0" t="0" r="r" b="b"/>
                <a:pathLst>
                  <a:path w="18956" h="18956" extrusionOk="0">
                    <a:moveTo>
                      <a:pt x="4330" y="4330"/>
                    </a:moveTo>
                    <a:cubicBezTo>
                      <a:pt x="8724" y="-65"/>
                      <a:pt x="14591" y="-1322"/>
                      <a:pt x="17435" y="1521"/>
                    </a:cubicBezTo>
                    <a:cubicBezTo>
                      <a:pt x="20278" y="4365"/>
                      <a:pt x="19021" y="10232"/>
                      <a:pt x="14626" y="14626"/>
                    </a:cubicBezTo>
                    <a:cubicBezTo>
                      <a:pt x="10232" y="19021"/>
                      <a:pt x="4365" y="20278"/>
                      <a:pt x="1521" y="17435"/>
                    </a:cubicBezTo>
                    <a:cubicBezTo>
                      <a:pt x="-1322" y="14591"/>
                      <a:pt x="-65" y="8724"/>
                      <a:pt x="4330" y="4330"/>
                    </a:cubicBezTo>
                    <a:close/>
                  </a:path>
                </a:pathLst>
              </a:custGeom>
              <a:solidFill>
                <a:srgbClr val="FFB71B">
                  <a:alpha val="80000"/>
                </a:srgbClr>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1" i="0" u="none" strike="noStrike" kern="0" cap="none" spc="0" normalizeH="0" baseline="0" noProof="0">
                  <a:ln>
                    <a:noFill/>
                  </a:ln>
                  <a:solidFill>
                    <a:prstClr val="white"/>
                  </a:solidFill>
                  <a:effectLst/>
                  <a:uLnTx/>
                  <a:uFillTx/>
                </a:endParaRPr>
              </a:p>
            </p:txBody>
          </p:sp>
          <p:sp>
            <p:nvSpPr>
              <p:cNvPr id="16" name="Shape">
                <a:extLst>
                  <a:ext uri="{FF2B5EF4-FFF2-40B4-BE49-F238E27FC236}">
                    <a16:creationId xmlns:a16="http://schemas.microsoft.com/office/drawing/2014/main" id="{738E11C0-B9C7-872C-F531-816953C0F0AC}"/>
                  </a:ext>
                </a:extLst>
              </p:cNvPr>
              <p:cNvSpPr/>
              <p:nvPr/>
            </p:nvSpPr>
            <p:spPr>
              <a:xfrm>
                <a:off x="4392394" y="1487658"/>
                <a:ext cx="1502435" cy="1470027"/>
              </a:xfrm>
              <a:custGeom>
                <a:avLst/>
                <a:gdLst/>
                <a:ahLst/>
                <a:cxnLst>
                  <a:cxn ang="0">
                    <a:pos x="wd2" y="hd2"/>
                  </a:cxn>
                  <a:cxn ang="5400000">
                    <a:pos x="wd2" y="hd2"/>
                  </a:cxn>
                  <a:cxn ang="10800000">
                    <a:pos x="wd2" y="hd2"/>
                  </a:cxn>
                  <a:cxn ang="16200000">
                    <a:pos x="wd2" y="hd2"/>
                  </a:cxn>
                </a:cxnLst>
                <a:rect l="0" t="0" r="r" b="b"/>
                <a:pathLst>
                  <a:path w="20241" h="21582" extrusionOk="0">
                    <a:moveTo>
                      <a:pt x="20146" y="2247"/>
                    </a:moveTo>
                    <a:cubicBezTo>
                      <a:pt x="20133" y="2056"/>
                      <a:pt x="19931" y="1953"/>
                      <a:pt x="19782" y="2056"/>
                    </a:cubicBezTo>
                    <a:lnTo>
                      <a:pt x="19297" y="2423"/>
                    </a:lnTo>
                    <a:cubicBezTo>
                      <a:pt x="17640" y="837"/>
                      <a:pt x="15484" y="0"/>
                      <a:pt x="13099" y="0"/>
                    </a:cubicBezTo>
                    <a:cubicBezTo>
                      <a:pt x="12776" y="0"/>
                      <a:pt x="12439" y="15"/>
                      <a:pt x="12115" y="44"/>
                    </a:cubicBezTo>
                    <a:cubicBezTo>
                      <a:pt x="9151" y="323"/>
                      <a:pt x="6254" y="1850"/>
                      <a:pt x="3977" y="4346"/>
                    </a:cubicBezTo>
                    <a:cubicBezTo>
                      <a:pt x="-740" y="9486"/>
                      <a:pt x="-1346" y="17195"/>
                      <a:pt x="2616" y="21527"/>
                    </a:cubicBezTo>
                    <a:cubicBezTo>
                      <a:pt x="2683" y="21600"/>
                      <a:pt x="2804" y="21600"/>
                      <a:pt x="2872" y="21527"/>
                    </a:cubicBezTo>
                    <a:cubicBezTo>
                      <a:pt x="2939" y="21453"/>
                      <a:pt x="2939" y="21321"/>
                      <a:pt x="2872" y="21248"/>
                    </a:cubicBezTo>
                    <a:cubicBezTo>
                      <a:pt x="-955" y="17077"/>
                      <a:pt x="-349" y="9633"/>
                      <a:pt x="4233" y="4640"/>
                    </a:cubicBezTo>
                    <a:cubicBezTo>
                      <a:pt x="6456" y="2217"/>
                      <a:pt x="9259" y="734"/>
                      <a:pt x="12142" y="455"/>
                    </a:cubicBezTo>
                    <a:cubicBezTo>
                      <a:pt x="14770" y="206"/>
                      <a:pt x="17168" y="984"/>
                      <a:pt x="18974" y="2672"/>
                    </a:cubicBezTo>
                    <a:lnTo>
                      <a:pt x="18516" y="3010"/>
                    </a:lnTo>
                    <a:cubicBezTo>
                      <a:pt x="18368" y="3128"/>
                      <a:pt x="18394" y="3363"/>
                      <a:pt x="18543" y="3451"/>
                    </a:cubicBezTo>
                    <a:lnTo>
                      <a:pt x="19230" y="3803"/>
                    </a:lnTo>
                    <a:lnTo>
                      <a:pt x="19917" y="4156"/>
                    </a:lnTo>
                    <a:cubicBezTo>
                      <a:pt x="20079" y="4244"/>
                      <a:pt x="20254" y="4097"/>
                      <a:pt x="20241" y="3906"/>
                    </a:cubicBezTo>
                    <a:lnTo>
                      <a:pt x="20173" y="3069"/>
                    </a:lnTo>
                    <a:lnTo>
                      <a:pt x="20146" y="2247"/>
                    </a:lnTo>
                    <a:close/>
                  </a:path>
                </a:pathLst>
              </a:custGeom>
              <a:solidFill>
                <a:srgbClr val="D3D3D3"/>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1" i="0" u="none" strike="noStrike" kern="0" cap="none" spc="0" normalizeH="0" baseline="0" noProof="0">
                  <a:ln>
                    <a:noFill/>
                  </a:ln>
                  <a:solidFill>
                    <a:prstClr val="white"/>
                  </a:solidFill>
                  <a:effectLst/>
                  <a:uLnTx/>
                  <a:uFillTx/>
                </a:endParaRPr>
              </a:p>
            </p:txBody>
          </p:sp>
          <p:pic>
            <p:nvPicPr>
              <p:cNvPr id="20" name="Graphic 19" descr="Gymnast: Floor routine with solid fill">
                <a:extLst>
                  <a:ext uri="{FF2B5EF4-FFF2-40B4-BE49-F238E27FC236}">
                    <a16:creationId xmlns:a16="http://schemas.microsoft.com/office/drawing/2014/main" id="{5CCBFDEB-ACB8-BAED-EAEB-F68CDB87B04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72130" y="1949935"/>
                <a:ext cx="557360" cy="557360"/>
              </a:xfrm>
              <a:prstGeom prst="rect">
                <a:avLst/>
              </a:prstGeom>
            </p:spPr>
          </p:pic>
          <p:sp>
            <p:nvSpPr>
              <p:cNvPr id="31" name="TextBox 30">
                <a:extLst>
                  <a:ext uri="{FF2B5EF4-FFF2-40B4-BE49-F238E27FC236}">
                    <a16:creationId xmlns:a16="http://schemas.microsoft.com/office/drawing/2014/main" id="{B15C79D8-20AF-DA98-A3A1-A702228E7963}"/>
                  </a:ext>
                </a:extLst>
              </p:cNvPr>
              <p:cNvSpPr txBox="1"/>
              <p:nvPr/>
            </p:nvSpPr>
            <p:spPr>
              <a:xfrm>
                <a:off x="1021957" y="1723445"/>
                <a:ext cx="3166887" cy="369332"/>
              </a:xfrm>
              <a:prstGeom prst="rect">
                <a:avLst/>
              </a:prstGeom>
              <a:noFill/>
            </p:spPr>
            <p:txBody>
              <a:bodyPr wrap="square" rtlCol="0">
                <a:spAutoFit/>
              </a:bodyPr>
              <a:lstStyle/>
              <a:p>
                <a:pPr algn="r"/>
                <a:r>
                  <a:rPr lang="en-IN" b="1">
                    <a:solidFill>
                      <a:srgbClr val="FFB71B"/>
                    </a:solidFill>
                  </a:rPr>
                  <a:t>Content Creation</a:t>
                </a:r>
              </a:p>
            </p:txBody>
          </p:sp>
          <p:grpSp>
            <p:nvGrpSpPr>
              <p:cNvPr id="32" name="Group 31">
                <a:extLst>
                  <a:ext uri="{FF2B5EF4-FFF2-40B4-BE49-F238E27FC236}">
                    <a16:creationId xmlns:a16="http://schemas.microsoft.com/office/drawing/2014/main" id="{F1FF3BEE-6E9B-C023-00E0-6E84CC19B7F5}"/>
                  </a:ext>
                </a:extLst>
              </p:cNvPr>
              <p:cNvGrpSpPr/>
              <p:nvPr/>
            </p:nvGrpSpPr>
            <p:grpSpPr>
              <a:xfrm>
                <a:off x="256020" y="2062619"/>
                <a:ext cx="3912139" cy="1142620"/>
                <a:chOff x="307924" y="2265222"/>
                <a:chExt cx="3912139" cy="1142620"/>
              </a:xfrm>
            </p:grpSpPr>
            <p:sp>
              <p:nvSpPr>
                <p:cNvPr id="33" name="TextBox 32">
                  <a:extLst>
                    <a:ext uri="{FF2B5EF4-FFF2-40B4-BE49-F238E27FC236}">
                      <a16:creationId xmlns:a16="http://schemas.microsoft.com/office/drawing/2014/main" id="{EBA3DE72-4AF3-106A-D0DA-5F345963E9F5}"/>
                    </a:ext>
                  </a:extLst>
                </p:cNvPr>
                <p:cNvSpPr txBox="1"/>
                <p:nvPr/>
              </p:nvSpPr>
              <p:spPr>
                <a:xfrm>
                  <a:off x="307924" y="2265222"/>
                  <a:ext cx="3627917" cy="1142620"/>
                </a:xfrm>
                <a:prstGeom prst="rect">
                  <a:avLst/>
                </a:prstGeom>
                <a:noFill/>
              </p:spPr>
              <p:txBody>
                <a:bodyPr wrap="none" rtlCol="0">
                  <a:spAutoFit/>
                </a:bodyPr>
                <a:lstStyle/>
                <a:p>
                  <a:pPr algn="r">
                    <a:lnSpc>
                      <a:spcPct val="145000"/>
                    </a:lnSpc>
                  </a:pPr>
                  <a:r>
                    <a:rPr lang="en-US" sz="1200" dirty="0"/>
                    <a:t>50% of consumers are more likely to purchase </a:t>
                  </a:r>
                  <a:br>
                    <a:rPr lang="en-US" sz="1200" dirty="0"/>
                  </a:br>
                  <a:r>
                    <a:rPr lang="en-US" sz="1200" dirty="0"/>
                    <a:t>when information presented in their own language </a:t>
                  </a:r>
                  <a:br>
                    <a:rPr lang="en-US" sz="1200" dirty="0"/>
                  </a:br>
                  <a:r>
                    <a:rPr lang="en-US" sz="1200" b="1" dirty="0"/>
                    <a:t> For Profit Organization: </a:t>
                  </a:r>
                  <a:r>
                    <a:rPr lang="en-US" sz="1200" dirty="0"/>
                    <a:t>Increase in sales</a:t>
                  </a:r>
                  <a:br>
                    <a:rPr lang="en-US" sz="1200" dirty="0"/>
                  </a:br>
                  <a:r>
                    <a:rPr lang="en-US" sz="1200" dirty="0"/>
                    <a:t>from non-native speakers</a:t>
                  </a:r>
                  <a:endParaRPr lang="en-IN" sz="1200" dirty="0"/>
                </a:p>
              </p:txBody>
            </p:sp>
            <p:pic>
              <p:nvPicPr>
                <p:cNvPr id="34" name="Graphic 33" descr="Checkbox Checked with solid fill">
                  <a:extLst>
                    <a:ext uri="{FF2B5EF4-FFF2-40B4-BE49-F238E27FC236}">
                      <a16:creationId xmlns:a16="http://schemas.microsoft.com/office/drawing/2014/main" id="{2744819C-6B00-220E-1251-905C444C34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14410" y="2311710"/>
                  <a:ext cx="305653" cy="305653"/>
                </a:xfrm>
                <a:prstGeom prst="rect">
                  <a:avLst/>
                </a:prstGeom>
              </p:spPr>
            </p:pic>
            <p:pic>
              <p:nvPicPr>
                <p:cNvPr id="36" name="Graphic 35" descr="Checkbox Checked with solid fill">
                  <a:extLst>
                    <a:ext uri="{FF2B5EF4-FFF2-40B4-BE49-F238E27FC236}">
                      <a16:creationId xmlns:a16="http://schemas.microsoft.com/office/drawing/2014/main" id="{A73B2230-5280-08BF-19E1-42ACB069A8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14410" y="2847157"/>
                  <a:ext cx="305653" cy="305653"/>
                </a:xfrm>
                <a:prstGeom prst="rect">
                  <a:avLst/>
                </a:prstGeom>
              </p:spPr>
            </p:pic>
          </p:grpSp>
        </p:grpSp>
        <p:sp>
          <p:nvSpPr>
            <p:cNvPr id="56" name="TextBox 55">
              <a:extLst>
                <a:ext uri="{FF2B5EF4-FFF2-40B4-BE49-F238E27FC236}">
                  <a16:creationId xmlns:a16="http://schemas.microsoft.com/office/drawing/2014/main" id="{B1D7C9C6-F95C-1698-7F60-296C05C625EE}"/>
                </a:ext>
              </a:extLst>
            </p:cNvPr>
            <p:cNvSpPr txBox="1"/>
            <p:nvPr/>
          </p:nvSpPr>
          <p:spPr>
            <a:xfrm rot="18057267">
              <a:off x="4486023" y="1633612"/>
              <a:ext cx="1773622" cy="1230292"/>
            </a:xfrm>
            <a:prstGeom prst="rect">
              <a:avLst/>
            </a:prstGeom>
            <a:noFill/>
          </p:spPr>
          <p:txBody>
            <a:bodyPr wrap="square" lIns="0" rIns="0" rtlCol="0" anchor="b">
              <a:prstTxWarp prst="textArchDown">
                <a:avLst>
                  <a:gd name="adj" fmla="val 69376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1">
                  <a:ln>
                    <a:noFill/>
                  </a:ln>
                  <a:solidFill>
                    <a:schemeClr val="accent4"/>
                  </a:solidFill>
                  <a:effectLst/>
                  <a:uLnTx/>
                  <a:uFillTx/>
                  <a:ea typeface="Open Sans" panose="020B0606030504020204" pitchFamily="34" charset="0"/>
                  <a:cs typeface="Open Sans" panose="020B0606030504020204" pitchFamily="34" charset="0"/>
                </a:rPr>
                <a:t>Content Creation</a:t>
              </a:r>
            </a:p>
          </p:txBody>
        </p:sp>
      </p:grpSp>
      <p:grpSp>
        <p:nvGrpSpPr>
          <p:cNvPr id="116" name="Group 115">
            <a:extLst>
              <a:ext uri="{FF2B5EF4-FFF2-40B4-BE49-F238E27FC236}">
                <a16:creationId xmlns:a16="http://schemas.microsoft.com/office/drawing/2014/main" id="{6C269FF6-4034-3BC9-BD30-AE3FA54A03F1}"/>
              </a:ext>
            </a:extLst>
          </p:cNvPr>
          <p:cNvGrpSpPr/>
          <p:nvPr/>
        </p:nvGrpSpPr>
        <p:grpSpPr>
          <a:xfrm>
            <a:off x="684023" y="3002792"/>
            <a:ext cx="5376500" cy="1924399"/>
            <a:chOff x="684023" y="3002792"/>
            <a:chExt cx="5376500" cy="1924399"/>
          </a:xfrm>
        </p:grpSpPr>
        <p:grpSp>
          <p:nvGrpSpPr>
            <p:cNvPr id="71" name="Group 70">
              <a:extLst>
                <a:ext uri="{FF2B5EF4-FFF2-40B4-BE49-F238E27FC236}">
                  <a16:creationId xmlns:a16="http://schemas.microsoft.com/office/drawing/2014/main" id="{B66EE416-3C31-84BC-11DD-DD406E92614E}"/>
                </a:ext>
              </a:extLst>
            </p:cNvPr>
            <p:cNvGrpSpPr/>
            <p:nvPr/>
          </p:nvGrpSpPr>
          <p:grpSpPr>
            <a:xfrm>
              <a:off x="684023" y="3002792"/>
              <a:ext cx="5376500" cy="1924399"/>
              <a:chOff x="684023" y="3002792"/>
              <a:chExt cx="5376500" cy="1924399"/>
            </a:xfrm>
          </p:grpSpPr>
          <p:sp>
            <p:nvSpPr>
              <p:cNvPr id="6" name="Shape">
                <a:extLst>
                  <a:ext uri="{FF2B5EF4-FFF2-40B4-BE49-F238E27FC236}">
                    <a16:creationId xmlns:a16="http://schemas.microsoft.com/office/drawing/2014/main" id="{A4C8867F-F4AB-B2D0-652A-627C48F2629B}"/>
                  </a:ext>
                </a:extLst>
              </p:cNvPr>
              <p:cNvSpPr/>
              <p:nvPr/>
            </p:nvSpPr>
            <p:spPr>
              <a:xfrm>
                <a:off x="4637240" y="3002792"/>
                <a:ext cx="1423283" cy="1200264"/>
              </a:xfrm>
              <a:custGeom>
                <a:avLst/>
                <a:gdLst/>
                <a:ahLst/>
                <a:cxnLst>
                  <a:cxn ang="0">
                    <a:pos x="wd2" y="hd2"/>
                  </a:cxn>
                  <a:cxn ang="5400000">
                    <a:pos x="wd2" y="hd2"/>
                  </a:cxn>
                  <a:cxn ang="10800000">
                    <a:pos x="wd2" y="hd2"/>
                  </a:cxn>
                  <a:cxn ang="16200000">
                    <a:pos x="wd2" y="hd2"/>
                  </a:cxn>
                </a:cxnLst>
                <a:rect l="0" t="0" r="r" b="b"/>
                <a:pathLst>
                  <a:path w="21600" h="21600" extrusionOk="0">
                    <a:moveTo>
                      <a:pt x="12688" y="3126"/>
                    </a:moveTo>
                    <a:cubicBezTo>
                      <a:pt x="12552" y="3045"/>
                      <a:pt x="12416" y="2965"/>
                      <a:pt x="12280" y="2884"/>
                    </a:cubicBezTo>
                    <a:cubicBezTo>
                      <a:pt x="12144" y="2803"/>
                      <a:pt x="12008" y="2723"/>
                      <a:pt x="11872" y="2642"/>
                    </a:cubicBezTo>
                    <a:cubicBezTo>
                      <a:pt x="8963" y="948"/>
                      <a:pt x="5681" y="0"/>
                      <a:pt x="2228" y="0"/>
                    </a:cubicBezTo>
                    <a:cubicBezTo>
                      <a:pt x="1003" y="0"/>
                      <a:pt x="0" y="1190"/>
                      <a:pt x="0" y="2642"/>
                    </a:cubicBezTo>
                    <a:cubicBezTo>
                      <a:pt x="0" y="4094"/>
                      <a:pt x="1003" y="5284"/>
                      <a:pt x="2228" y="5284"/>
                    </a:cubicBezTo>
                    <a:cubicBezTo>
                      <a:pt x="3146" y="5284"/>
                      <a:pt x="4048" y="5365"/>
                      <a:pt x="4932" y="5526"/>
                    </a:cubicBezTo>
                    <a:cubicBezTo>
                      <a:pt x="5306" y="5587"/>
                      <a:pt x="5681" y="5687"/>
                      <a:pt x="6038" y="5788"/>
                    </a:cubicBezTo>
                    <a:cubicBezTo>
                      <a:pt x="12671" y="7543"/>
                      <a:pt x="17892" y="13734"/>
                      <a:pt x="19372" y="21600"/>
                    </a:cubicBezTo>
                    <a:cubicBezTo>
                      <a:pt x="19763" y="18797"/>
                      <a:pt x="20528" y="16155"/>
                      <a:pt x="21600" y="13714"/>
                    </a:cubicBezTo>
                    <a:cubicBezTo>
                      <a:pt x="19559" y="9237"/>
                      <a:pt x="16447" y="5546"/>
                      <a:pt x="12688" y="3126"/>
                    </a:cubicBezTo>
                    <a:close/>
                  </a:path>
                </a:pathLst>
              </a:custGeom>
              <a:solidFill>
                <a:srgbClr val="ED7D31"/>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1" i="0" u="none" strike="noStrike" kern="0" cap="none" spc="0" normalizeH="0" baseline="0" noProof="0">
                  <a:ln>
                    <a:noFill/>
                  </a:ln>
                  <a:solidFill>
                    <a:prstClr val="white"/>
                  </a:solidFill>
                  <a:effectLst/>
                  <a:uLnTx/>
                  <a:uFillTx/>
                </a:endParaRPr>
              </a:p>
            </p:txBody>
          </p:sp>
          <p:sp>
            <p:nvSpPr>
              <p:cNvPr id="10" name="Shape">
                <a:extLst>
                  <a:ext uri="{FF2B5EF4-FFF2-40B4-BE49-F238E27FC236}">
                    <a16:creationId xmlns:a16="http://schemas.microsoft.com/office/drawing/2014/main" id="{5DFE6C88-D6CD-1162-72BB-B7428049EB90}"/>
                  </a:ext>
                </a:extLst>
              </p:cNvPr>
              <p:cNvSpPr/>
              <p:nvPr/>
            </p:nvSpPr>
            <p:spPr>
              <a:xfrm>
                <a:off x="4558790" y="3462276"/>
                <a:ext cx="1187528" cy="1187525"/>
              </a:xfrm>
              <a:custGeom>
                <a:avLst/>
                <a:gdLst/>
                <a:ahLst/>
                <a:cxnLst>
                  <a:cxn ang="0">
                    <a:pos x="wd2" y="hd2"/>
                  </a:cxn>
                  <a:cxn ang="5400000">
                    <a:pos x="wd2" y="hd2"/>
                  </a:cxn>
                  <a:cxn ang="10800000">
                    <a:pos x="wd2" y="hd2"/>
                  </a:cxn>
                  <a:cxn ang="16200000">
                    <a:pos x="wd2" y="hd2"/>
                  </a:cxn>
                </a:cxnLst>
                <a:rect l="0" t="0" r="r" b="b"/>
                <a:pathLst>
                  <a:path w="18956" h="18956" extrusionOk="0">
                    <a:moveTo>
                      <a:pt x="1521" y="1521"/>
                    </a:moveTo>
                    <a:cubicBezTo>
                      <a:pt x="4365" y="-1322"/>
                      <a:pt x="10232" y="-65"/>
                      <a:pt x="14626" y="4330"/>
                    </a:cubicBezTo>
                    <a:cubicBezTo>
                      <a:pt x="19021" y="8724"/>
                      <a:pt x="20278" y="14591"/>
                      <a:pt x="17435" y="17435"/>
                    </a:cubicBezTo>
                    <a:cubicBezTo>
                      <a:pt x="14591" y="20278"/>
                      <a:pt x="8724" y="19021"/>
                      <a:pt x="4330" y="14626"/>
                    </a:cubicBezTo>
                    <a:cubicBezTo>
                      <a:pt x="-65" y="10232"/>
                      <a:pt x="-1322" y="4365"/>
                      <a:pt x="1521" y="1521"/>
                    </a:cubicBezTo>
                    <a:close/>
                  </a:path>
                </a:pathLst>
              </a:custGeom>
              <a:solidFill>
                <a:srgbClr val="ED7D31">
                  <a:alpha val="80000"/>
                </a:srgbClr>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1" i="0" u="none" strike="noStrike" kern="0" cap="none" spc="0" normalizeH="0" baseline="0" noProof="0">
                  <a:ln>
                    <a:noFill/>
                  </a:ln>
                  <a:solidFill>
                    <a:prstClr val="white"/>
                  </a:solidFill>
                  <a:effectLst/>
                  <a:uLnTx/>
                  <a:uFillTx/>
                </a:endParaRPr>
              </a:p>
            </p:txBody>
          </p:sp>
          <p:sp>
            <p:nvSpPr>
              <p:cNvPr id="14" name="Shape">
                <a:extLst>
                  <a:ext uri="{FF2B5EF4-FFF2-40B4-BE49-F238E27FC236}">
                    <a16:creationId xmlns:a16="http://schemas.microsoft.com/office/drawing/2014/main" id="{47773CBE-541B-974E-795C-9FF11CA84392}"/>
                  </a:ext>
                </a:extLst>
              </p:cNvPr>
              <p:cNvSpPr/>
              <p:nvPr/>
            </p:nvSpPr>
            <p:spPr>
              <a:xfrm>
                <a:off x="4370877" y="3260551"/>
                <a:ext cx="1487641" cy="1544504"/>
              </a:xfrm>
              <a:custGeom>
                <a:avLst/>
                <a:gdLst/>
                <a:ahLst/>
                <a:cxnLst>
                  <a:cxn ang="0">
                    <a:pos x="wd2" y="hd2"/>
                  </a:cxn>
                  <a:cxn ang="5400000">
                    <a:pos x="wd2" y="hd2"/>
                  </a:cxn>
                  <a:cxn ang="10800000">
                    <a:pos x="wd2" y="hd2"/>
                  </a:cxn>
                  <a:cxn ang="16200000">
                    <a:pos x="wd2" y="hd2"/>
                  </a:cxn>
                </a:cxnLst>
                <a:rect l="0" t="0" r="r" b="b"/>
                <a:pathLst>
                  <a:path w="21582" h="20233" extrusionOk="0">
                    <a:moveTo>
                      <a:pt x="21233" y="17394"/>
                    </a:moveTo>
                    <a:cubicBezTo>
                      <a:pt x="17063" y="21160"/>
                      <a:pt x="9618" y="20564"/>
                      <a:pt x="4625" y="16055"/>
                    </a:cubicBezTo>
                    <a:cubicBezTo>
                      <a:pt x="2203" y="13867"/>
                      <a:pt x="719" y="11109"/>
                      <a:pt x="440" y="8272"/>
                    </a:cubicBezTo>
                    <a:cubicBezTo>
                      <a:pt x="191" y="5660"/>
                      <a:pt x="998" y="3260"/>
                      <a:pt x="2716" y="1483"/>
                    </a:cubicBezTo>
                    <a:lnTo>
                      <a:pt x="3172" y="1854"/>
                    </a:lnTo>
                    <a:cubicBezTo>
                      <a:pt x="3319" y="1973"/>
                      <a:pt x="3539" y="1907"/>
                      <a:pt x="3583" y="1735"/>
                    </a:cubicBezTo>
                    <a:lnTo>
                      <a:pt x="3759" y="1006"/>
                    </a:lnTo>
                    <a:lnTo>
                      <a:pt x="3935" y="276"/>
                    </a:lnTo>
                    <a:cubicBezTo>
                      <a:pt x="3979" y="104"/>
                      <a:pt x="3803" y="-42"/>
                      <a:pt x="3612" y="11"/>
                    </a:cubicBezTo>
                    <a:lnTo>
                      <a:pt x="2819" y="236"/>
                    </a:lnTo>
                    <a:lnTo>
                      <a:pt x="2026" y="462"/>
                    </a:lnTo>
                    <a:cubicBezTo>
                      <a:pt x="1835" y="515"/>
                      <a:pt x="1791" y="727"/>
                      <a:pt x="1938" y="846"/>
                    </a:cubicBezTo>
                    <a:lnTo>
                      <a:pt x="2423" y="1244"/>
                    </a:lnTo>
                    <a:cubicBezTo>
                      <a:pt x="837" y="2875"/>
                      <a:pt x="0" y="4997"/>
                      <a:pt x="0" y="7344"/>
                    </a:cubicBezTo>
                    <a:cubicBezTo>
                      <a:pt x="0" y="7662"/>
                      <a:pt x="15" y="7993"/>
                      <a:pt x="44" y="8312"/>
                    </a:cubicBezTo>
                    <a:cubicBezTo>
                      <a:pt x="323" y="11229"/>
                      <a:pt x="1850" y="14080"/>
                      <a:pt x="4346" y="16320"/>
                    </a:cubicBezTo>
                    <a:cubicBezTo>
                      <a:pt x="9486" y="20961"/>
                      <a:pt x="17195" y="21558"/>
                      <a:pt x="21527" y="17660"/>
                    </a:cubicBezTo>
                    <a:cubicBezTo>
                      <a:pt x="21600" y="17593"/>
                      <a:pt x="21600" y="17474"/>
                      <a:pt x="21527" y="17408"/>
                    </a:cubicBezTo>
                    <a:cubicBezTo>
                      <a:pt x="21438" y="17328"/>
                      <a:pt x="21321" y="17328"/>
                      <a:pt x="21233" y="17394"/>
                    </a:cubicBezTo>
                    <a:close/>
                  </a:path>
                </a:pathLst>
              </a:custGeom>
              <a:solidFill>
                <a:srgbClr val="D3D3D3"/>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1" i="0" u="none" strike="noStrike" kern="0" cap="none" spc="0" normalizeH="0" baseline="0" noProof="0">
                  <a:ln>
                    <a:noFill/>
                  </a:ln>
                  <a:solidFill>
                    <a:prstClr val="white"/>
                  </a:solidFill>
                  <a:effectLst/>
                  <a:uLnTx/>
                  <a:uFillTx/>
                </a:endParaRPr>
              </a:p>
            </p:txBody>
          </p:sp>
          <p:pic>
            <p:nvPicPr>
              <p:cNvPr id="23" name="Graphic 22" descr="Search Inventory with solid fill">
                <a:extLst>
                  <a:ext uri="{FF2B5EF4-FFF2-40B4-BE49-F238E27FC236}">
                    <a16:creationId xmlns:a16="http://schemas.microsoft.com/office/drawing/2014/main" id="{55B69868-C33E-0260-676A-EBA78E7A7F4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79149" y="3764104"/>
                <a:ext cx="543322" cy="543322"/>
              </a:xfrm>
              <a:prstGeom prst="rect">
                <a:avLst/>
              </a:prstGeom>
            </p:spPr>
          </p:pic>
          <p:sp>
            <p:nvSpPr>
              <p:cNvPr id="30" name="TextBox 29">
                <a:extLst>
                  <a:ext uri="{FF2B5EF4-FFF2-40B4-BE49-F238E27FC236}">
                    <a16:creationId xmlns:a16="http://schemas.microsoft.com/office/drawing/2014/main" id="{C66049C3-BA55-AD01-C64A-21CAEF051C05}"/>
                  </a:ext>
                </a:extLst>
              </p:cNvPr>
              <p:cNvSpPr txBox="1"/>
              <p:nvPr/>
            </p:nvSpPr>
            <p:spPr>
              <a:xfrm>
                <a:off x="1792680" y="3382549"/>
                <a:ext cx="2395728" cy="369332"/>
              </a:xfrm>
              <a:prstGeom prst="rect">
                <a:avLst/>
              </a:prstGeom>
              <a:noFill/>
            </p:spPr>
            <p:txBody>
              <a:bodyPr wrap="square" rtlCol="0">
                <a:spAutoFit/>
              </a:bodyPr>
              <a:lstStyle/>
              <a:p>
                <a:pPr algn="r"/>
                <a:r>
                  <a:rPr lang="en-IN" b="1">
                    <a:solidFill>
                      <a:srgbClr val="ED7D31"/>
                    </a:solidFill>
                  </a:rPr>
                  <a:t>Text Simplification</a:t>
                </a:r>
              </a:p>
            </p:txBody>
          </p:sp>
          <p:sp>
            <p:nvSpPr>
              <p:cNvPr id="41" name="TextBox 40">
                <a:extLst>
                  <a:ext uri="{FF2B5EF4-FFF2-40B4-BE49-F238E27FC236}">
                    <a16:creationId xmlns:a16="http://schemas.microsoft.com/office/drawing/2014/main" id="{FA159C46-A56B-3011-8229-34E8932F97A5}"/>
                  </a:ext>
                </a:extLst>
              </p:cNvPr>
              <p:cNvSpPr txBox="1"/>
              <p:nvPr/>
            </p:nvSpPr>
            <p:spPr>
              <a:xfrm>
                <a:off x="684023" y="3748671"/>
                <a:ext cx="3199914" cy="1142620"/>
              </a:xfrm>
              <a:prstGeom prst="rect">
                <a:avLst/>
              </a:prstGeom>
              <a:noFill/>
            </p:spPr>
            <p:txBody>
              <a:bodyPr wrap="none" rtlCol="0">
                <a:spAutoFit/>
              </a:bodyPr>
              <a:lstStyle/>
              <a:p>
                <a:pPr algn="r">
                  <a:lnSpc>
                    <a:spcPct val="145000"/>
                  </a:lnSpc>
                </a:pPr>
                <a:r>
                  <a:rPr lang="en-US" sz="1200"/>
                  <a:t>1 in 5 adults in the US have low literacy levels</a:t>
                </a:r>
                <a:br>
                  <a:rPr lang="en-US" sz="1200"/>
                </a:br>
                <a:r>
                  <a:rPr lang="en-US" sz="1200"/>
                  <a:t>(National Assessment of Adult Literacy)</a:t>
                </a:r>
                <a:br>
                  <a:rPr lang="en-US" sz="1200"/>
                </a:br>
                <a:r>
                  <a:rPr lang="en-US" sz="1200" b="1"/>
                  <a:t>Govt. Agency:</a:t>
                </a:r>
                <a:r>
                  <a:rPr lang="en-US" sz="1200"/>
                  <a:t> Improve access to justice </a:t>
                </a:r>
                <a:br>
                  <a:rPr lang="en-US" sz="1200"/>
                </a:br>
                <a:r>
                  <a:rPr lang="en-US" sz="1200"/>
                  <a:t>for millions of citizens with low literacy levels</a:t>
                </a:r>
                <a:endParaRPr lang="en-IN" sz="1200"/>
              </a:p>
            </p:txBody>
          </p:sp>
          <p:pic>
            <p:nvPicPr>
              <p:cNvPr id="42" name="Graphic 41" descr="Checkbox Checked with solid fill">
                <a:extLst>
                  <a:ext uri="{FF2B5EF4-FFF2-40B4-BE49-F238E27FC236}">
                    <a16:creationId xmlns:a16="http://schemas.microsoft.com/office/drawing/2014/main" id="{04112B44-D927-A9A7-30C0-DAAB094D59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62506" y="3806264"/>
                <a:ext cx="305653" cy="305653"/>
              </a:xfrm>
              <a:prstGeom prst="rect">
                <a:avLst/>
              </a:prstGeom>
            </p:spPr>
          </p:pic>
          <p:pic>
            <p:nvPicPr>
              <p:cNvPr id="43" name="Graphic 42" descr="Checkbox Checked with solid fill">
                <a:extLst>
                  <a:ext uri="{FF2B5EF4-FFF2-40B4-BE49-F238E27FC236}">
                    <a16:creationId xmlns:a16="http://schemas.microsoft.com/office/drawing/2014/main" id="{337B02C0-E95C-7166-EFA8-E02A92E80DF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62506" y="4341711"/>
                <a:ext cx="305653" cy="305653"/>
              </a:xfrm>
              <a:prstGeom prst="rect">
                <a:avLst/>
              </a:prstGeom>
            </p:spPr>
          </p:pic>
          <p:pic>
            <p:nvPicPr>
              <p:cNvPr id="44" name="Graphic 43" descr="Checkbox Checked with solid fill">
                <a:extLst>
                  <a:ext uri="{FF2B5EF4-FFF2-40B4-BE49-F238E27FC236}">
                    <a16:creationId xmlns:a16="http://schemas.microsoft.com/office/drawing/2014/main" id="{28B99EE0-E1C2-E758-F82E-76CFB97B2DC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58392" y="4621538"/>
                <a:ext cx="305653" cy="305653"/>
              </a:xfrm>
              <a:prstGeom prst="rect">
                <a:avLst/>
              </a:prstGeom>
            </p:spPr>
          </p:pic>
        </p:grpSp>
        <p:sp>
          <p:nvSpPr>
            <p:cNvPr id="57" name="TextBox 56">
              <a:extLst>
                <a:ext uri="{FF2B5EF4-FFF2-40B4-BE49-F238E27FC236}">
                  <a16:creationId xmlns:a16="http://schemas.microsoft.com/office/drawing/2014/main" id="{02C7746F-E452-5D06-0EDB-54D62A9E92D6}"/>
                </a:ext>
              </a:extLst>
            </p:cNvPr>
            <p:cNvSpPr txBox="1"/>
            <p:nvPr/>
          </p:nvSpPr>
          <p:spPr>
            <a:xfrm rot="2005974">
              <a:off x="4172083" y="3265084"/>
              <a:ext cx="1876968" cy="1366269"/>
            </a:xfrm>
            <a:prstGeom prst="rect">
              <a:avLst/>
            </a:prstGeom>
            <a:noFill/>
          </p:spPr>
          <p:txBody>
            <a:bodyPr wrap="square" lIns="0" rIns="0" rtlCol="0" anchor="b">
              <a:prstTxWarp prst="textArchUp">
                <a:avLst>
                  <a:gd name="adj" fmla="val 12350265"/>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1">
                  <a:ln>
                    <a:noFill/>
                  </a:ln>
                  <a:solidFill>
                    <a:schemeClr val="accent4"/>
                  </a:solidFill>
                  <a:effectLst/>
                  <a:uLnTx/>
                  <a:uFillTx/>
                  <a:ea typeface="Open Sans" panose="020B0606030504020204" pitchFamily="34" charset="0"/>
                  <a:cs typeface="Open Sans" panose="020B0606030504020204" pitchFamily="34" charset="0"/>
                </a:rPr>
                <a:t>Text Simplification</a:t>
              </a:r>
            </a:p>
          </p:txBody>
        </p:sp>
      </p:grpSp>
      <p:grpSp>
        <p:nvGrpSpPr>
          <p:cNvPr id="69" name="Group 68">
            <a:extLst>
              <a:ext uri="{FF2B5EF4-FFF2-40B4-BE49-F238E27FC236}">
                <a16:creationId xmlns:a16="http://schemas.microsoft.com/office/drawing/2014/main" id="{3D6E36E7-DF27-87CB-7D1A-32092AD989B9}"/>
              </a:ext>
            </a:extLst>
          </p:cNvPr>
          <p:cNvGrpSpPr/>
          <p:nvPr/>
        </p:nvGrpSpPr>
        <p:grpSpPr>
          <a:xfrm>
            <a:off x="6116556" y="1487173"/>
            <a:ext cx="4960256" cy="1806998"/>
            <a:chOff x="6116556" y="1487173"/>
            <a:chExt cx="4960256" cy="1806998"/>
          </a:xfrm>
        </p:grpSpPr>
        <p:sp>
          <p:nvSpPr>
            <p:cNvPr id="7" name="Shape">
              <a:extLst>
                <a:ext uri="{FF2B5EF4-FFF2-40B4-BE49-F238E27FC236}">
                  <a16:creationId xmlns:a16="http://schemas.microsoft.com/office/drawing/2014/main" id="{52A52454-61D2-79A9-40D5-C923E4FBA8A3}"/>
                </a:ext>
              </a:extLst>
            </p:cNvPr>
            <p:cNvSpPr/>
            <p:nvPr/>
          </p:nvSpPr>
          <p:spPr>
            <a:xfrm>
              <a:off x="6116556" y="2095029"/>
              <a:ext cx="1423281" cy="1199142"/>
            </a:xfrm>
            <a:custGeom>
              <a:avLst/>
              <a:gdLst/>
              <a:ahLst/>
              <a:cxnLst>
                <a:cxn ang="0">
                  <a:pos x="wd2" y="hd2"/>
                </a:cxn>
                <a:cxn ang="5400000">
                  <a:pos x="wd2" y="hd2"/>
                </a:cxn>
                <a:cxn ang="10800000">
                  <a:pos x="wd2" y="hd2"/>
                </a:cxn>
                <a:cxn ang="16200000">
                  <a:pos x="wd2" y="hd2"/>
                </a:cxn>
              </a:cxnLst>
              <a:rect l="0" t="0" r="r" b="b"/>
              <a:pathLst>
                <a:path w="21600" h="21600" extrusionOk="0">
                  <a:moveTo>
                    <a:pt x="19372" y="16331"/>
                  </a:moveTo>
                  <a:cubicBezTo>
                    <a:pt x="18454" y="16331"/>
                    <a:pt x="17552" y="16250"/>
                    <a:pt x="16668" y="16089"/>
                  </a:cubicBezTo>
                  <a:cubicBezTo>
                    <a:pt x="16294" y="16028"/>
                    <a:pt x="15919" y="15927"/>
                    <a:pt x="15562" y="15827"/>
                  </a:cubicBezTo>
                  <a:cubicBezTo>
                    <a:pt x="8929" y="14070"/>
                    <a:pt x="3708" y="7873"/>
                    <a:pt x="2228" y="0"/>
                  </a:cubicBezTo>
                  <a:cubicBezTo>
                    <a:pt x="1837" y="2806"/>
                    <a:pt x="1072" y="5450"/>
                    <a:pt x="0" y="7893"/>
                  </a:cubicBezTo>
                  <a:cubicBezTo>
                    <a:pt x="2041" y="12354"/>
                    <a:pt x="5153" y="16049"/>
                    <a:pt x="8912" y="18471"/>
                  </a:cubicBezTo>
                  <a:cubicBezTo>
                    <a:pt x="9048" y="18552"/>
                    <a:pt x="9184" y="18633"/>
                    <a:pt x="9320" y="18713"/>
                  </a:cubicBezTo>
                  <a:cubicBezTo>
                    <a:pt x="9456" y="18794"/>
                    <a:pt x="9592" y="18875"/>
                    <a:pt x="9728" y="18956"/>
                  </a:cubicBezTo>
                  <a:cubicBezTo>
                    <a:pt x="12637" y="20651"/>
                    <a:pt x="15919" y="21600"/>
                    <a:pt x="19372" y="21600"/>
                  </a:cubicBezTo>
                  <a:cubicBezTo>
                    <a:pt x="20597" y="21600"/>
                    <a:pt x="21600" y="20409"/>
                    <a:pt x="21600" y="18956"/>
                  </a:cubicBezTo>
                  <a:cubicBezTo>
                    <a:pt x="21600" y="17502"/>
                    <a:pt x="20597" y="16331"/>
                    <a:pt x="19372" y="16331"/>
                  </a:cubicBezTo>
                  <a:close/>
                </a:path>
              </a:pathLst>
            </a:custGeom>
            <a:solidFill>
              <a:srgbClr val="005CB9"/>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1" i="0" u="none" strike="noStrike" kern="0" cap="none" spc="0" normalizeH="0" baseline="0" noProof="0">
                <a:ln>
                  <a:noFill/>
                </a:ln>
                <a:solidFill>
                  <a:prstClr val="white"/>
                </a:solidFill>
                <a:effectLst/>
                <a:uLnTx/>
                <a:uFillTx/>
              </a:endParaRPr>
            </a:p>
          </p:txBody>
        </p:sp>
        <p:sp>
          <p:nvSpPr>
            <p:cNvPr id="12" name="Shape">
              <a:extLst>
                <a:ext uri="{FF2B5EF4-FFF2-40B4-BE49-F238E27FC236}">
                  <a16:creationId xmlns:a16="http://schemas.microsoft.com/office/drawing/2014/main" id="{7EF1228F-531F-8295-E033-479F6BAC9BD6}"/>
                </a:ext>
              </a:extLst>
            </p:cNvPr>
            <p:cNvSpPr/>
            <p:nvPr/>
          </p:nvSpPr>
          <p:spPr>
            <a:xfrm>
              <a:off x="6430351" y="1635544"/>
              <a:ext cx="1187530" cy="1187527"/>
            </a:xfrm>
            <a:custGeom>
              <a:avLst/>
              <a:gdLst/>
              <a:ahLst/>
              <a:cxnLst>
                <a:cxn ang="0">
                  <a:pos x="wd2" y="hd2"/>
                </a:cxn>
                <a:cxn ang="5400000">
                  <a:pos x="wd2" y="hd2"/>
                </a:cxn>
                <a:cxn ang="10800000">
                  <a:pos x="wd2" y="hd2"/>
                </a:cxn>
                <a:cxn ang="16200000">
                  <a:pos x="wd2" y="hd2"/>
                </a:cxn>
              </a:cxnLst>
              <a:rect l="0" t="0" r="r" b="b"/>
              <a:pathLst>
                <a:path w="18956" h="18956" extrusionOk="0">
                  <a:moveTo>
                    <a:pt x="1521" y="1521"/>
                  </a:moveTo>
                  <a:cubicBezTo>
                    <a:pt x="4365" y="-1322"/>
                    <a:pt x="10232" y="-65"/>
                    <a:pt x="14626" y="4330"/>
                  </a:cubicBezTo>
                  <a:cubicBezTo>
                    <a:pt x="19021" y="8724"/>
                    <a:pt x="20278" y="14591"/>
                    <a:pt x="17435" y="17435"/>
                  </a:cubicBezTo>
                  <a:cubicBezTo>
                    <a:pt x="14591" y="20278"/>
                    <a:pt x="8724" y="19021"/>
                    <a:pt x="4330" y="14626"/>
                  </a:cubicBezTo>
                  <a:cubicBezTo>
                    <a:pt x="-65" y="10232"/>
                    <a:pt x="-1322" y="4365"/>
                    <a:pt x="1521" y="1521"/>
                  </a:cubicBezTo>
                  <a:close/>
                </a:path>
              </a:pathLst>
            </a:custGeom>
            <a:solidFill>
              <a:srgbClr val="005CB9">
                <a:alpha val="80000"/>
              </a:srgbClr>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1" i="0" u="none" strike="noStrike" kern="0" cap="none" spc="0" normalizeH="0" baseline="0" noProof="0">
                <a:ln>
                  <a:noFill/>
                </a:ln>
                <a:solidFill>
                  <a:prstClr val="white"/>
                </a:solidFill>
                <a:effectLst/>
                <a:uLnTx/>
                <a:uFillTx/>
              </a:endParaRPr>
            </a:p>
          </p:txBody>
        </p:sp>
        <p:sp>
          <p:nvSpPr>
            <p:cNvPr id="15" name="Shape">
              <a:extLst>
                <a:ext uri="{FF2B5EF4-FFF2-40B4-BE49-F238E27FC236}">
                  <a16:creationId xmlns:a16="http://schemas.microsoft.com/office/drawing/2014/main" id="{724EEB66-BED0-0E48-83F2-67ED852755F0}"/>
                </a:ext>
              </a:extLst>
            </p:cNvPr>
            <p:cNvSpPr/>
            <p:nvPr/>
          </p:nvSpPr>
          <p:spPr>
            <a:xfrm>
              <a:off x="6284662" y="1487173"/>
              <a:ext cx="1476903" cy="1532351"/>
            </a:xfrm>
            <a:custGeom>
              <a:avLst/>
              <a:gdLst/>
              <a:ahLst/>
              <a:cxnLst>
                <a:cxn ang="0">
                  <a:pos x="wd2" y="hd2"/>
                </a:cxn>
                <a:cxn ang="5400000">
                  <a:pos x="wd2" y="hd2"/>
                </a:cxn>
                <a:cxn ang="10800000">
                  <a:pos x="wd2" y="hd2"/>
                </a:cxn>
                <a:cxn ang="16200000">
                  <a:pos x="wd2" y="hd2"/>
                </a:cxn>
              </a:cxnLst>
              <a:rect l="0" t="0" r="r" b="b"/>
              <a:pathLst>
                <a:path w="21582" h="20232" extrusionOk="0">
                  <a:moveTo>
                    <a:pt x="349" y="2828"/>
                  </a:moveTo>
                  <a:cubicBezTo>
                    <a:pt x="4519" y="-940"/>
                    <a:pt x="11964" y="-343"/>
                    <a:pt x="16957" y="4168"/>
                  </a:cubicBezTo>
                  <a:cubicBezTo>
                    <a:pt x="19379" y="6357"/>
                    <a:pt x="20863" y="9117"/>
                    <a:pt x="21141" y="11956"/>
                  </a:cubicBezTo>
                  <a:cubicBezTo>
                    <a:pt x="21391" y="14583"/>
                    <a:pt x="20583" y="16971"/>
                    <a:pt x="18851" y="18762"/>
                  </a:cubicBezTo>
                  <a:lnTo>
                    <a:pt x="18381" y="18378"/>
                  </a:lnTo>
                  <a:cubicBezTo>
                    <a:pt x="18234" y="18258"/>
                    <a:pt x="18014" y="18325"/>
                    <a:pt x="17970" y="18497"/>
                  </a:cubicBezTo>
                  <a:lnTo>
                    <a:pt x="17794" y="19227"/>
                  </a:lnTo>
                  <a:lnTo>
                    <a:pt x="17617" y="19957"/>
                  </a:lnTo>
                  <a:cubicBezTo>
                    <a:pt x="17573" y="20129"/>
                    <a:pt x="17749" y="20275"/>
                    <a:pt x="17940" y="20222"/>
                  </a:cubicBezTo>
                  <a:lnTo>
                    <a:pt x="18733" y="19996"/>
                  </a:lnTo>
                  <a:lnTo>
                    <a:pt x="19526" y="19771"/>
                  </a:lnTo>
                  <a:cubicBezTo>
                    <a:pt x="19717" y="19718"/>
                    <a:pt x="19761" y="19505"/>
                    <a:pt x="19614" y="19386"/>
                  </a:cubicBezTo>
                  <a:lnTo>
                    <a:pt x="19144" y="19015"/>
                  </a:lnTo>
                  <a:cubicBezTo>
                    <a:pt x="20730" y="17383"/>
                    <a:pt x="21582" y="15246"/>
                    <a:pt x="21582" y="12898"/>
                  </a:cubicBezTo>
                  <a:cubicBezTo>
                    <a:pt x="21582" y="12580"/>
                    <a:pt x="21567" y="12248"/>
                    <a:pt x="21538" y="11930"/>
                  </a:cubicBezTo>
                  <a:cubicBezTo>
                    <a:pt x="21259" y="9011"/>
                    <a:pt x="19732" y="6158"/>
                    <a:pt x="17236" y="3916"/>
                  </a:cubicBezTo>
                  <a:cubicBezTo>
                    <a:pt x="12096" y="-728"/>
                    <a:pt x="4387" y="-1325"/>
                    <a:pt x="55" y="2576"/>
                  </a:cubicBezTo>
                  <a:cubicBezTo>
                    <a:pt x="-18" y="2642"/>
                    <a:pt x="-18" y="2761"/>
                    <a:pt x="55" y="2828"/>
                  </a:cubicBezTo>
                  <a:cubicBezTo>
                    <a:pt x="129" y="2907"/>
                    <a:pt x="261" y="2907"/>
                    <a:pt x="349" y="2828"/>
                  </a:cubicBezTo>
                  <a:close/>
                </a:path>
              </a:pathLst>
            </a:custGeom>
            <a:solidFill>
              <a:srgbClr val="D3D3D3"/>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1" i="0" u="none" strike="noStrike" kern="0" cap="none" spc="0" normalizeH="0" baseline="0" noProof="0">
                <a:ln>
                  <a:noFill/>
                </a:ln>
                <a:solidFill>
                  <a:prstClr val="white"/>
                </a:solidFill>
                <a:effectLst/>
                <a:uLnTx/>
                <a:uFillTx/>
              </a:endParaRPr>
            </a:p>
          </p:txBody>
        </p:sp>
        <p:pic>
          <p:nvPicPr>
            <p:cNvPr id="22" name="Graphic 21" descr="Continuous Improvement with solid fill">
              <a:extLst>
                <a:ext uri="{FF2B5EF4-FFF2-40B4-BE49-F238E27FC236}">
                  <a16:creationId xmlns:a16="http://schemas.microsoft.com/office/drawing/2014/main" id="{8E669476-0062-F156-A816-B08FAA5BBB2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89007" y="1824755"/>
              <a:ext cx="807720" cy="807720"/>
            </a:xfrm>
            <a:prstGeom prst="rect">
              <a:avLst/>
            </a:prstGeom>
          </p:spPr>
        </p:pic>
        <p:sp>
          <p:nvSpPr>
            <p:cNvPr id="29" name="TextBox 28">
              <a:extLst>
                <a:ext uri="{FF2B5EF4-FFF2-40B4-BE49-F238E27FC236}">
                  <a16:creationId xmlns:a16="http://schemas.microsoft.com/office/drawing/2014/main" id="{AAE0C2D0-5892-FAAC-7459-36BA44452079}"/>
                </a:ext>
              </a:extLst>
            </p:cNvPr>
            <p:cNvSpPr txBox="1"/>
            <p:nvPr/>
          </p:nvSpPr>
          <p:spPr>
            <a:xfrm>
              <a:off x="7918239" y="1729792"/>
              <a:ext cx="2439913" cy="369332"/>
            </a:xfrm>
            <a:prstGeom prst="rect">
              <a:avLst/>
            </a:prstGeom>
            <a:noFill/>
          </p:spPr>
          <p:txBody>
            <a:bodyPr wrap="square" rtlCol="0">
              <a:spAutoFit/>
            </a:bodyPr>
            <a:lstStyle/>
            <a:p>
              <a:r>
                <a:rPr lang="en-IN" b="1">
                  <a:solidFill>
                    <a:srgbClr val="005CB9"/>
                  </a:solidFill>
                </a:rPr>
                <a:t>Machine Translation</a:t>
              </a:r>
            </a:p>
          </p:txBody>
        </p:sp>
        <p:sp>
          <p:nvSpPr>
            <p:cNvPr id="38" name="TextBox 37">
              <a:extLst>
                <a:ext uri="{FF2B5EF4-FFF2-40B4-BE49-F238E27FC236}">
                  <a16:creationId xmlns:a16="http://schemas.microsoft.com/office/drawing/2014/main" id="{196AFBA7-6B6E-F26E-A426-137AD5BB5840}"/>
                </a:ext>
              </a:extLst>
            </p:cNvPr>
            <p:cNvSpPr txBox="1"/>
            <p:nvPr/>
          </p:nvSpPr>
          <p:spPr>
            <a:xfrm>
              <a:off x="8111641" y="2062619"/>
              <a:ext cx="2697213" cy="598049"/>
            </a:xfrm>
            <a:prstGeom prst="rect">
              <a:avLst/>
            </a:prstGeom>
            <a:noFill/>
          </p:spPr>
          <p:txBody>
            <a:bodyPr wrap="none" rtlCol="0">
              <a:spAutoFit/>
            </a:bodyPr>
            <a:lstStyle/>
            <a:p>
              <a:pPr>
                <a:lnSpc>
                  <a:spcPct val="145000"/>
                </a:lnSpc>
              </a:pPr>
              <a:r>
                <a:rPr lang="en-US" sz="1200"/>
                <a:t>Market size is expected to reach USD</a:t>
              </a:r>
              <a:br>
                <a:rPr lang="en-US" sz="1200"/>
              </a:br>
              <a:r>
                <a:rPr lang="en-US" sz="1200"/>
                <a:t>1.5 billion by 2027</a:t>
              </a:r>
              <a:endParaRPr lang="en-IN" sz="1200"/>
            </a:p>
          </p:txBody>
        </p:sp>
        <p:pic>
          <p:nvPicPr>
            <p:cNvPr id="39" name="Graphic 38" descr="Checkbox Checked with solid fill">
              <a:extLst>
                <a:ext uri="{FF2B5EF4-FFF2-40B4-BE49-F238E27FC236}">
                  <a16:creationId xmlns:a16="http://schemas.microsoft.com/office/drawing/2014/main" id="{E9311F3F-FC5F-4C5F-157E-C08307CF9B0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881593" y="2125027"/>
              <a:ext cx="305653" cy="305653"/>
            </a:xfrm>
            <a:prstGeom prst="rect">
              <a:avLst/>
            </a:prstGeom>
          </p:spPr>
        </p:pic>
        <p:sp>
          <p:nvSpPr>
            <p:cNvPr id="54" name="TextBox 53">
              <a:extLst>
                <a:ext uri="{FF2B5EF4-FFF2-40B4-BE49-F238E27FC236}">
                  <a16:creationId xmlns:a16="http://schemas.microsoft.com/office/drawing/2014/main" id="{F3FBB585-C2D2-2820-1D89-030D76CAF9FD}"/>
                </a:ext>
              </a:extLst>
            </p:cNvPr>
            <p:cNvSpPr txBox="1"/>
            <p:nvPr/>
          </p:nvSpPr>
          <p:spPr>
            <a:xfrm rot="1946275">
              <a:off x="6142486" y="1832307"/>
              <a:ext cx="1773622" cy="1230292"/>
            </a:xfrm>
            <a:prstGeom prst="rect">
              <a:avLst/>
            </a:prstGeom>
            <a:noFill/>
          </p:spPr>
          <p:txBody>
            <a:bodyPr wrap="square" lIns="0" rIns="0" rtlCol="0" anchor="b">
              <a:prstTxWarp prst="textArchDown">
                <a:avLst>
                  <a:gd name="adj" fmla="val 21595905"/>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1">
                  <a:ln>
                    <a:noFill/>
                  </a:ln>
                  <a:solidFill>
                    <a:schemeClr val="accent4"/>
                  </a:solidFill>
                  <a:effectLst/>
                  <a:uLnTx/>
                  <a:uFillTx/>
                  <a:ea typeface="Open Sans" panose="020B0606030504020204" pitchFamily="34" charset="0"/>
                  <a:cs typeface="Open Sans" panose="020B0606030504020204" pitchFamily="34" charset="0"/>
                </a:rPr>
                <a:t>Machine Translation</a:t>
              </a:r>
            </a:p>
          </p:txBody>
        </p:sp>
        <p:sp>
          <p:nvSpPr>
            <p:cNvPr id="58" name="TextBox 57">
              <a:extLst>
                <a:ext uri="{FF2B5EF4-FFF2-40B4-BE49-F238E27FC236}">
                  <a16:creationId xmlns:a16="http://schemas.microsoft.com/office/drawing/2014/main" id="{D22F0CD0-0A19-C13D-6DEE-BB0971084215}"/>
                </a:ext>
              </a:extLst>
            </p:cNvPr>
            <p:cNvSpPr txBox="1"/>
            <p:nvPr/>
          </p:nvSpPr>
          <p:spPr>
            <a:xfrm>
              <a:off x="8111641" y="2614381"/>
              <a:ext cx="2965171" cy="598049"/>
            </a:xfrm>
            <a:prstGeom prst="rect">
              <a:avLst/>
            </a:prstGeom>
            <a:noFill/>
          </p:spPr>
          <p:txBody>
            <a:bodyPr wrap="none" rtlCol="0">
              <a:spAutoFit/>
            </a:bodyPr>
            <a:lstStyle/>
            <a:p>
              <a:pPr>
                <a:lnSpc>
                  <a:spcPct val="145000"/>
                </a:lnSpc>
              </a:pPr>
              <a:r>
                <a:rPr lang="en-US" sz="1200" b="1"/>
                <a:t>Technology Company:</a:t>
              </a:r>
              <a:r>
                <a:rPr lang="en-US" sz="1200"/>
                <a:t> Potentially gain a</a:t>
              </a:r>
              <a:br>
                <a:rPr lang="en-US" sz="1200"/>
              </a:br>
              <a:r>
                <a:rPr lang="en-US" sz="1200"/>
                <a:t>competitive advantage</a:t>
              </a:r>
              <a:endParaRPr lang="en-IN" sz="1200"/>
            </a:p>
          </p:txBody>
        </p:sp>
        <p:pic>
          <p:nvPicPr>
            <p:cNvPr id="59" name="Graphic 58" descr="Checkbox Checked with solid fill">
              <a:extLst>
                <a:ext uri="{FF2B5EF4-FFF2-40B4-BE49-F238E27FC236}">
                  <a16:creationId xmlns:a16="http://schemas.microsoft.com/office/drawing/2014/main" id="{4035D8E7-8C6C-8332-BDAA-23CB475A445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881593" y="2676789"/>
              <a:ext cx="305653" cy="305653"/>
            </a:xfrm>
            <a:prstGeom prst="rect">
              <a:avLst/>
            </a:prstGeom>
          </p:spPr>
        </p:pic>
      </p:grpSp>
      <p:sp>
        <p:nvSpPr>
          <p:cNvPr id="27" name="TextBox 26">
            <a:extLst>
              <a:ext uri="{FF2B5EF4-FFF2-40B4-BE49-F238E27FC236}">
                <a16:creationId xmlns:a16="http://schemas.microsoft.com/office/drawing/2014/main" id="{41F1F814-7771-BED3-7454-AF458DFBA140}"/>
              </a:ext>
            </a:extLst>
          </p:cNvPr>
          <p:cNvSpPr txBox="1"/>
          <p:nvPr/>
        </p:nvSpPr>
        <p:spPr>
          <a:xfrm>
            <a:off x="5625852" y="3022847"/>
            <a:ext cx="938077" cy="246221"/>
          </a:xfrm>
          <a:prstGeom prst="rect">
            <a:avLst/>
          </a:prstGeom>
          <a:noFill/>
        </p:spPr>
        <p:txBody>
          <a:bodyPr wrap="square" rtlCol="0">
            <a:spAutoFit/>
          </a:bodyPr>
          <a:lstStyle/>
          <a:p>
            <a:pPr algn="ctr"/>
            <a:r>
              <a:rPr lang="en-IN" sz="1000" b="1">
                <a:solidFill>
                  <a:schemeClr val="accent4"/>
                </a:solidFill>
              </a:rPr>
              <a:t>Education</a:t>
            </a:r>
          </a:p>
        </p:txBody>
      </p:sp>
      <p:grpSp>
        <p:nvGrpSpPr>
          <p:cNvPr id="117" name="Group 116">
            <a:extLst>
              <a:ext uri="{FF2B5EF4-FFF2-40B4-BE49-F238E27FC236}">
                <a16:creationId xmlns:a16="http://schemas.microsoft.com/office/drawing/2014/main" id="{9E6B2DB6-622F-F922-2EDF-1EF29274CD38}"/>
              </a:ext>
            </a:extLst>
          </p:cNvPr>
          <p:cNvGrpSpPr/>
          <p:nvPr/>
        </p:nvGrpSpPr>
        <p:grpSpPr>
          <a:xfrm>
            <a:off x="3621507" y="4955136"/>
            <a:ext cx="4726006" cy="1140137"/>
            <a:chOff x="3621507" y="4955136"/>
            <a:chExt cx="4726006" cy="1140137"/>
          </a:xfrm>
        </p:grpSpPr>
        <p:sp>
          <p:nvSpPr>
            <p:cNvPr id="50" name="TextBox 49">
              <a:extLst>
                <a:ext uri="{FF2B5EF4-FFF2-40B4-BE49-F238E27FC236}">
                  <a16:creationId xmlns:a16="http://schemas.microsoft.com/office/drawing/2014/main" id="{516E3A10-6A88-2122-38C8-D066001A183D}"/>
                </a:ext>
              </a:extLst>
            </p:cNvPr>
            <p:cNvSpPr txBox="1"/>
            <p:nvPr/>
          </p:nvSpPr>
          <p:spPr>
            <a:xfrm>
              <a:off x="3812682" y="5229330"/>
              <a:ext cx="4534831" cy="865943"/>
            </a:xfrm>
            <a:prstGeom prst="rect">
              <a:avLst/>
            </a:prstGeom>
            <a:noFill/>
          </p:spPr>
          <p:txBody>
            <a:bodyPr wrap="none" rtlCol="0">
              <a:spAutoFit/>
            </a:bodyPr>
            <a:lstStyle/>
            <a:p>
              <a:pPr algn="ctr">
                <a:lnSpc>
                  <a:spcPct val="145000"/>
                </a:lnSpc>
              </a:pPr>
              <a:r>
                <a:rPr lang="en-US" sz="1200"/>
                <a:t>250 million primary school-aged children are unable to </a:t>
              </a:r>
              <a:br>
                <a:rPr lang="en-US" sz="1200"/>
              </a:br>
              <a:r>
                <a:rPr lang="en-US" sz="1200"/>
                <a:t>read, write, or do basic math</a:t>
              </a:r>
              <a:br>
                <a:rPr lang="en-US" sz="1200"/>
              </a:br>
              <a:r>
                <a:rPr lang="en-US" sz="1200" b="1"/>
                <a:t>Non-profit organization:</a:t>
              </a:r>
              <a:r>
                <a:rPr lang="en-US" sz="1200"/>
                <a:t> Positive impact on millions of students</a:t>
              </a:r>
              <a:endParaRPr lang="en-IN" sz="1200"/>
            </a:p>
          </p:txBody>
        </p:sp>
        <p:pic>
          <p:nvPicPr>
            <p:cNvPr id="51" name="Graphic 50" descr="Chevron arrows with solid fill">
              <a:extLst>
                <a:ext uri="{FF2B5EF4-FFF2-40B4-BE49-F238E27FC236}">
                  <a16:creationId xmlns:a16="http://schemas.microsoft.com/office/drawing/2014/main" id="{A8712F1A-990E-0C04-E34A-AA6676A9226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908933" y="5297837"/>
              <a:ext cx="263573" cy="263573"/>
            </a:xfrm>
            <a:prstGeom prst="rect">
              <a:avLst/>
            </a:prstGeom>
          </p:spPr>
        </p:pic>
        <p:pic>
          <p:nvPicPr>
            <p:cNvPr id="52" name="Graphic 51" descr="Chevron arrows with solid fill">
              <a:extLst>
                <a:ext uri="{FF2B5EF4-FFF2-40B4-BE49-F238E27FC236}">
                  <a16:creationId xmlns:a16="http://schemas.microsoft.com/office/drawing/2014/main" id="{02A007A2-BA2C-0B8F-A0A8-7AAC4552889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21507" y="5819482"/>
              <a:ext cx="263573" cy="263573"/>
            </a:xfrm>
            <a:prstGeom prst="rect">
              <a:avLst/>
            </a:prstGeom>
          </p:spPr>
        </p:pic>
        <p:sp>
          <p:nvSpPr>
            <p:cNvPr id="53" name="TextBox 52">
              <a:extLst>
                <a:ext uri="{FF2B5EF4-FFF2-40B4-BE49-F238E27FC236}">
                  <a16:creationId xmlns:a16="http://schemas.microsoft.com/office/drawing/2014/main" id="{C605A32E-C3ED-5632-62CD-F23B4B7508BF}"/>
                </a:ext>
              </a:extLst>
            </p:cNvPr>
            <p:cNvSpPr txBox="1"/>
            <p:nvPr/>
          </p:nvSpPr>
          <p:spPr>
            <a:xfrm>
              <a:off x="4519630" y="4955136"/>
              <a:ext cx="3082348" cy="369332"/>
            </a:xfrm>
            <a:prstGeom prst="rect">
              <a:avLst/>
            </a:prstGeom>
            <a:noFill/>
          </p:spPr>
          <p:txBody>
            <a:bodyPr wrap="square" rtlCol="0">
              <a:spAutoFit/>
            </a:bodyPr>
            <a:lstStyle/>
            <a:p>
              <a:pPr algn="ctr"/>
              <a:r>
                <a:rPr lang="en-IN" b="1">
                  <a:solidFill>
                    <a:schemeClr val="accent1"/>
                  </a:solidFill>
                </a:rPr>
                <a:t>Education</a:t>
              </a:r>
            </a:p>
          </p:txBody>
        </p:sp>
      </p:grpSp>
    </p:spTree>
    <p:extLst>
      <p:ext uri="{BB962C8B-B14F-4D97-AF65-F5344CB8AC3E}">
        <p14:creationId xmlns:p14="http://schemas.microsoft.com/office/powerpoint/2010/main" val="3156575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50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117"/>
                                        </p:tgtEl>
                                        <p:attrNameLst>
                                          <p:attrName>style.visibility</p:attrName>
                                        </p:attrNameLst>
                                      </p:cBhvr>
                                      <p:to>
                                        <p:strVal val="visible"/>
                                      </p:to>
                                    </p:set>
                                    <p:animEffect transition="in" filter="fade">
                                      <p:cBhvr>
                                        <p:cTn id="33"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09398"/>
          </a:xfrm>
        </p:spPr>
        <p:txBody>
          <a:bodyPr/>
          <a:lstStyle/>
          <a:p>
            <a:r>
              <a:rPr lang="en-US" sz="4400"/>
              <a:t>Future scope</a:t>
            </a:r>
          </a:p>
        </p:txBody>
      </p:sp>
      <p:grpSp>
        <p:nvGrpSpPr>
          <p:cNvPr id="121" name="Group 120">
            <a:extLst>
              <a:ext uri="{FF2B5EF4-FFF2-40B4-BE49-F238E27FC236}">
                <a16:creationId xmlns:a16="http://schemas.microsoft.com/office/drawing/2014/main" id="{585CB1F3-506D-ED82-109C-99F40EA65FFB}"/>
              </a:ext>
            </a:extLst>
          </p:cNvPr>
          <p:cNvGrpSpPr/>
          <p:nvPr/>
        </p:nvGrpSpPr>
        <p:grpSpPr>
          <a:xfrm>
            <a:off x="325449" y="2511608"/>
            <a:ext cx="4045584" cy="1866590"/>
            <a:chOff x="19050" y="2238530"/>
            <a:chExt cx="4045584" cy="1866590"/>
          </a:xfrm>
        </p:grpSpPr>
        <p:grpSp>
          <p:nvGrpSpPr>
            <p:cNvPr id="66" name="Group 65">
              <a:extLst>
                <a:ext uri="{FF2B5EF4-FFF2-40B4-BE49-F238E27FC236}">
                  <a16:creationId xmlns:a16="http://schemas.microsoft.com/office/drawing/2014/main" id="{63980AF3-B7B4-ACC0-E169-D0FF3422321C}"/>
                </a:ext>
              </a:extLst>
            </p:cNvPr>
            <p:cNvGrpSpPr/>
            <p:nvPr/>
          </p:nvGrpSpPr>
          <p:grpSpPr>
            <a:xfrm>
              <a:off x="2447808" y="2238530"/>
              <a:ext cx="1616826" cy="1866590"/>
              <a:chOff x="2591426" y="2495705"/>
              <a:chExt cx="1616826" cy="1866590"/>
            </a:xfrm>
          </p:grpSpPr>
          <p:sp>
            <p:nvSpPr>
              <p:cNvPr id="141" name="Google Shape;664;p26">
                <a:extLst>
                  <a:ext uri="{FF2B5EF4-FFF2-40B4-BE49-F238E27FC236}">
                    <a16:creationId xmlns:a16="http://schemas.microsoft.com/office/drawing/2014/main" id="{6D3112D7-ABD5-90DC-E182-E1898533023E}"/>
                  </a:ext>
                </a:extLst>
              </p:cNvPr>
              <p:cNvSpPr/>
              <p:nvPr/>
            </p:nvSpPr>
            <p:spPr>
              <a:xfrm rot="5400000">
                <a:off x="2466544" y="2620587"/>
                <a:ext cx="1866590" cy="1616826"/>
              </a:xfrm>
              <a:prstGeom prst="hexagon">
                <a:avLst>
                  <a:gd name="adj" fmla="val 28729"/>
                  <a:gd name="vf" fmla="val 115470"/>
                </a:avLst>
              </a:prstGeom>
              <a:solidFill>
                <a:srgbClr val="07A7E1">
                  <a:alpha val="50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42" name="Google Shape;665;p26">
                <a:extLst>
                  <a:ext uri="{FF2B5EF4-FFF2-40B4-BE49-F238E27FC236}">
                    <a16:creationId xmlns:a16="http://schemas.microsoft.com/office/drawing/2014/main" id="{6247E618-0105-DE2C-505A-47142931F9CF}"/>
                  </a:ext>
                </a:extLst>
              </p:cNvPr>
              <p:cNvSpPr/>
              <p:nvPr/>
            </p:nvSpPr>
            <p:spPr>
              <a:xfrm rot="5400000">
                <a:off x="2713740" y="2834866"/>
                <a:ext cx="1372203" cy="1188414"/>
              </a:xfrm>
              <a:prstGeom prst="hexagon">
                <a:avLst>
                  <a:gd name="adj" fmla="val 28729"/>
                  <a:gd name="vf" fmla="val 115470"/>
                </a:avLst>
              </a:prstGeom>
              <a:solidFill>
                <a:srgbClr val="07A7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pic>
            <p:nvPicPr>
              <p:cNvPr id="57" name="Graphic 56" descr="Settings with solid fill">
                <a:extLst>
                  <a:ext uri="{FF2B5EF4-FFF2-40B4-BE49-F238E27FC236}">
                    <a16:creationId xmlns:a16="http://schemas.microsoft.com/office/drawing/2014/main" id="{0C1F542C-F2AF-94EA-AC31-41678BD881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1769" y="3098975"/>
                <a:ext cx="628244" cy="628244"/>
              </a:xfrm>
              <a:prstGeom prst="rect">
                <a:avLst/>
              </a:prstGeom>
            </p:spPr>
          </p:pic>
        </p:grpSp>
        <p:grpSp>
          <p:nvGrpSpPr>
            <p:cNvPr id="120" name="Group 119">
              <a:extLst>
                <a:ext uri="{FF2B5EF4-FFF2-40B4-BE49-F238E27FC236}">
                  <a16:creationId xmlns:a16="http://schemas.microsoft.com/office/drawing/2014/main" id="{1E88B404-579C-DB80-AE69-997C53E975EA}"/>
                </a:ext>
              </a:extLst>
            </p:cNvPr>
            <p:cNvGrpSpPr/>
            <p:nvPr/>
          </p:nvGrpSpPr>
          <p:grpSpPr>
            <a:xfrm>
              <a:off x="19050" y="2615754"/>
              <a:ext cx="2392629" cy="1112143"/>
              <a:chOff x="19050" y="2609370"/>
              <a:chExt cx="2392629" cy="1112143"/>
            </a:xfrm>
          </p:grpSpPr>
          <p:sp>
            <p:nvSpPr>
              <p:cNvPr id="68" name="Google Shape;660;p26">
                <a:extLst>
                  <a:ext uri="{FF2B5EF4-FFF2-40B4-BE49-F238E27FC236}">
                    <a16:creationId xmlns:a16="http://schemas.microsoft.com/office/drawing/2014/main" id="{91234A96-CA0E-226E-7B54-2AE860093EDD}"/>
                  </a:ext>
                </a:extLst>
              </p:cNvPr>
              <p:cNvSpPr txBox="1"/>
              <p:nvPr/>
            </p:nvSpPr>
            <p:spPr>
              <a:xfrm>
                <a:off x="19050" y="2878827"/>
                <a:ext cx="2392629" cy="842686"/>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IN" sz="1200" b="0" i="0" u="none" strike="noStrike" kern="0" cap="none" spc="0" normalizeH="0" baseline="0" noProof="0" dirty="0">
                    <a:ln>
                      <a:noFill/>
                    </a:ln>
                    <a:solidFill>
                      <a:srgbClr val="000000"/>
                    </a:solidFill>
                    <a:effectLst/>
                    <a:uLnTx/>
                    <a:uFillTx/>
                    <a:ea typeface="Roboto"/>
                    <a:cs typeface="Roboto"/>
                    <a:sym typeface="Roboto"/>
                  </a:rPr>
                  <a:t>33% time savings during instantiation when AMI stored on an Elastic Block Storage </a:t>
                </a:r>
                <a:endParaRPr kumimoji="0" sz="1200" b="0" i="0" u="none" strike="noStrike" kern="0" cap="none" spc="0" normalizeH="0" baseline="0" noProof="0" dirty="0">
                  <a:ln>
                    <a:noFill/>
                  </a:ln>
                  <a:solidFill>
                    <a:srgbClr val="000000"/>
                  </a:solidFill>
                  <a:effectLst/>
                  <a:uLnTx/>
                  <a:uFillTx/>
                  <a:ea typeface="Roboto"/>
                  <a:cs typeface="Roboto"/>
                  <a:sym typeface="Roboto"/>
                </a:endParaRPr>
              </a:p>
            </p:txBody>
          </p:sp>
          <p:sp>
            <p:nvSpPr>
              <p:cNvPr id="69" name="Google Shape;661;p26">
                <a:extLst>
                  <a:ext uri="{FF2B5EF4-FFF2-40B4-BE49-F238E27FC236}">
                    <a16:creationId xmlns:a16="http://schemas.microsoft.com/office/drawing/2014/main" id="{1695FAD7-0DBB-A01B-B656-74B19C5FBCBB}"/>
                  </a:ext>
                </a:extLst>
              </p:cNvPr>
              <p:cNvSpPr txBox="1"/>
              <p:nvPr/>
            </p:nvSpPr>
            <p:spPr>
              <a:xfrm>
                <a:off x="217119" y="2609370"/>
                <a:ext cx="2194560" cy="506383"/>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 sz="1700" b="1" i="0" u="none" strike="noStrike" kern="0" cap="none" spc="0" normalizeH="0" baseline="0" noProof="0">
                    <a:ln>
                      <a:noFill/>
                    </a:ln>
                    <a:solidFill>
                      <a:srgbClr val="07A7E1"/>
                    </a:solidFill>
                    <a:effectLst/>
                    <a:uLnTx/>
                    <a:uFillTx/>
                    <a:ea typeface="Fira Sans Extra Condensed Medium"/>
                    <a:cs typeface="Fira Sans Extra Condensed Medium"/>
                    <a:sym typeface="Fira Sans Extra Condensed Medium"/>
                  </a:rPr>
                  <a:t>Attach EBS</a:t>
                </a:r>
                <a:endParaRPr kumimoji="0" sz="1700" b="1" i="0" u="none" strike="noStrike" kern="0" cap="none" spc="0" normalizeH="0" baseline="0" noProof="0">
                  <a:ln>
                    <a:noFill/>
                  </a:ln>
                  <a:solidFill>
                    <a:srgbClr val="07A7E1"/>
                  </a:solidFill>
                  <a:effectLst/>
                  <a:uLnTx/>
                  <a:uFillTx/>
                  <a:ea typeface="Fira Sans Extra Condensed Medium"/>
                  <a:cs typeface="Fira Sans Extra Condensed Medium"/>
                  <a:sym typeface="Fira Sans Extra Condensed Medium"/>
                </a:endParaRPr>
              </a:p>
            </p:txBody>
          </p:sp>
        </p:grpSp>
      </p:grpSp>
      <p:grpSp>
        <p:nvGrpSpPr>
          <p:cNvPr id="133" name="Group 132">
            <a:extLst>
              <a:ext uri="{FF2B5EF4-FFF2-40B4-BE49-F238E27FC236}">
                <a16:creationId xmlns:a16="http://schemas.microsoft.com/office/drawing/2014/main" id="{0ACB1567-8B9E-BCD9-65B5-A629784B0C1B}"/>
              </a:ext>
            </a:extLst>
          </p:cNvPr>
          <p:cNvGrpSpPr/>
          <p:nvPr/>
        </p:nvGrpSpPr>
        <p:grpSpPr>
          <a:xfrm>
            <a:off x="4146344" y="3159308"/>
            <a:ext cx="2194560" cy="2998958"/>
            <a:chOff x="3858995" y="2886230"/>
            <a:chExt cx="2194560" cy="2998958"/>
          </a:xfrm>
        </p:grpSpPr>
        <p:grpSp>
          <p:nvGrpSpPr>
            <p:cNvPr id="63" name="Group 62">
              <a:extLst>
                <a:ext uri="{FF2B5EF4-FFF2-40B4-BE49-F238E27FC236}">
                  <a16:creationId xmlns:a16="http://schemas.microsoft.com/office/drawing/2014/main" id="{2BA30583-E06E-F17D-C3B9-78F1503F9464}"/>
                </a:ext>
              </a:extLst>
            </p:cNvPr>
            <p:cNvGrpSpPr/>
            <p:nvPr/>
          </p:nvGrpSpPr>
          <p:grpSpPr>
            <a:xfrm>
              <a:off x="4147862" y="2886230"/>
              <a:ext cx="1616826" cy="1866590"/>
              <a:chOff x="4275062" y="2495705"/>
              <a:chExt cx="1616826" cy="1866590"/>
            </a:xfrm>
          </p:grpSpPr>
          <p:sp>
            <p:nvSpPr>
              <p:cNvPr id="129" name="Google Shape;652;p26">
                <a:extLst>
                  <a:ext uri="{FF2B5EF4-FFF2-40B4-BE49-F238E27FC236}">
                    <a16:creationId xmlns:a16="http://schemas.microsoft.com/office/drawing/2014/main" id="{8D569C03-1FC6-66C3-39B5-88359C265FD6}"/>
                  </a:ext>
                </a:extLst>
              </p:cNvPr>
              <p:cNvSpPr/>
              <p:nvPr/>
            </p:nvSpPr>
            <p:spPr>
              <a:xfrm rot="5400000">
                <a:off x="4150180" y="2620587"/>
                <a:ext cx="1866590" cy="1616826"/>
              </a:xfrm>
              <a:prstGeom prst="hexagon">
                <a:avLst>
                  <a:gd name="adj" fmla="val 28729"/>
                  <a:gd name="vf" fmla="val 115470"/>
                </a:avLst>
              </a:prstGeom>
              <a:solidFill>
                <a:srgbClr val="005CB9">
                  <a:alpha val="50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30" name="Google Shape;653;p26">
                <a:extLst>
                  <a:ext uri="{FF2B5EF4-FFF2-40B4-BE49-F238E27FC236}">
                    <a16:creationId xmlns:a16="http://schemas.microsoft.com/office/drawing/2014/main" id="{23AF089E-6ECA-4601-77FE-899FD76CBB27}"/>
                  </a:ext>
                </a:extLst>
              </p:cNvPr>
              <p:cNvSpPr/>
              <p:nvPr/>
            </p:nvSpPr>
            <p:spPr>
              <a:xfrm rot="5400000">
                <a:off x="4397376" y="2834866"/>
                <a:ext cx="1372203" cy="1188414"/>
              </a:xfrm>
              <a:prstGeom prst="hexagon">
                <a:avLst>
                  <a:gd name="adj" fmla="val 28729"/>
                  <a:gd name="vf" fmla="val 115470"/>
                </a:avLst>
              </a:prstGeom>
              <a:solidFill>
                <a:srgbClr val="005CB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pic>
            <p:nvPicPr>
              <p:cNvPr id="62" name="Picture 2" descr="Brand assets - Hugging Face">
                <a:extLst>
                  <a:ext uri="{FF2B5EF4-FFF2-40B4-BE49-F238E27FC236}">
                    <a16:creationId xmlns:a16="http://schemas.microsoft.com/office/drawing/2014/main" id="{A3239D79-E2EF-01BB-D000-FE864D5B49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4765" y="3108754"/>
                <a:ext cx="677419" cy="6774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77F28869-3595-E045-9BEC-537126B7637C}"/>
                </a:ext>
              </a:extLst>
            </p:cNvPr>
            <p:cNvGrpSpPr/>
            <p:nvPr/>
          </p:nvGrpSpPr>
          <p:grpSpPr>
            <a:xfrm>
              <a:off x="3858995" y="4816146"/>
              <a:ext cx="2194560" cy="1069042"/>
              <a:chOff x="3858995" y="4816146"/>
              <a:chExt cx="2194560" cy="1069042"/>
            </a:xfrm>
          </p:grpSpPr>
          <p:sp>
            <p:nvSpPr>
              <p:cNvPr id="72" name="Google Shape;660;p26">
                <a:extLst>
                  <a:ext uri="{FF2B5EF4-FFF2-40B4-BE49-F238E27FC236}">
                    <a16:creationId xmlns:a16="http://schemas.microsoft.com/office/drawing/2014/main" id="{5362C447-868D-5B4F-FD51-5A2E30C6B718}"/>
                  </a:ext>
                </a:extLst>
              </p:cNvPr>
              <p:cNvSpPr txBox="1"/>
              <p:nvPr/>
            </p:nvSpPr>
            <p:spPr>
              <a:xfrm>
                <a:off x="3858995" y="5042502"/>
                <a:ext cx="2194560" cy="842686"/>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IN" sz="1200" b="0" i="0" u="none" strike="noStrike" kern="0" cap="none" spc="0" normalizeH="0" baseline="0" noProof="0">
                    <a:ln>
                      <a:noFill/>
                    </a:ln>
                    <a:solidFill>
                      <a:srgbClr val="000000"/>
                    </a:solidFill>
                    <a:effectLst/>
                    <a:uLnTx/>
                    <a:uFillTx/>
                    <a:ea typeface="Roboto"/>
                    <a:cs typeface="Roboto"/>
                    <a:sym typeface="Roboto"/>
                  </a:rPr>
                  <a:t>Transition from AWS pipeline into a HF repository</a:t>
                </a:r>
                <a:endParaRPr kumimoji="0" sz="1200" b="0" i="0" u="none" strike="noStrike" kern="0" cap="none" spc="0" normalizeH="0" baseline="0" noProof="0">
                  <a:ln>
                    <a:noFill/>
                  </a:ln>
                  <a:solidFill>
                    <a:srgbClr val="000000"/>
                  </a:solidFill>
                  <a:effectLst/>
                  <a:uLnTx/>
                  <a:uFillTx/>
                  <a:ea typeface="Roboto"/>
                  <a:cs typeface="Roboto"/>
                  <a:sym typeface="Roboto"/>
                </a:endParaRPr>
              </a:p>
            </p:txBody>
          </p:sp>
          <p:sp>
            <p:nvSpPr>
              <p:cNvPr id="73" name="Google Shape;661;p26">
                <a:extLst>
                  <a:ext uri="{FF2B5EF4-FFF2-40B4-BE49-F238E27FC236}">
                    <a16:creationId xmlns:a16="http://schemas.microsoft.com/office/drawing/2014/main" id="{6E93F76E-956B-8D75-EF73-656E44903C75}"/>
                  </a:ext>
                </a:extLst>
              </p:cNvPr>
              <p:cNvSpPr txBox="1"/>
              <p:nvPr/>
            </p:nvSpPr>
            <p:spPr>
              <a:xfrm>
                <a:off x="3858995" y="4816146"/>
                <a:ext cx="2194560" cy="506383"/>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700" b="1" i="0" u="none" strike="noStrike" kern="0" cap="none" spc="0" normalizeH="0" baseline="0" noProof="0">
                    <a:ln>
                      <a:noFill/>
                    </a:ln>
                    <a:solidFill>
                      <a:srgbClr val="005CB9"/>
                    </a:solidFill>
                    <a:effectLst/>
                    <a:uLnTx/>
                    <a:uFillTx/>
                    <a:ea typeface="Fira Sans Extra Condensed Medium"/>
                    <a:cs typeface="Fira Sans Extra Condensed Medium"/>
                    <a:sym typeface="Fira Sans Extra Condensed Medium"/>
                  </a:rPr>
                  <a:t>Hugging Face Repo</a:t>
                </a:r>
                <a:endParaRPr kumimoji="0" sz="1700" b="1" i="0" u="none" strike="noStrike" kern="0" cap="none" spc="0" normalizeH="0" baseline="0" noProof="0">
                  <a:ln>
                    <a:noFill/>
                  </a:ln>
                  <a:solidFill>
                    <a:srgbClr val="005CB9"/>
                  </a:solidFill>
                  <a:effectLst/>
                  <a:uLnTx/>
                  <a:uFillTx/>
                  <a:ea typeface="Fira Sans Extra Condensed Medium"/>
                  <a:cs typeface="Fira Sans Extra Condensed Medium"/>
                  <a:sym typeface="Fira Sans Extra Condensed Medium"/>
                </a:endParaRPr>
              </a:p>
            </p:txBody>
          </p:sp>
        </p:grpSp>
      </p:grpSp>
      <p:grpSp>
        <p:nvGrpSpPr>
          <p:cNvPr id="127" name="Group 126">
            <a:extLst>
              <a:ext uri="{FF2B5EF4-FFF2-40B4-BE49-F238E27FC236}">
                <a16:creationId xmlns:a16="http://schemas.microsoft.com/office/drawing/2014/main" id="{EB35A574-A0A2-7B55-8738-4CCC9D006545}"/>
              </a:ext>
            </a:extLst>
          </p:cNvPr>
          <p:cNvGrpSpPr/>
          <p:nvPr/>
        </p:nvGrpSpPr>
        <p:grpSpPr>
          <a:xfrm>
            <a:off x="7805115" y="3159308"/>
            <a:ext cx="4296692" cy="1866590"/>
            <a:chOff x="7498716" y="2886230"/>
            <a:chExt cx="4296692" cy="1866590"/>
          </a:xfrm>
        </p:grpSpPr>
        <p:grpSp>
          <p:nvGrpSpPr>
            <p:cNvPr id="119" name="Group 118">
              <a:extLst>
                <a:ext uri="{FF2B5EF4-FFF2-40B4-BE49-F238E27FC236}">
                  <a16:creationId xmlns:a16="http://schemas.microsoft.com/office/drawing/2014/main" id="{8BB00627-7F49-0261-B58E-1273475DB34B}"/>
                </a:ext>
              </a:extLst>
            </p:cNvPr>
            <p:cNvGrpSpPr/>
            <p:nvPr/>
          </p:nvGrpSpPr>
          <p:grpSpPr>
            <a:xfrm>
              <a:off x="9157100" y="3327390"/>
              <a:ext cx="2638308" cy="1026840"/>
              <a:chOff x="9157100" y="3283089"/>
              <a:chExt cx="2638308" cy="1026840"/>
            </a:xfrm>
          </p:grpSpPr>
          <p:sp>
            <p:nvSpPr>
              <p:cNvPr id="70" name="Google Shape;654;p26">
                <a:extLst>
                  <a:ext uri="{FF2B5EF4-FFF2-40B4-BE49-F238E27FC236}">
                    <a16:creationId xmlns:a16="http://schemas.microsoft.com/office/drawing/2014/main" id="{F9E644BB-AEE2-6B85-54D8-49B29697B5C2}"/>
                  </a:ext>
                </a:extLst>
              </p:cNvPr>
              <p:cNvSpPr txBox="1"/>
              <p:nvPr/>
            </p:nvSpPr>
            <p:spPr>
              <a:xfrm>
                <a:off x="9157100" y="3467243"/>
                <a:ext cx="2194560" cy="842686"/>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ea typeface="Roboto"/>
                    <a:cs typeface="Roboto"/>
                    <a:sym typeface="Roboto"/>
                  </a:rPr>
                  <a:t>Fine tune LaBSE embeddings for classification task</a:t>
                </a:r>
              </a:p>
            </p:txBody>
          </p:sp>
          <p:sp>
            <p:nvSpPr>
              <p:cNvPr id="71" name="Google Shape;655;p26">
                <a:extLst>
                  <a:ext uri="{FF2B5EF4-FFF2-40B4-BE49-F238E27FC236}">
                    <a16:creationId xmlns:a16="http://schemas.microsoft.com/office/drawing/2014/main" id="{D2D84704-88A4-0037-E3D9-17698BDE0305}"/>
                  </a:ext>
                </a:extLst>
              </p:cNvPr>
              <p:cNvSpPr txBox="1"/>
              <p:nvPr/>
            </p:nvSpPr>
            <p:spPr>
              <a:xfrm>
                <a:off x="9157100" y="3283089"/>
                <a:ext cx="2638308" cy="506383"/>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IN" sz="1700" b="1" i="0" u="none" strike="noStrike" kern="0" cap="none" spc="0" normalizeH="0" baseline="0" noProof="0">
                    <a:ln>
                      <a:noFill/>
                    </a:ln>
                    <a:solidFill>
                      <a:srgbClr val="FFB71B"/>
                    </a:solidFill>
                    <a:effectLst/>
                    <a:uLnTx/>
                    <a:uFillTx/>
                    <a:ea typeface="Fira Sans Extra Condensed Medium"/>
                    <a:cs typeface="Fira Sans Extra Condensed Medium"/>
                    <a:sym typeface="Fira Sans Extra Condensed Medium"/>
                  </a:rPr>
                  <a:t>Calibrate Embeddings</a:t>
                </a:r>
              </a:p>
            </p:txBody>
          </p:sp>
        </p:grpSp>
        <p:grpSp>
          <p:nvGrpSpPr>
            <p:cNvPr id="110" name="Group 109">
              <a:extLst>
                <a:ext uri="{FF2B5EF4-FFF2-40B4-BE49-F238E27FC236}">
                  <a16:creationId xmlns:a16="http://schemas.microsoft.com/office/drawing/2014/main" id="{2EAA2C9A-0432-BAA8-3635-27F0031B93BB}"/>
                </a:ext>
              </a:extLst>
            </p:cNvPr>
            <p:cNvGrpSpPr/>
            <p:nvPr/>
          </p:nvGrpSpPr>
          <p:grpSpPr>
            <a:xfrm>
              <a:off x="7498716" y="2886230"/>
              <a:ext cx="1616826" cy="1866590"/>
              <a:chOff x="7498716" y="2886230"/>
              <a:chExt cx="1616826" cy="1866590"/>
            </a:xfrm>
          </p:grpSpPr>
          <p:sp>
            <p:nvSpPr>
              <p:cNvPr id="135" name="Google Shape;658;p26">
                <a:extLst>
                  <a:ext uri="{FF2B5EF4-FFF2-40B4-BE49-F238E27FC236}">
                    <a16:creationId xmlns:a16="http://schemas.microsoft.com/office/drawing/2014/main" id="{634C4DB3-71A9-09E8-7F05-486CF937FC8A}"/>
                  </a:ext>
                </a:extLst>
              </p:cNvPr>
              <p:cNvSpPr/>
              <p:nvPr/>
            </p:nvSpPr>
            <p:spPr>
              <a:xfrm rot="5400000">
                <a:off x="7373834" y="3011112"/>
                <a:ext cx="1866590" cy="1616826"/>
              </a:xfrm>
              <a:prstGeom prst="hexagon">
                <a:avLst>
                  <a:gd name="adj" fmla="val 28729"/>
                  <a:gd name="vf" fmla="val 115470"/>
                </a:avLst>
              </a:prstGeom>
              <a:solidFill>
                <a:srgbClr val="FBB831">
                  <a:alpha val="586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36" name="Google Shape;659;p26">
                <a:extLst>
                  <a:ext uri="{FF2B5EF4-FFF2-40B4-BE49-F238E27FC236}">
                    <a16:creationId xmlns:a16="http://schemas.microsoft.com/office/drawing/2014/main" id="{BF7F41D4-0E5C-4133-D444-7A4063A50534}"/>
                  </a:ext>
                </a:extLst>
              </p:cNvPr>
              <p:cNvSpPr/>
              <p:nvPr/>
            </p:nvSpPr>
            <p:spPr>
              <a:xfrm rot="5400000">
                <a:off x="7621030" y="3225391"/>
                <a:ext cx="1372203" cy="1188414"/>
              </a:xfrm>
              <a:prstGeom prst="hexagon">
                <a:avLst>
                  <a:gd name="adj" fmla="val 28729"/>
                  <a:gd name="vf" fmla="val 115470"/>
                </a:avLst>
              </a:prstGeom>
              <a:solidFill>
                <a:srgbClr val="FFB71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109" name="Group 108">
                <a:extLst>
                  <a:ext uri="{FF2B5EF4-FFF2-40B4-BE49-F238E27FC236}">
                    <a16:creationId xmlns:a16="http://schemas.microsoft.com/office/drawing/2014/main" id="{9FD44D8C-A052-45DA-5838-814B67D0595E}"/>
                  </a:ext>
                </a:extLst>
              </p:cNvPr>
              <p:cNvGrpSpPr/>
              <p:nvPr/>
            </p:nvGrpSpPr>
            <p:grpSpPr>
              <a:xfrm>
                <a:off x="8014714" y="3582522"/>
                <a:ext cx="584829" cy="474005"/>
                <a:chOff x="8014714" y="3582522"/>
                <a:chExt cx="584829" cy="474005"/>
              </a:xfrm>
            </p:grpSpPr>
            <p:sp>
              <p:nvSpPr>
                <p:cNvPr id="83" name="Google Shape;684;p26">
                  <a:extLst>
                    <a:ext uri="{FF2B5EF4-FFF2-40B4-BE49-F238E27FC236}">
                      <a16:creationId xmlns:a16="http://schemas.microsoft.com/office/drawing/2014/main" id="{5E555B12-D4F5-4CE5-FCEB-298201905EA2}"/>
                    </a:ext>
                  </a:extLst>
                </p:cNvPr>
                <p:cNvSpPr/>
                <p:nvPr/>
              </p:nvSpPr>
              <p:spPr>
                <a:xfrm>
                  <a:off x="8014714" y="3582522"/>
                  <a:ext cx="584829" cy="474005"/>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84" name="Google Shape;685;p26">
                  <a:extLst>
                    <a:ext uri="{FF2B5EF4-FFF2-40B4-BE49-F238E27FC236}">
                      <a16:creationId xmlns:a16="http://schemas.microsoft.com/office/drawing/2014/main" id="{24C13EAB-44B7-1329-214B-C0CA3B219660}"/>
                    </a:ext>
                  </a:extLst>
                </p:cNvPr>
                <p:cNvSpPr/>
                <p:nvPr/>
              </p:nvSpPr>
              <p:spPr>
                <a:xfrm>
                  <a:off x="8052038" y="3673739"/>
                  <a:ext cx="511376" cy="17815"/>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85" name="Google Shape;686;p26">
                  <a:extLst>
                    <a:ext uri="{FF2B5EF4-FFF2-40B4-BE49-F238E27FC236}">
                      <a16:creationId xmlns:a16="http://schemas.microsoft.com/office/drawing/2014/main" id="{866F3135-04A2-BA88-1035-CB1AFDBEC55B}"/>
                    </a:ext>
                  </a:extLst>
                </p:cNvPr>
                <p:cNvSpPr/>
                <p:nvPr/>
              </p:nvSpPr>
              <p:spPr>
                <a:xfrm>
                  <a:off x="8079309" y="3747192"/>
                  <a:ext cx="72904" cy="17865"/>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86" name="Google Shape;687;p26">
                  <a:extLst>
                    <a:ext uri="{FF2B5EF4-FFF2-40B4-BE49-F238E27FC236}">
                      <a16:creationId xmlns:a16="http://schemas.microsoft.com/office/drawing/2014/main" id="{39003ABD-A913-2542-5075-1908E0D8B33A}"/>
                    </a:ext>
                  </a:extLst>
                </p:cNvPr>
                <p:cNvSpPr/>
                <p:nvPr/>
              </p:nvSpPr>
              <p:spPr>
                <a:xfrm>
                  <a:off x="8207301" y="3747192"/>
                  <a:ext cx="72904" cy="17865"/>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87" name="Google Shape;688;p26">
                  <a:extLst>
                    <a:ext uri="{FF2B5EF4-FFF2-40B4-BE49-F238E27FC236}">
                      <a16:creationId xmlns:a16="http://schemas.microsoft.com/office/drawing/2014/main" id="{695D01DD-9157-A166-3584-413B8E8FC2AC}"/>
                    </a:ext>
                  </a:extLst>
                </p:cNvPr>
                <p:cNvSpPr/>
                <p:nvPr/>
              </p:nvSpPr>
              <p:spPr>
                <a:xfrm>
                  <a:off x="8463237" y="3747193"/>
                  <a:ext cx="72357" cy="17865"/>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88" name="Google Shape;689;p26">
                  <a:extLst>
                    <a:ext uri="{FF2B5EF4-FFF2-40B4-BE49-F238E27FC236}">
                      <a16:creationId xmlns:a16="http://schemas.microsoft.com/office/drawing/2014/main" id="{93D512A0-0AAE-37BC-8804-D1EE7FAA42D6}"/>
                    </a:ext>
                  </a:extLst>
                </p:cNvPr>
                <p:cNvSpPr/>
                <p:nvPr/>
              </p:nvSpPr>
              <p:spPr>
                <a:xfrm>
                  <a:off x="8079309" y="3820097"/>
                  <a:ext cx="72904" cy="17815"/>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89" name="Google Shape;690;p26">
                  <a:extLst>
                    <a:ext uri="{FF2B5EF4-FFF2-40B4-BE49-F238E27FC236}">
                      <a16:creationId xmlns:a16="http://schemas.microsoft.com/office/drawing/2014/main" id="{379E6F02-A176-446B-1646-306923B243D5}"/>
                    </a:ext>
                  </a:extLst>
                </p:cNvPr>
                <p:cNvSpPr/>
                <p:nvPr/>
              </p:nvSpPr>
              <p:spPr>
                <a:xfrm>
                  <a:off x="8334646" y="3820098"/>
                  <a:ext cx="72955" cy="17815"/>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90" name="Google Shape;691;p26">
                  <a:extLst>
                    <a:ext uri="{FF2B5EF4-FFF2-40B4-BE49-F238E27FC236}">
                      <a16:creationId xmlns:a16="http://schemas.microsoft.com/office/drawing/2014/main" id="{CBEB63DD-1472-1B99-9FCB-98D6EC1EEFA3}"/>
                    </a:ext>
                  </a:extLst>
                </p:cNvPr>
                <p:cNvSpPr/>
                <p:nvPr/>
              </p:nvSpPr>
              <p:spPr>
                <a:xfrm>
                  <a:off x="8079309" y="3892952"/>
                  <a:ext cx="72904" cy="17865"/>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91" name="Google Shape;692;p26">
                  <a:extLst>
                    <a:ext uri="{FF2B5EF4-FFF2-40B4-BE49-F238E27FC236}">
                      <a16:creationId xmlns:a16="http://schemas.microsoft.com/office/drawing/2014/main" id="{102D3310-A768-69B0-B041-AD6001AA1E9F}"/>
                    </a:ext>
                  </a:extLst>
                </p:cNvPr>
                <p:cNvSpPr/>
                <p:nvPr/>
              </p:nvSpPr>
              <p:spPr>
                <a:xfrm>
                  <a:off x="8207301" y="3892952"/>
                  <a:ext cx="72904" cy="17865"/>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92" name="Google Shape;693;p26">
                  <a:extLst>
                    <a:ext uri="{FF2B5EF4-FFF2-40B4-BE49-F238E27FC236}">
                      <a16:creationId xmlns:a16="http://schemas.microsoft.com/office/drawing/2014/main" id="{8F4D942E-9883-632C-C0F6-6A705A5D0CD0}"/>
                    </a:ext>
                  </a:extLst>
                </p:cNvPr>
                <p:cNvSpPr/>
                <p:nvPr/>
              </p:nvSpPr>
              <p:spPr>
                <a:xfrm>
                  <a:off x="8463237" y="3892953"/>
                  <a:ext cx="72357" cy="17865"/>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93" name="Google Shape;694;p26">
                  <a:extLst>
                    <a:ext uri="{FF2B5EF4-FFF2-40B4-BE49-F238E27FC236}">
                      <a16:creationId xmlns:a16="http://schemas.microsoft.com/office/drawing/2014/main" id="{685F2BC3-D3C1-A098-C454-A4444F427271}"/>
                    </a:ext>
                  </a:extLst>
                </p:cNvPr>
                <p:cNvSpPr/>
                <p:nvPr/>
              </p:nvSpPr>
              <p:spPr>
                <a:xfrm>
                  <a:off x="8207300" y="3966454"/>
                  <a:ext cx="72904" cy="17218"/>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94" name="Google Shape;695;p26">
                  <a:extLst>
                    <a:ext uri="{FF2B5EF4-FFF2-40B4-BE49-F238E27FC236}">
                      <a16:creationId xmlns:a16="http://schemas.microsoft.com/office/drawing/2014/main" id="{8D935358-4FC7-5EDF-B603-1AF7BCA2DD09}"/>
                    </a:ext>
                  </a:extLst>
                </p:cNvPr>
                <p:cNvSpPr/>
                <p:nvPr/>
              </p:nvSpPr>
              <p:spPr>
                <a:xfrm>
                  <a:off x="8334647" y="3966453"/>
                  <a:ext cx="72955" cy="17218"/>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95" name="Google Shape;696;p26">
                  <a:extLst>
                    <a:ext uri="{FF2B5EF4-FFF2-40B4-BE49-F238E27FC236}">
                      <a16:creationId xmlns:a16="http://schemas.microsoft.com/office/drawing/2014/main" id="{743C5091-6221-E357-C114-F5E186ACAD86}"/>
                    </a:ext>
                  </a:extLst>
                </p:cNvPr>
                <p:cNvSpPr/>
                <p:nvPr/>
              </p:nvSpPr>
              <p:spPr>
                <a:xfrm>
                  <a:off x="8463238" y="3966453"/>
                  <a:ext cx="72357" cy="17218"/>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96" name="Google Shape;697;p26">
                  <a:extLst>
                    <a:ext uri="{FF2B5EF4-FFF2-40B4-BE49-F238E27FC236}">
                      <a16:creationId xmlns:a16="http://schemas.microsoft.com/office/drawing/2014/main" id="{C1ECBD1C-2F35-0DB0-22A9-BA8E50B5BC29}"/>
                    </a:ext>
                  </a:extLst>
                </p:cNvPr>
                <p:cNvSpPr/>
                <p:nvPr/>
              </p:nvSpPr>
              <p:spPr>
                <a:xfrm>
                  <a:off x="8206703" y="3801437"/>
                  <a:ext cx="73501" cy="53049"/>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97" name="Google Shape;698;p26">
                  <a:extLst>
                    <a:ext uri="{FF2B5EF4-FFF2-40B4-BE49-F238E27FC236}">
                      <a16:creationId xmlns:a16="http://schemas.microsoft.com/office/drawing/2014/main" id="{D67E0CBC-F48C-76B5-0F06-F328C56AD14C}"/>
                    </a:ext>
                  </a:extLst>
                </p:cNvPr>
                <p:cNvSpPr/>
                <p:nvPr/>
              </p:nvSpPr>
              <p:spPr>
                <a:xfrm>
                  <a:off x="8462640" y="3801437"/>
                  <a:ext cx="74099" cy="53049"/>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98" name="Google Shape;699;p26">
                  <a:extLst>
                    <a:ext uri="{FF2B5EF4-FFF2-40B4-BE49-F238E27FC236}">
                      <a16:creationId xmlns:a16="http://schemas.microsoft.com/office/drawing/2014/main" id="{1694EC51-62FC-3A78-5F1F-51BC0A560468}"/>
                    </a:ext>
                  </a:extLst>
                </p:cNvPr>
                <p:cNvSpPr/>
                <p:nvPr/>
              </p:nvSpPr>
              <p:spPr>
                <a:xfrm>
                  <a:off x="8334101" y="3874439"/>
                  <a:ext cx="74099" cy="53546"/>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99" name="Google Shape;700;p26">
                  <a:extLst>
                    <a:ext uri="{FF2B5EF4-FFF2-40B4-BE49-F238E27FC236}">
                      <a16:creationId xmlns:a16="http://schemas.microsoft.com/office/drawing/2014/main" id="{49497D5B-5286-BBCD-C09C-E55D86F7645D}"/>
                    </a:ext>
                  </a:extLst>
                </p:cNvPr>
                <p:cNvSpPr/>
                <p:nvPr/>
              </p:nvSpPr>
              <p:spPr>
                <a:xfrm>
                  <a:off x="8078711" y="3947793"/>
                  <a:ext cx="74099" cy="53049"/>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100" name="Google Shape;701;p26">
                  <a:extLst>
                    <a:ext uri="{FF2B5EF4-FFF2-40B4-BE49-F238E27FC236}">
                      <a16:creationId xmlns:a16="http://schemas.microsoft.com/office/drawing/2014/main" id="{39FDEDB7-B167-FEA0-3C1C-3E332479389B}"/>
                    </a:ext>
                  </a:extLst>
                </p:cNvPr>
                <p:cNvSpPr/>
                <p:nvPr/>
              </p:nvSpPr>
              <p:spPr>
                <a:xfrm>
                  <a:off x="8334100" y="3728532"/>
                  <a:ext cx="74099" cy="53099"/>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grpSp>
        </p:grpSp>
      </p:grpSp>
      <p:grpSp>
        <p:nvGrpSpPr>
          <p:cNvPr id="139" name="Group 138">
            <a:extLst>
              <a:ext uri="{FF2B5EF4-FFF2-40B4-BE49-F238E27FC236}">
                <a16:creationId xmlns:a16="http://schemas.microsoft.com/office/drawing/2014/main" id="{BCF8255B-7ACC-1854-368B-B317048B34C5}"/>
              </a:ext>
            </a:extLst>
          </p:cNvPr>
          <p:cNvGrpSpPr/>
          <p:nvPr/>
        </p:nvGrpSpPr>
        <p:grpSpPr>
          <a:xfrm>
            <a:off x="5831700" y="1372803"/>
            <a:ext cx="2294534" cy="3005395"/>
            <a:chOff x="5591976" y="1099725"/>
            <a:chExt cx="2294534" cy="3005395"/>
          </a:xfrm>
        </p:grpSpPr>
        <p:grpSp>
          <p:nvGrpSpPr>
            <p:cNvPr id="78" name="Group 77">
              <a:extLst>
                <a:ext uri="{FF2B5EF4-FFF2-40B4-BE49-F238E27FC236}">
                  <a16:creationId xmlns:a16="http://schemas.microsoft.com/office/drawing/2014/main" id="{69768B0F-5898-9AF3-0219-27AEB9A50C21}"/>
                </a:ext>
              </a:extLst>
            </p:cNvPr>
            <p:cNvGrpSpPr/>
            <p:nvPr/>
          </p:nvGrpSpPr>
          <p:grpSpPr>
            <a:xfrm>
              <a:off x="5591976" y="1099725"/>
              <a:ext cx="2294534" cy="1107142"/>
              <a:chOff x="3858995" y="4778046"/>
              <a:chExt cx="2294534" cy="1107142"/>
            </a:xfrm>
          </p:grpSpPr>
          <p:sp>
            <p:nvSpPr>
              <p:cNvPr id="79" name="Google Shape;660;p26">
                <a:extLst>
                  <a:ext uri="{FF2B5EF4-FFF2-40B4-BE49-F238E27FC236}">
                    <a16:creationId xmlns:a16="http://schemas.microsoft.com/office/drawing/2014/main" id="{7421827A-B181-6B32-16F3-A6622E4FE75F}"/>
                  </a:ext>
                </a:extLst>
              </p:cNvPr>
              <p:cNvSpPr txBox="1"/>
              <p:nvPr/>
            </p:nvSpPr>
            <p:spPr>
              <a:xfrm>
                <a:off x="3858995" y="5042502"/>
                <a:ext cx="2194560" cy="842686"/>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ea typeface="Roboto"/>
                    <a:cs typeface="Roboto"/>
                    <a:sym typeface="Roboto"/>
                  </a:rPr>
                  <a:t>Train with additiona</a:t>
                </a:r>
                <a:r>
                  <a:rPr lang="en-US" sz="1200" kern="0">
                    <a:solidFill>
                      <a:srgbClr val="000000"/>
                    </a:solidFill>
                    <a:ea typeface="Roboto"/>
                    <a:cs typeface="Roboto"/>
                    <a:sym typeface="Roboto"/>
                  </a:rPr>
                  <a:t>l </a:t>
                </a:r>
                <a:r>
                  <a:rPr kumimoji="0" lang="en-US" sz="1200" b="0" i="0" u="none" strike="noStrike" kern="0" cap="none" spc="0" normalizeH="0" baseline="0" noProof="0">
                    <a:ln>
                      <a:noFill/>
                    </a:ln>
                    <a:solidFill>
                      <a:srgbClr val="000000"/>
                    </a:solidFill>
                    <a:effectLst/>
                    <a:uLnTx/>
                    <a:uFillTx/>
                    <a:ea typeface="Roboto"/>
                    <a:cs typeface="Roboto"/>
                    <a:sym typeface="Roboto"/>
                  </a:rPr>
                  <a:t>data, representative of many languages</a:t>
                </a:r>
              </a:p>
            </p:txBody>
          </p:sp>
          <p:sp>
            <p:nvSpPr>
              <p:cNvPr id="80" name="Google Shape;661;p26">
                <a:extLst>
                  <a:ext uri="{FF2B5EF4-FFF2-40B4-BE49-F238E27FC236}">
                    <a16:creationId xmlns:a16="http://schemas.microsoft.com/office/drawing/2014/main" id="{D35AF7DF-C050-8A4D-9B78-8A626633D78D}"/>
                  </a:ext>
                </a:extLst>
              </p:cNvPr>
              <p:cNvSpPr txBox="1"/>
              <p:nvPr/>
            </p:nvSpPr>
            <p:spPr>
              <a:xfrm>
                <a:off x="3858995" y="4778046"/>
                <a:ext cx="2294534" cy="506383"/>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b="1" kern="0">
                    <a:solidFill>
                      <a:srgbClr val="8E6F3E"/>
                    </a:solidFill>
                    <a:ea typeface="Fira Sans Extra Condensed Medium"/>
                    <a:cs typeface="Fira Sans Extra Condensed Medium"/>
                    <a:sym typeface="Fira Sans Extra Condensed Medium"/>
                  </a:rPr>
                  <a:t>More Languages</a:t>
                </a:r>
                <a:endParaRPr kumimoji="0" lang="en-US" sz="1700" b="1" i="0" u="none" strike="noStrike" kern="0" cap="none" spc="0" normalizeH="0" baseline="0" noProof="0">
                  <a:ln>
                    <a:noFill/>
                  </a:ln>
                  <a:solidFill>
                    <a:srgbClr val="8E6F3E"/>
                  </a:solidFill>
                  <a:effectLst/>
                  <a:uLnTx/>
                  <a:uFillTx/>
                  <a:ea typeface="Fira Sans Extra Condensed Medium"/>
                  <a:cs typeface="Fira Sans Extra Condensed Medium"/>
                  <a:sym typeface="Fira Sans Extra Condensed Medium"/>
                </a:endParaRPr>
              </a:p>
            </p:txBody>
          </p:sp>
        </p:grpSp>
        <p:grpSp>
          <p:nvGrpSpPr>
            <p:cNvPr id="108" name="Group 107">
              <a:extLst>
                <a:ext uri="{FF2B5EF4-FFF2-40B4-BE49-F238E27FC236}">
                  <a16:creationId xmlns:a16="http://schemas.microsoft.com/office/drawing/2014/main" id="{67208682-C055-3EC0-91BB-2F5F44E9CAFB}"/>
                </a:ext>
              </a:extLst>
            </p:cNvPr>
            <p:cNvGrpSpPr/>
            <p:nvPr/>
          </p:nvGrpSpPr>
          <p:grpSpPr>
            <a:xfrm>
              <a:off x="5880843" y="2238530"/>
              <a:ext cx="1616826" cy="1866590"/>
              <a:chOff x="5815080" y="2238530"/>
              <a:chExt cx="1616826" cy="1866590"/>
            </a:xfrm>
          </p:grpSpPr>
          <p:sp>
            <p:nvSpPr>
              <p:cNvPr id="123" name="Google Shape;646;p26">
                <a:extLst>
                  <a:ext uri="{FF2B5EF4-FFF2-40B4-BE49-F238E27FC236}">
                    <a16:creationId xmlns:a16="http://schemas.microsoft.com/office/drawing/2014/main" id="{BDF39DEC-DEBE-C792-5356-5D5AE45CE9B9}"/>
                  </a:ext>
                </a:extLst>
              </p:cNvPr>
              <p:cNvSpPr/>
              <p:nvPr/>
            </p:nvSpPr>
            <p:spPr>
              <a:xfrm rot="5400000">
                <a:off x="5690198" y="2363412"/>
                <a:ext cx="1866590" cy="1616826"/>
              </a:xfrm>
              <a:prstGeom prst="hexagon">
                <a:avLst>
                  <a:gd name="adj" fmla="val 28729"/>
                  <a:gd name="vf" fmla="val 115470"/>
                </a:avLst>
              </a:prstGeom>
              <a:solidFill>
                <a:srgbClr val="8E6F3E">
                  <a:alpha val="50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24" name="Google Shape;647;p26">
                <a:extLst>
                  <a:ext uri="{FF2B5EF4-FFF2-40B4-BE49-F238E27FC236}">
                    <a16:creationId xmlns:a16="http://schemas.microsoft.com/office/drawing/2014/main" id="{EE0AE362-7765-C1D5-5DCB-DD1AB8FB3A51}"/>
                  </a:ext>
                </a:extLst>
              </p:cNvPr>
              <p:cNvSpPr/>
              <p:nvPr/>
            </p:nvSpPr>
            <p:spPr>
              <a:xfrm rot="5400000">
                <a:off x="5937392" y="2577618"/>
                <a:ext cx="1372203" cy="1188414"/>
              </a:xfrm>
              <a:prstGeom prst="hexagon">
                <a:avLst>
                  <a:gd name="adj" fmla="val 28729"/>
                  <a:gd name="vf" fmla="val 115470"/>
                </a:avLst>
              </a:prstGeom>
              <a:solidFill>
                <a:srgbClr val="8E6F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101" name="Group 100">
                <a:extLst>
                  <a:ext uri="{FF2B5EF4-FFF2-40B4-BE49-F238E27FC236}">
                    <a16:creationId xmlns:a16="http://schemas.microsoft.com/office/drawing/2014/main" id="{FA014F7F-5DA7-A816-BF8C-7888428CDD4C}"/>
                  </a:ext>
                </a:extLst>
              </p:cNvPr>
              <p:cNvGrpSpPr/>
              <p:nvPr/>
            </p:nvGrpSpPr>
            <p:grpSpPr>
              <a:xfrm>
                <a:off x="6333142" y="2881177"/>
                <a:ext cx="580702" cy="581296"/>
                <a:chOff x="4553341" y="3863688"/>
                <a:chExt cx="580702" cy="581296"/>
              </a:xfrm>
            </p:grpSpPr>
            <p:sp>
              <p:nvSpPr>
                <p:cNvPr id="102" name="Google Shape;673;p26">
                  <a:extLst>
                    <a:ext uri="{FF2B5EF4-FFF2-40B4-BE49-F238E27FC236}">
                      <a16:creationId xmlns:a16="http://schemas.microsoft.com/office/drawing/2014/main" id="{8FE24A8C-A310-B8DC-1E04-87B2FF4EB6E5}"/>
                    </a:ext>
                  </a:extLst>
                </p:cNvPr>
                <p:cNvSpPr/>
                <p:nvPr/>
              </p:nvSpPr>
              <p:spPr>
                <a:xfrm rot="5400000">
                  <a:off x="4688105" y="3863390"/>
                  <a:ext cx="445639" cy="446236"/>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103" name="Google Shape;674;p26">
                  <a:extLst>
                    <a:ext uri="{FF2B5EF4-FFF2-40B4-BE49-F238E27FC236}">
                      <a16:creationId xmlns:a16="http://schemas.microsoft.com/office/drawing/2014/main" id="{29F46541-5894-377E-530E-9E7F9057189C}"/>
                    </a:ext>
                  </a:extLst>
                </p:cNvPr>
                <p:cNvSpPr/>
                <p:nvPr/>
              </p:nvSpPr>
              <p:spPr>
                <a:xfrm rot="5400000">
                  <a:off x="4846603" y="4024278"/>
                  <a:ext cx="177808" cy="154120"/>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104" name="Google Shape;675;p26">
                  <a:extLst>
                    <a:ext uri="{FF2B5EF4-FFF2-40B4-BE49-F238E27FC236}">
                      <a16:creationId xmlns:a16="http://schemas.microsoft.com/office/drawing/2014/main" id="{2F6C73C9-342A-300A-935D-CFC67EAD8508}"/>
                    </a:ext>
                  </a:extLst>
                </p:cNvPr>
                <p:cNvSpPr/>
                <p:nvPr/>
              </p:nvSpPr>
              <p:spPr>
                <a:xfrm rot="5400000">
                  <a:off x="4794475" y="3997032"/>
                  <a:ext cx="167158" cy="142227"/>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105" name="Google Shape;676;p26">
                  <a:extLst>
                    <a:ext uri="{FF2B5EF4-FFF2-40B4-BE49-F238E27FC236}">
                      <a16:creationId xmlns:a16="http://schemas.microsoft.com/office/drawing/2014/main" id="{4FE6D435-563E-4E31-39AD-D280E93721ED}"/>
                    </a:ext>
                  </a:extLst>
                </p:cNvPr>
                <p:cNvSpPr/>
                <p:nvPr/>
              </p:nvSpPr>
              <p:spPr>
                <a:xfrm rot="5400000">
                  <a:off x="4553341" y="4145154"/>
                  <a:ext cx="299830" cy="299830"/>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106" name="Google Shape;677;p26">
                  <a:extLst>
                    <a:ext uri="{FF2B5EF4-FFF2-40B4-BE49-F238E27FC236}">
                      <a16:creationId xmlns:a16="http://schemas.microsoft.com/office/drawing/2014/main" id="{B7E6F9E5-F08C-8DB0-345A-C23D075C511B}"/>
                    </a:ext>
                  </a:extLst>
                </p:cNvPr>
                <p:cNvSpPr/>
                <p:nvPr/>
              </p:nvSpPr>
              <p:spPr>
                <a:xfrm rot="5400000">
                  <a:off x="4651675" y="4242294"/>
                  <a:ext cx="101967" cy="101967"/>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107" name="Google Shape;678;p26">
                  <a:extLst>
                    <a:ext uri="{FF2B5EF4-FFF2-40B4-BE49-F238E27FC236}">
                      <a16:creationId xmlns:a16="http://schemas.microsoft.com/office/drawing/2014/main" id="{A2D7591C-D323-BF0F-0CDA-DE49BB11BA53}"/>
                    </a:ext>
                  </a:extLst>
                </p:cNvPr>
                <p:cNvSpPr/>
                <p:nvPr/>
              </p:nvSpPr>
              <p:spPr>
                <a:xfrm rot="5400000">
                  <a:off x="4854043" y="4031666"/>
                  <a:ext cx="110824" cy="111472"/>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grpSp>
        </p:grpSp>
      </p:grpSp>
      <p:pic>
        <p:nvPicPr>
          <p:cNvPr id="146" name="Picture 8">
            <a:extLst>
              <a:ext uri="{FF2B5EF4-FFF2-40B4-BE49-F238E27FC236}">
                <a16:creationId xmlns:a16="http://schemas.microsoft.com/office/drawing/2014/main" id="{FC4F8292-95D2-9D82-B2EF-375A94FDF079}"/>
              </a:ext>
            </a:extLst>
          </p:cNvPr>
          <p:cNvPicPr>
            <a:picLocks noChangeAspect="1"/>
          </p:cNvPicPr>
          <p:nvPr/>
        </p:nvPicPr>
        <p:blipFill rotWithShape="1">
          <a:blip r:embed="rId6">
            <a:extLst>
              <a:ext uri="{28A0092B-C50C-407E-A947-70E740481C1C}">
                <a14:useLocalDpi xmlns:a14="http://schemas.microsoft.com/office/drawing/2010/main" val="0"/>
              </a:ext>
            </a:extLst>
          </a:blip>
          <a:srcRect l="89" t="3111" r="-89" b="16889"/>
          <a:stretch/>
        </p:blipFill>
        <p:spPr bwMode="auto">
          <a:xfrm>
            <a:off x="11503305" y="192275"/>
            <a:ext cx="585250" cy="585250"/>
          </a:xfrm>
          <a:prstGeom prst="ellipse">
            <a:avLst/>
          </a:prstGeom>
          <a:noFill/>
          <a:ln w="19050">
            <a:solidFill>
              <a:srgbClr val="8E6F3E"/>
            </a:solidFill>
          </a:ln>
          <a:extLst>
            <a:ext uri="{909E8E84-426E-40DD-AFC4-6F175D3DCCD1}">
              <a14:hiddenFill xmlns:a14="http://schemas.microsoft.com/office/drawing/2010/main">
                <a:solidFill>
                  <a:srgbClr val="FFFFFF"/>
                </a:solidFill>
              </a14:hiddenFill>
            </a:ext>
          </a:extLst>
        </p:spPr>
      </p:pic>
      <p:pic>
        <p:nvPicPr>
          <p:cNvPr id="3" name="Purdue Logo" descr="Purdue Logo">
            <a:extLst>
              <a:ext uri="{FF2B5EF4-FFF2-40B4-BE49-F238E27FC236}">
                <a16:creationId xmlns:a16="http://schemas.microsoft.com/office/drawing/2014/main" id="{BDFC3DAE-84F3-4CE3-277E-1CB6F745E2B3}"/>
              </a:ext>
            </a:extLst>
          </p:cNvPr>
          <p:cNvPicPr>
            <a:picLocks noChangeAspect="1"/>
          </p:cNvPicPr>
          <p:nvPr/>
        </p:nvPicPr>
        <p:blipFill>
          <a:blip r:embed="rId7"/>
          <a:stretch>
            <a:fillRect/>
          </a:stretch>
        </p:blipFill>
        <p:spPr>
          <a:xfrm>
            <a:off x="217599" y="6260463"/>
            <a:ext cx="1673207" cy="299500"/>
          </a:xfrm>
          <a:prstGeom prst="rect">
            <a:avLst/>
          </a:prstGeom>
        </p:spPr>
      </p:pic>
      <p:pic>
        <p:nvPicPr>
          <p:cNvPr id="4" name="Google Shape;13;p2">
            <a:extLst>
              <a:ext uri="{FF2B5EF4-FFF2-40B4-BE49-F238E27FC236}">
                <a16:creationId xmlns:a16="http://schemas.microsoft.com/office/drawing/2014/main" id="{4490CF1B-5968-39C3-722C-C1654C24D3E3}"/>
              </a:ext>
            </a:extLst>
          </p:cNvPr>
          <p:cNvPicPr preferRelativeResize="0"/>
          <p:nvPr/>
        </p:nvPicPr>
        <p:blipFill>
          <a:blip r:embed="rId8">
            <a:alphaModFix/>
          </a:blip>
          <a:stretch>
            <a:fillRect/>
          </a:stretch>
        </p:blipFill>
        <p:spPr>
          <a:xfrm>
            <a:off x="11230037" y="6218740"/>
            <a:ext cx="713523" cy="382946"/>
          </a:xfrm>
          <a:prstGeom prst="rect">
            <a:avLst/>
          </a:prstGeom>
          <a:noFill/>
          <a:ln>
            <a:noFill/>
          </a:ln>
        </p:spPr>
      </p:pic>
    </p:spTree>
    <p:extLst>
      <p:ext uri="{BB962C8B-B14F-4D97-AF65-F5344CB8AC3E}">
        <p14:creationId xmlns:p14="http://schemas.microsoft.com/office/powerpoint/2010/main" val="1681559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3"/>
                                        </p:tgtEl>
                                        <p:attrNameLst>
                                          <p:attrName>style.visibility</p:attrName>
                                        </p:attrNameLst>
                                      </p:cBhvr>
                                      <p:to>
                                        <p:strVal val="visible"/>
                                      </p:to>
                                    </p:set>
                                    <p:animEffect transition="in" filter="wipe(up)">
                                      <p:cBhvr>
                                        <p:cTn id="12" dur="500"/>
                                        <p:tgtEl>
                                          <p:spTgt spid="1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wipe(down)">
                                      <p:cBhvr>
                                        <p:cTn id="17" dur="500"/>
                                        <p:tgtEl>
                                          <p:spTgt spid="1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wipe(left)">
                                      <p:cBhvr>
                                        <p:cTn id="22"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urdue Logo" descr="Purdue Logo">
            <a:extLst>
              <a:ext uri="{FF2B5EF4-FFF2-40B4-BE49-F238E27FC236}">
                <a16:creationId xmlns:a16="http://schemas.microsoft.com/office/drawing/2014/main" id="{6B50599E-BAB6-7749-13D5-7E88116EEECB}"/>
              </a:ext>
            </a:extLst>
          </p:cNvPr>
          <p:cNvPicPr>
            <a:picLocks noChangeAspect="1"/>
          </p:cNvPicPr>
          <p:nvPr/>
        </p:nvPicPr>
        <p:blipFill>
          <a:blip r:embed="rId3"/>
          <a:stretch>
            <a:fillRect/>
          </a:stretch>
        </p:blipFill>
        <p:spPr>
          <a:xfrm>
            <a:off x="424314" y="5972250"/>
            <a:ext cx="2463665" cy="440990"/>
          </a:xfrm>
          <a:prstGeom prst="rect">
            <a:avLst/>
          </a:prstGeom>
        </p:spPr>
      </p:pic>
      <p:sp>
        <p:nvSpPr>
          <p:cNvPr id="62" name="Google Shape;87;p15">
            <a:extLst>
              <a:ext uri="{FF2B5EF4-FFF2-40B4-BE49-F238E27FC236}">
                <a16:creationId xmlns:a16="http://schemas.microsoft.com/office/drawing/2014/main" id="{681A8510-C9A3-0896-9E4D-48E09BF31B7D}"/>
              </a:ext>
            </a:extLst>
          </p:cNvPr>
          <p:cNvSpPr txBox="1">
            <a:spLocks/>
          </p:cNvSpPr>
          <p:nvPr/>
        </p:nvSpPr>
        <p:spPr>
          <a:xfrm>
            <a:off x="2209799" y="4644141"/>
            <a:ext cx="7772400" cy="295466"/>
          </a:xfrm>
          <a:prstGeom prst="rect">
            <a:avLst/>
          </a:prstGeom>
          <a:noFill/>
          <a:ln w="38100" cap="sq">
            <a:noFill/>
            <a:miter lim="800000"/>
          </a:ln>
        </p:spPr>
        <p:txBody>
          <a:bodyPr vert="horz" wrap="square" lIns="0" tIns="0" rIns="0" bIns="0" rtlCol="0" anchor="t" anchorCtr="0">
            <a:spAutoFit/>
          </a:bodyPr>
          <a:lstStyle>
            <a:defPPr marR="0" lvl="0" algn="l" rtl="0">
              <a:lnSpc>
                <a:spcPct val="100000"/>
              </a:lnSpc>
              <a:spcBef>
                <a:spcPts val="0"/>
              </a:spcBef>
              <a:spcAft>
                <a:spcPts val="0"/>
              </a:spcAft>
              <a:defRPr lang="en-US"/>
            </a:defPPr>
            <a:lvl1pPr algn="ctr" defTabSz="914400">
              <a:lnSpc>
                <a:spcPct val="80000"/>
              </a:lnSpc>
              <a:spcBef>
                <a:spcPct val="0"/>
              </a:spcBef>
              <a:buNone/>
              <a:defRPr sz="2800" b="1" i="1" cap="all" spc="0" baseline="0">
                <a:solidFill>
                  <a:schemeClr val="bg1"/>
                </a:solidFill>
                <a:latin typeface="Acumin Pro SemiCondensed" panose="020B0604020202020204" charset="0"/>
                <a:ea typeface="+mj-ea"/>
                <a:cs typeface="+mj-cs"/>
              </a:defRPr>
            </a:lvl1pPr>
            <a:lvl2pPr marR="0" lvl="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defRPr>
            </a:lvl9pPr>
          </a:lstStyle>
          <a:p>
            <a:r>
              <a:rPr lang="en-IN" sz="2400"/>
              <a:t>BAIM ANALYTICA</a:t>
            </a:r>
          </a:p>
        </p:txBody>
      </p:sp>
      <p:grpSp>
        <p:nvGrpSpPr>
          <p:cNvPr id="28" name="Group 27">
            <a:extLst>
              <a:ext uri="{FF2B5EF4-FFF2-40B4-BE49-F238E27FC236}">
                <a16:creationId xmlns:a16="http://schemas.microsoft.com/office/drawing/2014/main" id="{1A3CCEDB-80CC-8FDC-FCE7-B8A19A4D083C}"/>
              </a:ext>
            </a:extLst>
          </p:cNvPr>
          <p:cNvGrpSpPr/>
          <p:nvPr/>
        </p:nvGrpSpPr>
        <p:grpSpPr>
          <a:xfrm>
            <a:off x="1698938" y="2562135"/>
            <a:ext cx="8838683" cy="1879603"/>
            <a:chOff x="1130411" y="2784772"/>
            <a:chExt cx="8838683" cy="1879603"/>
          </a:xfrm>
        </p:grpSpPr>
        <p:grpSp>
          <p:nvGrpSpPr>
            <p:cNvPr id="12" name="Group 11">
              <a:extLst>
                <a:ext uri="{FF2B5EF4-FFF2-40B4-BE49-F238E27FC236}">
                  <a16:creationId xmlns:a16="http://schemas.microsoft.com/office/drawing/2014/main" id="{383D33EE-6486-674F-4498-EDEAAAF33EED}"/>
                </a:ext>
              </a:extLst>
            </p:cNvPr>
            <p:cNvGrpSpPr/>
            <p:nvPr/>
          </p:nvGrpSpPr>
          <p:grpSpPr>
            <a:xfrm>
              <a:off x="1130411" y="2784772"/>
              <a:ext cx="1188284" cy="1879603"/>
              <a:chOff x="1130411" y="2784772"/>
              <a:chExt cx="1188284" cy="1879603"/>
            </a:xfrm>
          </p:grpSpPr>
          <p:pic>
            <p:nvPicPr>
              <p:cNvPr id="1025" name="Picture 6">
                <a:extLst>
                  <a:ext uri="{FF2B5EF4-FFF2-40B4-BE49-F238E27FC236}">
                    <a16:creationId xmlns:a16="http://schemas.microsoft.com/office/drawing/2014/main" id="{B57ED5E4-04BF-6700-2634-726CBBF75C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411" y="2784772"/>
                <a:ext cx="1188284" cy="1485355"/>
              </a:xfrm>
              <a:prstGeom prst="round2Diag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sp>
            <p:nvSpPr>
              <p:cNvPr id="1027" name="TextBox 1026">
                <a:extLst>
                  <a:ext uri="{FF2B5EF4-FFF2-40B4-BE49-F238E27FC236}">
                    <a16:creationId xmlns:a16="http://schemas.microsoft.com/office/drawing/2014/main" id="{9A5CC1B8-29D5-971D-6E44-119A226E75E7}"/>
                  </a:ext>
                </a:extLst>
              </p:cNvPr>
              <p:cNvSpPr txBox="1"/>
              <p:nvPr/>
            </p:nvSpPr>
            <p:spPr>
              <a:xfrm>
                <a:off x="1303958" y="4387376"/>
                <a:ext cx="841191" cy="276999"/>
              </a:xfrm>
              <a:prstGeom prst="rect">
                <a:avLst/>
              </a:prstGeom>
              <a:noFill/>
            </p:spPr>
            <p:txBody>
              <a:bodyPr wrap="none" rtlCol="0">
                <a:spAutoFit/>
              </a:bodyPr>
              <a:lstStyle/>
              <a:p>
                <a:pPr algn="ctr"/>
                <a:r>
                  <a:rPr lang="en-IN" sz="1200" b="1" i="1">
                    <a:latin typeface="Acumin Pro SemiCondensed" panose="020B0604020202020204" charset="0"/>
                  </a:rPr>
                  <a:t>Amal Tom</a:t>
                </a:r>
              </a:p>
            </p:txBody>
          </p:sp>
        </p:grpSp>
        <p:grpSp>
          <p:nvGrpSpPr>
            <p:cNvPr id="11" name="Group 10">
              <a:extLst>
                <a:ext uri="{FF2B5EF4-FFF2-40B4-BE49-F238E27FC236}">
                  <a16:creationId xmlns:a16="http://schemas.microsoft.com/office/drawing/2014/main" id="{4789A495-5406-DDD7-2D52-93F08A016F82}"/>
                </a:ext>
              </a:extLst>
            </p:cNvPr>
            <p:cNvGrpSpPr/>
            <p:nvPr/>
          </p:nvGrpSpPr>
          <p:grpSpPr>
            <a:xfrm>
              <a:off x="2571320" y="2787631"/>
              <a:ext cx="1188284" cy="1876744"/>
              <a:chOff x="2571272" y="2787631"/>
              <a:chExt cx="1188284" cy="1876744"/>
            </a:xfrm>
          </p:grpSpPr>
          <p:pic>
            <p:nvPicPr>
              <p:cNvPr id="1028" name="Picture 1027" descr="A person wearing glasses and a suit&#10;&#10;Description automatically generated with medium confidence">
                <a:extLst>
                  <a:ext uri="{FF2B5EF4-FFF2-40B4-BE49-F238E27FC236}">
                    <a16:creationId xmlns:a16="http://schemas.microsoft.com/office/drawing/2014/main" id="{4FFBADCB-163B-0984-D8D8-BF735016128B}"/>
                  </a:ext>
                </a:extLst>
              </p:cNvPr>
              <p:cNvPicPr>
                <a:picLocks noChangeAspect="1"/>
              </p:cNvPicPr>
              <p:nvPr/>
            </p:nvPicPr>
            <p:blipFill>
              <a:blip r:embed="rId5"/>
              <a:stretch>
                <a:fillRect/>
              </a:stretch>
            </p:blipFill>
            <p:spPr>
              <a:xfrm>
                <a:off x="2571272" y="2787631"/>
                <a:ext cx="1188284" cy="1485355"/>
              </a:xfrm>
              <a:prstGeom prst="round2DiagRect">
                <a:avLst/>
              </a:prstGeom>
              <a:ln w="19050">
                <a:solidFill>
                  <a:schemeClr val="accent1"/>
                </a:solidFill>
              </a:ln>
            </p:spPr>
          </p:pic>
          <p:sp>
            <p:nvSpPr>
              <p:cNvPr id="1029" name="TextBox 1028">
                <a:extLst>
                  <a:ext uri="{FF2B5EF4-FFF2-40B4-BE49-F238E27FC236}">
                    <a16:creationId xmlns:a16="http://schemas.microsoft.com/office/drawing/2014/main" id="{AAD8E95B-CCDA-8FFA-E8FD-07930295FDC3}"/>
                  </a:ext>
                </a:extLst>
              </p:cNvPr>
              <p:cNvSpPr txBox="1"/>
              <p:nvPr/>
            </p:nvSpPr>
            <p:spPr>
              <a:xfrm>
                <a:off x="2585704" y="4387376"/>
                <a:ext cx="1159420" cy="276999"/>
              </a:xfrm>
              <a:prstGeom prst="rect">
                <a:avLst/>
              </a:prstGeom>
              <a:noFill/>
            </p:spPr>
            <p:txBody>
              <a:bodyPr wrap="none" rtlCol="0">
                <a:spAutoFit/>
              </a:bodyPr>
              <a:lstStyle/>
              <a:p>
                <a:pPr algn="ctr"/>
                <a:r>
                  <a:rPr lang="en-IN" sz="1200" b="1" i="1">
                    <a:latin typeface="Acumin Pro SemiCondensed" panose="020B0604020202020204" charset="0"/>
                  </a:rPr>
                  <a:t>Mrinmoy Dalal</a:t>
                </a:r>
              </a:p>
            </p:txBody>
          </p:sp>
        </p:grpSp>
        <p:grpSp>
          <p:nvGrpSpPr>
            <p:cNvPr id="10" name="Group 9">
              <a:extLst>
                <a:ext uri="{FF2B5EF4-FFF2-40B4-BE49-F238E27FC236}">
                  <a16:creationId xmlns:a16="http://schemas.microsoft.com/office/drawing/2014/main" id="{CEA0993A-D156-1E7F-022E-657C5D013973}"/>
                </a:ext>
              </a:extLst>
            </p:cNvPr>
            <p:cNvGrpSpPr/>
            <p:nvPr/>
          </p:nvGrpSpPr>
          <p:grpSpPr>
            <a:xfrm>
              <a:off x="3973153" y="2784772"/>
              <a:ext cx="1459437" cy="1879603"/>
              <a:chOff x="3876556" y="2784772"/>
              <a:chExt cx="1459437" cy="1879603"/>
            </a:xfrm>
          </p:grpSpPr>
          <p:pic>
            <p:nvPicPr>
              <p:cNvPr id="1030" name="Picture 2">
                <a:extLst>
                  <a:ext uri="{FF2B5EF4-FFF2-40B4-BE49-F238E27FC236}">
                    <a16:creationId xmlns:a16="http://schemas.microsoft.com/office/drawing/2014/main" id="{C9486F64-1A39-6915-36C5-3F2215EC856D}"/>
                  </a:ext>
                </a:extLst>
              </p:cNvPr>
              <p:cNvPicPr>
                <a:picLocks noChangeAspect="1" noChangeArrowheads="1"/>
              </p:cNvPicPr>
              <p:nvPr/>
            </p:nvPicPr>
            <p:blipFill>
              <a:blip r:embed="rId6"/>
              <a:srcRect t="3809" b="3809"/>
              <a:stretch/>
            </p:blipFill>
            <p:spPr bwMode="auto">
              <a:xfrm>
                <a:off x="4012134" y="2784772"/>
                <a:ext cx="1188283" cy="1485355"/>
              </a:xfrm>
              <a:prstGeom prst="round2Diag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sp>
            <p:nvSpPr>
              <p:cNvPr id="1031" name="TextBox 1030">
                <a:extLst>
                  <a:ext uri="{FF2B5EF4-FFF2-40B4-BE49-F238E27FC236}">
                    <a16:creationId xmlns:a16="http://schemas.microsoft.com/office/drawing/2014/main" id="{92F142CA-0159-9107-5358-EE91B39401C6}"/>
                  </a:ext>
                </a:extLst>
              </p:cNvPr>
              <p:cNvSpPr txBox="1"/>
              <p:nvPr/>
            </p:nvSpPr>
            <p:spPr>
              <a:xfrm>
                <a:off x="3876556" y="4387376"/>
                <a:ext cx="1459437" cy="276999"/>
              </a:xfrm>
              <a:prstGeom prst="rect">
                <a:avLst/>
              </a:prstGeom>
              <a:noFill/>
            </p:spPr>
            <p:txBody>
              <a:bodyPr wrap="none" rtlCol="0">
                <a:spAutoFit/>
              </a:bodyPr>
              <a:lstStyle/>
              <a:p>
                <a:pPr algn="ctr"/>
                <a:r>
                  <a:rPr lang="en-IN" sz="1200" b="1" i="1">
                    <a:latin typeface="Acumin Pro SemiCondensed" panose="020B0604020202020204" charset="0"/>
                  </a:rPr>
                  <a:t>Sankarsan Gautam</a:t>
                </a:r>
              </a:p>
            </p:txBody>
          </p:sp>
        </p:grpSp>
        <p:grpSp>
          <p:nvGrpSpPr>
            <p:cNvPr id="9" name="Group 8">
              <a:extLst>
                <a:ext uri="{FF2B5EF4-FFF2-40B4-BE49-F238E27FC236}">
                  <a16:creationId xmlns:a16="http://schemas.microsoft.com/office/drawing/2014/main" id="{65FCB99B-02B4-26BF-80F6-605629805C60}"/>
                </a:ext>
              </a:extLst>
            </p:cNvPr>
            <p:cNvGrpSpPr/>
            <p:nvPr/>
          </p:nvGrpSpPr>
          <p:grpSpPr>
            <a:xfrm>
              <a:off x="5676678" y="2784772"/>
              <a:ext cx="1189341" cy="1879603"/>
              <a:chOff x="5452466" y="2784772"/>
              <a:chExt cx="1189341" cy="1879603"/>
            </a:xfrm>
          </p:grpSpPr>
          <p:pic>
            <p:nvPicPr>
              <p:cNvPr id="1032" name="Picture 4">
                <a:extLst>
                  <a:ext uri="{FF2B5EF4-FFF2-40B4-BE49-F238E27FC236}">
                    <a16:creationId xmlns:a16="http://schemas.microsoft.com/office/drawing/2014/main" id="{BAAA675D-CFFF-C9D6-1932-F1D5F91DA2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2466" y="2784772"/>
                <a:ext cx="1189341" cy="1485355"/>
              </a:xfrm>
              <a:prstGeom prst="round2Diag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sp>
            <p:nvSpPr>
              <p:cNvPr id="1033" name="TextBox 1032">
                <a:extLst>
                  <a:ext uri="{FF2B5EF4-FFF2-40B4-BE49-F238E27FC236}">
                    <a16:creationId xmlns:a16="http://schemas.microsoft.com/office/drawing/2014/main" id="{2D2F4F94-77E5-332F-5C83-C1B26798012B}"/>
                  </a:ext>
                </a:extLst>
              </p:cNvPr>
              <p:cNvSpPr txBox="1"/>
              <p:nvPr/>
            </p:nvSpPr>
            <p:spPr>
              <a:xfrm>
                <a:off x="5500704" y="4387376"/>
                <a:ext cx="1092863" cy="276999"/>
              </a:xfrm>
              <a:prstGeom prst="rect">
                <a:avLst/>
              </a:prstGeom>
              <a:noFill/>
            </p:spPr>
            <p:txBody>
              <a:bodyPr wrap="none" rtlCol="0">
                <a:spAutoFit/>
              </a:bodyPr>
              <a:lstStyle/>
              <a:p>
                <a:pPr algn="ctr"/>
                <a:r>
                  <a:rPr lang="en-IN" sz="1200" b="1" i="1">
                    <a:latin typeface="Acumin Pro SemiCondensed" panose="020B0604020202020204" charset="0"/>
                  </a:rPr>
                  <a:t>Shreyas Joshi</a:t>
                </a:r>
              </a:p>
            </p:txBody>
          </p:sp>
        </p:grpSp>
        <p:grpSp>
          <p:nvGrpSpPr>
            <p:cNvPr id="8" name="Group 7">
              <a:extLst>
                <a:ext uri="{FF2B5EF4-FFF2-40B4-BE49-F238E27FC236}">
                  <a16:creationId xmlns:a16="http://schemas.microsoft.com/office/drawing/2014/main" id="{AFCC10D5-033A-2DBB-CD52-AFE072493E97}"/>
                </a:ext>
              </a:extLst>
            </p:cNvPr>
            <p:cNvGrpSpPr/>
            <p:nvPr/>
          </p:nvGrpSpPr>
          <p:grpSpPr>
            <a:xfrm>
              <a:off x="7102924" y="2784772"/>
              <a:ext cx="1333955" cy="1879603"/>
              <a:chOff x="6821020" y="2784772"/>
              <a:chExt cx="1333955" cy="1879603"/>
            </a:xfrm>
          </p:grpSpPr>
          <p:pic>
            <p:nvPicPr>
              <p:cNvPr id="1034" name="Picture 8">
                <a:extLst>
                  <a:ext uri="{FF2B5EF4-FFF2-40B4-BE49-F238E27FC236}">
                    <a16:creationId xmlns:a16="http://schemas.microsoft.com/office/drawing/2014/main" id="{7420CC0E-C22C-8D5B-EC8D-0FCABBDD06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3855" y="2784772"/>
                <a:ext cx="1188284" cy="1485355"/>
              </a:xfrm>
              <a:prstGeom prst="round2Diag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sp>
            <p:nvSpPr>
              <p:cNvPr id="1035" name="TextBox 1034">
                <a:extLst>
                  <a:ext uri="{FF2B5EF4-FFF2-40B4-BE49-F238E27FC236}">
                    <a16:creationId xmlns:a16="http://schemas.microsoft.com/office/drawing/2014/main" id="{81C14832-4ED0-55B9-29E6-3FBCC95E7AB0}"/>
                  </a:ext>
                </a:extLst>
              </p:cNvPr>
              <p:cNvSpPr txBox="1"/>
              <p:nvPr/>
            </p:nvSpPr>
            <p:spPr>
              <a:xfrm>
                <a:off x="6821020" y="4387376"/>
                <a:ext cx="1333955" cy="276999"/>
              </a:xfrm>
              <a:prstGeom prst="rect">
                <a:avLst/>
              </a:prstGeom>
              <a:noFill/>
            </p:spPr>
            <p:txBody>
              <a:bodyPr wrap="none" rtlCol="0">
                <a:spAutoFit/>
              </a:bodyPr>
              <a:lstStyle/>
              <a:p>
                <a:pPr algn="ctr"/>
                <a:r>
                  <a:rPr lang="en-IN" sz="1200" b="1" i="1">
                    <a:latin typeface="Acumin Pro SemiCondensed" panose="020B0604020202020204" charset="0"/>
                  </a:rPr>
                  <a:t>Vedanti Gulalkari</a:t>
                </a:r>
              </a:p>
            </p:txBody>
          </p:sp>
        </p:grpSp>
        <p:grpSp>
          <p:nvGrpSpPr>
            <p:cNvPr id="7" name="Group 6">
              <a:extLst>
                <a:ext uri="{FF2B5EF4-FFF2-40B4-BE49-F238E27FC236}">
                  <a16:creationId xmlns:a16="http://schemas.microsoft.com/office/drawing/2014/main" id="{74194355-5CEC-3E21-D251-C21FD52060AC}"/>
                </a:ext>
              </a:extLst>
            </p:cNvPr>
            <p:cNvGrpSpPr/>
            <p:nvPr/>
          </p:nvGrpSpPr>
          <p:grpSpPr>
            <a:xfrm>
              <a:off x="8588331" y="2784772"/>
              <a:ext cx="1380763" cy="1879603"/>
              <a:chOff x="8238477" y="2784772"/>
              <a:chExt cx="1380763" cy="1879603"/>
            </a:xfrm>
          </p:grpSpPr>
          <p:pic>
            <p:nvPicPr>
              <p:cNvPr id="1036" name="Picture 10">
                <a:extLst>
                  <a:ext uri="{FF2B5EF4-FFF2-40B4-BE49-F238E27FC236}">
                    <a16:creationId xmlns:a16="http://schemas.microsoft.com/office/drawing/2014/main" id="{9673064E-E172-28C2-69A6-66DEE27C2E76}"/>
                  </a:ext>
                </a:extLst>
              </p:cNvPr>
              <p:cNvPicPr>
                <a:picLocks noChangeAspect="1" noChangeArrowheads="1"/>
              </p:cNvPicPr>
              <p:nvPr/>
            </p:nvPicPr>
            <p:blipFill rotWithShape="1">
              <a:blip r:embed="rId9"/>
              <a:srcRect l="16916" t="9953" r="3501" b="165"/>
              <a:stretch/>
            </p:blipFill>
            <p:spPr bwMode="auto">
              <a:xfrm>
                <a:off x="8334717" y="2784772"/>
                <a:ext cx="1188284" cy="1482634"/>
              </a:xfrm>
              <a:prstGeom prst="round2Diag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sp>
            <p:nvSpPr>
              <p:cNvPr id="1037" name="TextBox 1036">
                <a:extLst>
                  <a:ext uri="{FF2B5EF4-FFF2-40B4-BE49-F238E27FC236}">
                    <a16:creationId xmlns:a16="http://schemas.microsoft.com/office/drawing/2014/main" id="{2EFFBC30-7E93-9378-579E-7D3A258D3C17}"/>
                  </a:ext>
                </a:extLst>
              </p:cNvPr>
              <p:cNvSpPr txBox="1"/>
              <p:nvPr/>
            </p:nvSpPr>
            <p:spPr>
              <a:xfrm>
                <a:off x="8238477" y="4387376"/>
                <a:ext cx="1380763" cy="276999"/>
              </a:xfrm>
              <a:prstGeom prst="rect">
                <a:avLst/>
              </a:prstGeom>
              <a:noFill/>
            </p:spPr>
            <p:txBody>
              <a:bodyPr wrap="none" rtlCol="0">
                <a:spAutoFit/>
              </a:bodyPr>
              <a:lstStyle/>
              <a:p>
                <a:pPr algn="ctr"/>
                <a:r>
                  <a:rPr lang="en-IN" sz="1200" b="1" i="1">
                    <a:latin typeface="Acumin Pro SemiCondensed" panose="020B0604020202020204" charset="0"/>
                  </a:rPr>
                  <a:t>Venkatesh Seetha</a:t>
                </a:r>
              </a:p>
            </p:txBody>
          </p:sp>
        </p:grpSp>
      </p:grpSp>
      <p:sp>
        <p:nvSpPr>
          <p:cNvPr id="1024" name="Google Shape;87;p15">
            <a:extLst>
              <a:ext uri="{FF2B5EF4-FFF2-40B4-BE49-F238E27FC236}">
                <a16:creationId xmlns:a16="http://schemas.microsoft.com/office/drawing/2014/main" id="{3D438047-9C57-0C10-B9CC-9749DE53F99D}"/>
              </a:ext>
            </a:extLst>
          </p:cNvPr>
          <p:cNvSpPr txBox="1">
            <a:spLocks/>
          </p:cNvSpPr>
          <p:nvPr/>
        </p:nvSpPr>
        <p:spPr>
          <a:xfrm>
            <a:off x="2209799" y="4951005"/>
            <a:ext cx="7772400" cy="373755"/>
          </a:xfrm>
          <a:prstGeom prst="rect">
            <a:avLst/>
          </a:prstGeom>
          <a:noFill/>
          <a:ln>
            <a:noFill/>
          </a:ln>
        </p:spPr>
        <p:txBody>
          <a:bodyPr spcFirstLastPara="1" wrap="square" lIns="0"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000" b="0" i="0" u="none" strike="noStrike" cap="none">
                <a:solidFill>
                  <a:srgbClr val="00A7E1"/>
                </a:solidFill>
                <a:latin typeface="Source Sans Pro SemiBold"/>
                <a:ea typeface="Source Sans Pro SemiBold"/>
                <a:cs typeface="Source Sans Pro SemiBold"/>
                <a:sym typeface="Source Sans Pro SemiBold"/>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ctr"/>
            <a:r>
              <a:rPr lang="en-IN" sz="2400" b="1" i="1">
                <a:solidFill>
                  <a:schemeClr val="bg1"/>
                </a:solidFill>
                <a:latin typeface="Acumin Pro SemiCondensed" panose="020B0604020202020204" charset="0"/>
              </a:rPr>
              <a:t>Thank You!</a:t>
            </a:r>
          </a:p>
        </p:txBody>
      </p:sp>
      <p:pic>
        <p:nvPicPr>
          <p:cNvPr id="1039" name="Google Shape;13;p2">
            <a:extLst>
              <a:ext uri="{FF2B5EF4-FFF2-40B4-BE49-F238E27FC236}">
                <a16:creationId xmlns:a16="http://schemas.microsoft.com/office/drawing/2014/main" id="{7BB64965-ECDA-2C89-B11C-30EE87723757}"/>
              </a:ext>
            </a:extLst>
          </p:cNvPr>
          <p:cNvPicPr preferRelativeResize="0"/>
          <p:nvPr/>
        </p:nvPicPr>
        <p:blipFill>
          <a:blip r:embed="rId10">
            <a:alphaModFix/>
          </a:blip>
          <a:stretch>
            <a:fillRect/>
          </a:stretch>
        </p:blipFill>
        <p:spPr>
          <a:xfrm>
            <a:off x="5297184" y="1329831"/>
            <a:ext cx="1597631" cy="857444"/>
          </a:xfrm>
          <a:prstGeom prst="rect">
            <a:avLst/>
          </a:prstGeom>
          <a:noFill/>
          <a:ln>
            <a:noFill/>
          </a:ln>
        </p:spPr>
      </p:pic>
    </p:spTree>
    <p:extLst>
      <p:ext uri="{BB962C8B-B14F-4D97-AF65-F5344CB8AC3E}">
        <p14:creationId xmlns:p14="http://schemas.microsoft.com/office/powerpoint/2010/main" val="368092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36651F-9946-3387-6991-AA888CD0B7CF}"/>
              </a:ext>
            </a:extLst>
          </p:cNvPr>
          <p:cNvSpPr txBox="1">
            <a:spLocks/>
          </p:cNvSpPr>
          <p:nvPr/>
        </p:nvSpPr>
        <p:spPr bwMode="blackWhite">
          <a:xfrm>
            <a:off x="1809750" y="3052583"/>
            <a:ext cx="7911945" cy="830997"/>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6000" b="1" i="1" kern="1200" cap="all" spc="0" baseline="0">
                <a:solidFill>
                  <a:schemeClr val="bg1"/>
                </a:solidFill>
                <a:latin typeface="Acumin Pro ExtraCondensed" panose="020B0508020202020204" pitchFamily="34" charset="77"/>
                <a:ea typeface="+mj-ea"/>
                <a:cs typeface="+mj-cs"/>
              </a:defRPr>
            </a:lvl1pPr>
          </a:lstStyle>
          <a:p>
            <a:r>
              <a:rPr lang="en-IN"/>
              <a:t>Questions?</a:t>
            </a:r>
          </a:p>
        </p:txBody>
      </p:sp>
    </p:spTree>
    <p:extLst>
      <p:ext uri="{BB962C8B-B14F-4D97-AF65-F5344CB8AC3E}">
        <p14:creationId xmlns:p14="http://schemas.microsoft.com/office/powerpoint/2010/main" val="688098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1AD992F9-30A9-E64B-A6C3-8EE29DCD6203}"/>
              </a:ext>
            </a:extLst>
          </p:cNvPr>
          <p:cNvSpPr>
            <a:spLocks noGrp="1"/>
          </p:cNvSpPr>
          <p:nvPr>
            <p:ph type="subTitle" idx="1"/>
          </p:nvPr>
        </p:nvSpPr>
        <p:spPr>
          <a:xfrm>
            <a:off x="2648276" y="2706475"/>
            <a:ext cx="6895463" cy="553998"/>
          </a:xfrm>
        </p:spPr>
        <p:txBody>
          <a:bodyPr/>
          <a:lstStyle/>
          <a:p>
            <a:r>
              <a:rPr lang="en-US"/>
              <a:t>APPENDIX</a:t>
            </a:r>
          </a:p>
        </p:txBody>
      </p:sp>
    </p:spTree>
    <p:extLst>
      <p:ext uri="{BB962C8B-B14F-4D97-AF65-F5344CB8AC3E}">
        <p14:creationId xmlns:p14="http://schemas.microsoft.com/office/powerpoint/2010/main" val="4000766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11758434" cy="1218795"/>
          </a:xfrm>
        </p:spPr>
        <p:txBody>
          <a:bodyPr/>
          <a:lstStyle/>
          <a:p>
            <a:r>
              <a:rPr lang="en-US" sz="4400">
                <a:latin typeface="Acumin Pro ExtraCondensed"/>
              </a:rPr>
              <a:t>PRELIMINARY ANALYSIS – WHITE SPACE AND SCRIPT TYPE DISTRIBUTION</a:t>
            </a:r>
            <a:endParaRPr lang="en-US" sz="3600"/>
          </a:p>
        </p:txBody>
      </p:sp>
      <p:pic>
        <p:nvPicPr>
          <p:cNvPr id="9" name="Picture 9">
            <a:extLst>
              <a:ext uri="{FF2B5EF4-FFF2-40B4-BE49-F238E27FC236}">
                <a16:creationId xmlns:a16="http://schemas.microsoft.com/office/drawing/2014/main" id="{6FC233FB-0EB6-B29D-747E-8644137B883A}"/>
              </a:ext>
            </a:extLst>
          </p:cNvPr>
          <p:cNvPicPr>
            <a:picLocks noChangeAspect="1"/>
          </p:cNvPicPr>
          <p:nvPr/>
        </p:nvPicPr>
        <p:blipFill>
          <a:blip r:embed="rId3"/>
          <a:stretch>
            <a:fillRect/>
          </a:stretch>
        </p:blipFill>
        <p:spPr>
          <a:xfrm>
            <a:off x="2371725" y="1151926"/>
            <a:ext cx="6972300" cy="4115997"/>
          </a:xfrm>
          <a:prstGeom prst="rect">
            <a:avLst/>
          </a:prstGeom>
        </p:spPr>
      </p:pic>
      <p:sp>
        <p:nvSpPr>
          <p:cNvPr id="3" name="TextBox 2">
            <a:extLst>
              <a:ext uri="{FF2B5EF4-FFF2-40B4-BE49-F238E27FC236}">
                <a16:creationId xmlns:a16="http://schemas.microsoft.com/office/drawing/2014/main" id="{A8CC75F7-79B3-4B86-4000-6DDF6C3143C0}"/>
              </a:ext>
            </a:extLst>
          </p:cNvPr>
          <p:cNvSpPr txBox="1"/>
          <p:nvPr/>
        </p:nvSpPr>
        <p:spPr>
          <a:xfrm>
            <a:off x="3340893" y="5629274"/>
            <a:ext cx="52387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Distribution of sentence pairs by </a:t>
            </a:r>
            <a:r>
              <a:rPr lang="en-US" err="1"/>
              <a:t>white_space</a:t>
            </a:r>
            <a:r>
              <a:rPr lang="en-US"/>
              <a:t> and </a:t>
            </a:r>
            <a:r>
              <a:rPr lang="en-US" err="1"/>
              <a:t>script_type</a:t>
            </a:r>
            <a:endParaRPr lang="en-US"/>
          </a:p>
        </p:txBody>
      </p:sp>
      <p:sp>
        <p:nvSpPr>
          <p:cNvPr id="4" name="TextBox 3">
            <a:extLst>
              <a:ext uri="{FF2B5EF4-FFF2-40B4-BE49-F238E27FC236}">
                <a16:creationId xmlns:a16="http://schemas.microsoft.com/office/drawing/2014/main" id="{79C8D92A-1F4B-0767-41B7-45AAE8A9B9E4}"/>
              </a:ext>
            </a:extLst>
          </p:cNvPr>
          <p:cNvSpPr txBox="1"/>
          <p:nvPr/>
        </p:nvSpPr>
        <p:spPr>
          <a:xfrm>
            <a:off x="9088341" y="2370721"/>
            <a:ext cx="273524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Only 3 languages with no white spaces – challenge</a:t>
            </a:r>
          </a:p>
          <a:p>
            <a:endParaRPr lang="en-US"/>
          </a:p>
          <a:p>
            <a:r>
              <a:rPr lang="en-US"/>
              <a:t>Most languages have 500 text pairs</a:t>
            </a:r>
          </a:p>
          <a:p>
            <a:endParaRPr lang="en-US"/>
          </a:p>
          <a:p>
            <a:r>
              <a:rPr lang="en-US"/>
              <a:t>Only 2 languages have less than 100 pairs – may prove to be difficult to train a model</a:t>
            </a:r>
          </a:p>
        </p:txBody>
      </p:sp>
    </p:spTree>
    <p:extLst>
      <p:ext uri="{BB962C8B-B14F-4D97-AF65-F5344CB8AC3E}">
        <p14:creationId xmlns:p14="http://schemas.microsoft.com/office/powerpoint/2010/main" val="4189213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26325"/>
          </a:xfrm>
        </p:spPr>
        <p:txBody>
          <a:bodyPr/>
          <a:lstStyle/>
          <a:p>
            <a:r>
              <a:rPr lang="en-US" sz="4400"/>
              <a:t>PRELIMINARY ANALYSIS – WORD COUNT</a:t>
            </a:r>
          </a:p>
        </p:txBody>
      </p:sp>
      <p:pic>
        <p:nvPicPr>
          <p:cNvPr id="4" name="Picture 3" descr="Chart, histogram&#10;&#10;Description automatically generated">
            <a:extLst>
              <a:ext uri="{FF2B5EF4-FFF2-40B4-BE49-F238E27FC236}">
                <a16:creationId xmlns:a16="http://schemas.microsoft.com/office/drawing/2014/main" id="{B49046A3-3938-2148-B61F-B5A54FCA2A64}"/>
              </a:ext>
            </a:extLst>
          </p:cNvPr>
          <p:cNvPicPr>
            <a:picLocks noChangeAspect="1"/>
          </p:cNvPicPr>
          <p:nvPr/>
        </p:nvPicPr>
        <p:blipFill>
          <a:blip r:embed="rId3"/>
          <a:stretch>
            <a:fillRect/>
          </a:stretch>
        </p:blipFill>
        <p:spPr>
          <a:xfrm>
            <a:off x="468234" y="1147619"/>
            <a:ext cx="5328307" cy="3861721"/>
          </a:xfrm>
          <a:prstGeom prst="rect">
            <a:avLst/>
          </a:prstGeom>
        </p:spPr>
      </p:pic>
      <p:pic>
        <p:nvPicPr>
          <p:cNvPr id="8" name="Picture 7" descr="Diagram&#10;&#10;Description automatically generated">
            <a:extLst>
              <a:ext uri="{FF2B5EF4-FFF2-40B4-BE49-F238E27FC236}">
                <a16:creationId xmlns:a16="http://schemas.microsoft.com/office/drawing/2014/main" id="{94407B37-3BD2-7741-86A6-21BE03744067}"/>
              </a:ext>
            </a:extLst>
          </p:cNvPr>
          <p:cNvPicPr>
            <a:picLocks noChangeAspect="1"/>
          </p:cNvPicPr>
          <p:nvPr/>
        </p:nvPicPr>
        <p:blipFill>
          <a:blip r:embed="rId4"/>
          <a:stretch>
            <a:fillRect/>
          </a:stretch>
        </p:blipFill>
        <p:spPr>
          <a:xfrm>
            <a:off x="5979946" y="1175604"/>
            <a:ext cx="5089008" cy="3696576"/>
          </a:xfrm>
          <a:prstGeom prst="rect">
            <a:avLst/>
          </a:prstGeom>
        </p:spPr>
      </p:pic>
      <p:sp>
        <p:nvSpPr>
          <p:cNvPr id="7" name="TextBox 6">
            <a:extLst>
              <a:ext uri="{FF2B5EF4-FFF2-40B4-BE49-F238E27FC236}">
                <a16:creationId xmlns:a16="http://schemas.microsoft.com/office/drawing/2014/main" id="{30AF51C9-1BE7-B4A0-1B80-255B9CFF8A1A}"/>
              </a:ext>
            </a:extLst>
          </p:cNvPr>
          <p:cNvSpPr txBox="1"/>
          <p:nvPr/>
        </p:nvSpPr>
        <p:spPr>
          <a:xfrm>
            <a:off x="468234" y="5170116"/>
            <a:ext cx="546263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Comparison of word count distribution in simple and complex sentence pairs</a:t>
            </a:r>
          </a:p>
        </p:txBody>
      </p:sp>
      <p:sp>
        <p:nvSpPr>
          <p:cNvPr id="3" name="TextBox 2">
            <a:extLst>
              <a:ext uri="{FF2B5EF4-FFF2-40B4-BE49-F238E27FC236}">
                <a16:creationId xmlns:a16="http://schemas.microsoft.com/office/drawing/2014/main" id="{431D7A1B-DBA8-22B8-6230-F8CC8619C0A8}"/>
              </a:ext>
            </a:extLst>
          </p:cNvPr>
          <p:cNvSpPr txBox="1"/>
          <p:nvPr/>
        </p:nvSpPr>
        <p:spPr>
          <a:xfrm>
            <a:off x="5987333" y="5150256"/>
            <a:ext cx="546263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Complex sentences have only </a:t>
            </a:r>
            <a:r>
              <a:rPr lang="en-US" sz="1400" err="1"/>
              <a:t>slightlyhigher</a:t>
            </a:r>
            <a:r>
              <a:rPr lang="en-US" sz="1400"/>
              <a:t> median word count when compared to simple sentences</a:t>
            </a:r>
          </a:p>
        </p:txBody>
      </p:sp>
    </p:spTree>
    <p:extLst>
      <p:ext uri="{BB962C8B-B14F-4D97-AF65-F5344CB8AC3E}">
        <p14:creationId xmlns:p14="http://schemas.microsoft.com/office/powerpoint/2010/main" val="1663883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26325"/>
          </a:xfrm>
        </p:spPr>
        <p:txBody>
          <a:bodyPr/>
          <a:lstStyle/>
          <a:p>
            <a:r>
              <a:rPr lang="en-US" sz="4400"/>
              <a:t>PRELIMINARY ANALYSIS – WORD LENGTH</a:t>
            </a:r>
          </a:p>
        </p:txBody>
      </p:sp>
      <p:pic>
        <p:nvPicPr>
          <p:cNvPr id="11" name="Picture 10" descr="Chart&#10;&#10;Description automatically generated">
            <a:extLst>
              <a:ext uri="{FF2B5EF4-FFF2-40B4-BE49-F238E27FC236}">
                <a16:creationId xmlns:a16="http://schemas.microsoft.com/office/drawing/2014/main" id="{81355160-E0A9-094A-9626-162DFD801B92}"/>
              </a:ext>
            </a:extLst>
          </p:cNvPr>
          <p:cNvPicPr>
            <a:picLocks noChangeAspect="1"/>
          </p:cNvPicPr>
          <p:nvPr/>
        </p:nvPicPr>
        <p:blipFill>
          <a:blip r:embed="rId3"/>
          <a:stretch>
            <a:fillRect/>
          </a:stretch>
        </p:blipFill>
        <p:spPr>
          <a:xfrm>
            <a:off x="427098" y="1181100"/>
            <a:ext cx="5531742" cy="3855720"/>
          </a:xfrm>
          <a:prstGeom prst="rect">
            <a:avLst/>
          </a:prstGeom>
        </p:spPr>
      </p:pic>
      <p:pic>
        <p:nvPicPr>
          <p:cNvPr id="13" name="Picture 12" descr="Diagram, box and whisker chart&#10;&#10;Description automatically generated">
            <a:extLst>
              <a:ext uri="{FF2B5EF4-FFF2-40B4-BE49-F238E27FC236}">
                <a16:creationId xmlns:a16="http://schemas.microsoft.com/office/drawing/2014/main" id="{EB2C84D6-4C28-1A4E-9C01-BD5959FFA665}"/>
              </a:ext>
            </a:extLst>
          </p:cNvPr>
          <p:cNvPicPr>
            <a:picLocks noChangeAspect="1"/>
          </p:cNvPicPr>
          <p:nvPr/>
        </p:nvPicPr>
        <p:blipFill>
          <a:blip r:embed="rId4"/>
          <a:stretch>
            <a:fillRect/>
          </a:stretch>
        </p:blipFill>
        <p:spPr>
          <a:xfrm>
            <a:off x="6052030" y="1264352"/>
            <a:ext cx="5078543" cy="3589588"/>
          </a:xfrm>
          <a:prstGeom prst="rect">
            <a:avLst/>
          </a:prstGeom>
        </p:spPr>
      </p:pic>
      <p:sp>
        <p:nvSpPr>
          <p:cNvPr id="4" name="TextBox 3">
            <a:extLst>
              <a:ext uri="{FF2B5EF4-FFF2-40B4-BE49-F238E27FC236}">
                <a16:creationId xmlns:a16="http://schemas.microsoft.com/office/drawing/2014/main" id="{93D16173-C6B0-81C5-DB8A-771E2B8B39E1}"/>
              </a:ext>
            </a:extLst>
          </p:cNvPr>
          <p:cNvSpPr txBox="1"/>
          <p:nvPr/>
        </p:nvSpPr>
        <p:spPr>
          <a:xfrm>
            <a:off x="653852" y="5060261"/>
            <a:ext cx="48887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Comparison of average word length in simple and complex sentence pairs</a:t>
            </a:r>
          </a:p>
        </p:txBody>
      </p:sp>
      <p:sp>
        <p:nvSpPr>
          <p:cNvPr id="15" name="TextBox 14">
            <a:extLst>
              <a:ext uri="{FF2B5EF4-FFF2-40B4-BE49-F238E27FC236}">
                <a16:creationId xmlns:a16="http://schemas.microsoft.com/office/drawing/2014/main" id="{B05B190E-7A52-CD49-8D46-29DEC5CAC1E2}"/>
              </a:ext>
            </a:extLst>
          </p:cNvPr>
          <p:cNvSpPr txBox="1"/>
          <p:nvPr/>
        </p:nvSpPr>
        <p:spPr>
          <a:xfrm>
            <a:off x="5918221" y="5036820"/>
            <a:ext cx="553174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Average length of words is similar across simple and complex sentences</a:t>
            </a:r>
          </a:p>
        </p:txBody>
      </p:sp>
    </p:spTree>
    <p:extLst>
      <p:ext uri="{BB962C8B-B14F-4D97-AF65-F5344CB8AC3E}">
        <p14:creationId xmlns:p14="http://schemas.microsoft.com/office/powerpoint/2010/main" val="1893904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26325"/>
          </a:xfrm>
        </p:spPr>
        <p:txBody>
          <a:bodyPr/>
          <a:lstStyle/>
          <a:p>
            <a:r>
              <a:rPr lang="en-US" sz="4400"/>
              <a:t>PRELIMINARY ANALYSIS – UNIQUE WORD COUNT</a:t>
            </a:r>
          </a:p>
        </p:txBody>
      </p:sp>
      <p:pic>
        <p:nvPicPr>
          <p:cNvPr id="4" name="Picture 3" descr="Chart, histogram&#10;&#10;Description automatically generated">
            <a:extLst>
              <a:ext uri="{FF2B5EF4-FFF2-40B4-BE49-F238E27FC236}">
                <a16:creationId xmlns:a16="http://schemas.microsoft.com/office/drawing/2014/main" id="{1CD8AB31-21DB-8747-AD3F-8B7D4BFF208A}"/>
              </a:ext>
            </a:extLst>
          </p:cNvPr>
          <p:cNvPicPr>
            <a:picLocks noChangeAspect="1"/>
          </p:cNvPicPr>
          <p:nvPr/>
        </p:nvPicPr>
        <p:blipFill>
          <a:blip r:embed="rId3"/>
          <a:stretch>
            <a:fillRect/>
          </a:stretch>
        </p:blipFill>
        <p:spPr>
          <a:xfrm>
            <a:off x="292440" y="1176003"/>
            <a:ext cx="5635919" cy="4023068"/>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C708DC6E-DAB1-BB47-A29A-6C41B9AAA87F}"/>
              </a:ext>
            </a:extLst>
          </p:cNvPr>
          <p:cNvPicPr>
            <a:picLocks noChangeAspect="1"/>
          </p:cNvPicPr>
          <p:nvPr/>
        </p:nvPicPr>
        <p:blipFill>
          <a:blip r:embed="rId4"/>
          <a:stretch>
            <a:fillRect/>
          </a:stretch>
        </p:blipFill>
        <p:spPr>
          <a:xfrm>
            <a:off x="6182500" y="1303984"/>
            <a:ext cx="4992043" cy="3767105"/>
          </a:xfrm>
          <a:prstGeom prst="rect">
            <a:avLst/>
          </a:prstGeom>
        </p:spPr>
      </p:pic>
      <p:sp>
        <p:nvSpPr>
          <p:cNvPr id="7" name="TextBox 6">
            <a:extLst>
              <a:ext uri="{FF2B5EF4-FFF2-40B4-BE49-F238E27FC236}">
                <a16:creationId xmlns:a16="http://schemas.microsoft.com/office/drawing/2014/main" id="{881203B5-3FC5-9AEF-456D-BA18A2A92505}"/>
              </a:ext>
            </a:extLst>
          </p:cNvPr>
          <p:cNvSpPr txBox="1"/>
          <p:nvPr/>
        </p:nvSpPr>
        <p:spPr>
          <a:xfrm>
            <a:off x="292440" y="5242268"/>
            <a:ext cx="563591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Comparison of unique word count distribution in simple and complex sentence pairs</a:t>
            </a:r>
          </a:p>
        </p:txBody>
      </p:sp>
      <p:sp>
        <p:nvSpPr>
          <p:cNvPr id="3" name="TextBox 2">
            <a:extLst>
              <a:ext uri="{FF2B5EF4-FFF2-40B4-BE49-F238E27FC236}">
                <a16:creationId xmlns:a16="http://schemas.microsoft.com/office/drawing/2014/main" id="{FDF40F31-F704-C2B0-04A2-3D5E9E4A5DA4}"/>
              </a:ext>
            </a:extLst>
          </p:cNvPr>
          <p:cNvSpPr txBox="1"/>
          <p:nvPr/>
        </p:nvSpPr>
        <p:spPr>
          <a:xfrm>
            <a:off x="5948323" y="5242268"/>
            <a:ext cx="55016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Simple sentence use less unique words than their complicated counterparts</a:t>
            </a:r>
          </a:p>
        </p:txBody>
      </p:sp>
    </p:spTree>
    <p:extLst>
      <p:ext uri="{BB962C8B-B14F-4D97-AF65-F5344CB8AC3E}">
        <p14:creationId xmlns:p14="http://schemas.microsoft.com/office/powerpoint/2010/main" val="3199015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09398"/>
          </a:xfrm>
        </p:spPr>
        <p:txBody>
          <a:bodyPr/>
          <a:lstStyle/>
          <a:p>
            <a:r>
              <a:rPr lang="en-US" sz="4400"/>
              <a:t>Executive summary</a:t>
            </a:r>
          </a:p>
        </p:txBody>
      </p:sp>
      <p:sp>
        <p:nvSpPr>
          <p:cNvPr id="52" name="Rectangle: Rounded Corners 51">
            <a:extLst>
              <a:ext uri="{FF2B5EF4-FFF2-40B4-BE49-F238E27FC236}">
                <a16:creationId xmlns:a16="http://schemas.microsoft.com/office/drawing/2014/main" id="{61439271-A594-C88D-1F52-AB738997B90C}"/>
              </a:ext>
            </a:extLst>
          </p:cNvPr>
          <p:cNvSpPr/>
          <p:nvPr/>
        </p:nvSpPr>
        <p:spPr>
          <a:xfrm>
            <a:off x="1376682" y="1216368"/>
            <a:ext cx="10681968" cy="609398"/>
          </a:xfrm>
          <a:prstGeom prst="roundRect">
            <a:avLst/>
          </a:prstGeom>
          <a:solidFill>
            <a:sysClr val="window" lastClr="FFFFFF"/>
          </a:solidFill>
          <a:ln w="12700" cap="flat" cmpd="sng" algn="ctr">
            <a:solidFill>
              <a:schemeClr val="accent2">
                <a:lumMod val="60000"/>
                <a:lumOff val="40000"/>
              </a:schemeClr>
            </a:solidFill>
            <a:prstDash val="solid"/>
            <a:miter lim="800000"/>
          </a:ln>
          <a:effectLst/>
        </p:spPr>
        <p:txBody>
          <a:bodyPr rtlCol="0" anchor="ctr"/>
          <a:lstStyle/>
          <a:p>
            <a:pPr marL="168275" marR="0" lvl="0"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a:ln>
                  <a:noFill/>
                </a:ln>
                <a:solidFill>
                  <a:prstClr val="black"/>
                </a:solidFill>
                <a:effectLst/>
                <a:uLnTx/>
                <a:uFillTx/>
                <a:latin typeface="Acumin Pro" panose="020B0604020202020204" charset="0"/>
                <a:ea typeface="Calibri" panose="020F0502020204030204" pitchFamily="34" charset="0"/>
                <a:cs typeface="Calibri" panose="020F0502020204030204" pitchFamily="34" charset="0"/>
              </a:rPr>
              <a:t>Engineer</a:t>
            </a:r>
            <a:r>
              <a:rPr lang="en-IN" sz="1400" kern="0">
                <a:solidFill>
                  <a:prstClr val="black"/>
                </a:solidFill>
                <a:latin typeface="Acumin Pro" panose="020B0604020202020204" charset="0"/>
                <a:ea typeface="Calibri" panose="020F0502020204030204" pitchFamily="34" charset="0"/>
                <a:cs typeface="Calibri" panose="020F0502020204030204" pitchFamily="34" charset="0"/>
              </a:rPr>
              <a:t> a readability assessment model that can identify a piece of text as simple or complex without relying on the input language or its specific features.</a:t>
            </a:r>
            <a:endParaRPr kumimoji="0" lang="en-IN" sz="1400" b="0" i="0" u="none" strike="noStrike" kern="0" cap="none" spc="0" normalizeH="0" baseline="0" noProof="0">
              <a:ln>
                <a:noFill/>
              </a:ln>
              <a:solidFill>
                <a:prstClr val="black"/>
              </a:solidFill>
              <a:effectLst/>
              <a:uLnTx/>
              <a:uFillTx/>
              <a:latin typeface="Acumin Pro" panose="020B0604020202020204" charset="0"/>
              <a:cs typeface="Calibri" panose="020F0502020204030204" pitchFamily="34" charset="0"/>
            </a:endParaRPr>
          </a:p>
        </p:txBody>
      </p:sp>
      <p:sp>
        <p:nvSpPr>
          <p:cNvPr id="51" name="Rectangle: Rounded Corners 50">
            <a:extLst>
              <a:ext uri="{FF2B5EF4-FFF2-40B4-BE49-F238E27FC236}">
                <a16:creationId xmlns:a16="http://schemas.microsoft.com/office/drawing/2014/main" id="{8BFF8154-07A8-0F23-6487-89AEDE0525CA}"/>
              </a:ext>
            </a:extLst>
          </p:cNvPr>
          <p:cNvSpPr/>
          <p:nvPr/>
        </p:nvSpPr>
        <p:spPr>
          <a:xfrm>
            <a:off x="110625" y="1201843"/>
            <a:ext cx="1454038" cy="638449"/>
          </a:xfrm>
          <a:prstGeom prst="roundRect">
            <a:avLst/>
          </a:prstGeom>
          <a:solidFill>
            <a:schemeClr val="accent5"/>
          </a:solidFill>
          <a:ln w="12700" cap="flat" cmpd="sng" algn="ctr">
            <a:solidFill>
              <a:schemeClr val="accent2">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a:ln>
                  <a:noFill/>
                </a:ln>
                <a:solidFill>
                  <a:schemeClr val="bg2">
                    <a:lumMod val="20000"/>
                    <a:lumOff val="80000"/>
                  </a:schemeClr>
                </a:solidFill>
                <a:effectLst/>
                <a:uLnTx/>
                <a:uFillTx/>
                <a:latin typeface="Acumin Pro" panose="020B0604020202020204" charset="0"/>
              </a:rPr>
              <a:t>Challenge</a:t>
            </a:r>
          </a:p>
        </p:txBody>
      </p:sp>
      <p:sp>
        <p:nvSpPr>
          <p:cNvPr id="53" name="Rectangle: Rounded Corners 52">
            <a:extLst>
              <a:ext uri="{FF2B5EF4-FFF2-40B4-BE49-F238E27FC236}">
                <a16:creationId xmlns:a16="http://schemas.microsoft.com/office/drawing/2014/main" id="{7235B15E-7ECC-0550-40C6-EC7553844006}"/>
              </a:ext>
            </a:extLst>
          </p:cNvPr>
          <p:cNvSpPr/>
          <p:nvPr/>
        </p:nvSpPr>
        <p:spPr>
          <a:xfrm>
            <a:off x="5815821" y="1904355"/>
            <a:ext cx="4642629" cy="365126"/>
          </a:xfrm>
          <a:prstGeom prst="roundRect">
            <a:avLst/>
          </a:prstGeom>
          <a:solidFill>
            <a:schemeClr val="accent1"/>
          </a:solidFill>
          <a:ln w="12700" cap="flat" cmpd="sng" algn="ctr">
            <a:solidFill>
              <a:schemeClr val="accent2">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u="none" strike="noStrike" kern="0" cap="none" spc="0" normalizeH="0" baseline="0" noProof="0">
                <a:ln>
                  <a:noFill/>
                </a:ln>
                <a:solidFill>
                  <a:prstClr val="white"/>
                </a:solidFill>
                <a:effectLst/>
                <a:uLnTx/>
                <a:uFillTx/>
                <a:latin typeface="Acumin Pro" panose="020B0604020202020204" charset="0"/>
              </a:rPr>
              <a:t>Model Architecture</a:t>
            </a:r>
          </a:p>
        </p:txBody>
      </p:sp>
      <p:sp>
        <p:nvSpPr>
          <p:cNvPr id="54" name="Rectangle: Rounded Corners 53">
            <a:extLst>
              <a:ext uri="{FF2B5EF4-FFF2-40B4-BE49-F238E27FC236}">
                <a16:creationId xmlns:a16="http://schemas.microsoft.com/office/drawing/2014/main" id="{4BA7F3BD-6973-D19B-212D-4E5E9846C591}"/>
              </a:ext>
            </a:extLst>
          </p:cNvPr>
          <p:cNvSpPr/>
          <p:nvPr/>
        </p:nvSpPr>
        <p:spPr>
          <a:xfrm>
            <a:off x="5815821" y="2269481"/>
            <a:ext cx="4642629" cy="3710898"/>
          </a:xfrm>
          <a:prstGeom prst="roundRect">
            <a:avLst>
              <a:gd name="adj" fmla="val 2578"/>
            </a:avLst>
          </a:prstGeom>
          <a:solidFill>
            <a:sysClr val="window" lastClr="FFFFFF"/>
          </a:solidFill>
          <a:ln w="12700" cap="flat" cmpd="sng" algn="ctr">
            <a:solidFill>
              <a:schemeClr val="accent2">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cumin Pro" panose="020B0604020202020204" charset="0"/>
            </a:endParaRPr>
          </a:p>
        </p:txBody>
      </p:sp>
      <p:sp>
        <p:nvSpPr>
          <p:cNvPr id="55" name="Rectangle: Rounded Corners 54">
            <a:extLst>
              <a:ext uri="{FF2B5EF4-FFF2-40B4-BE49-F238E27FC236}">
                <a16:creationId xmlns:a16="http://schemas.microsoft.com/office/drawing/2014/main" id="{0C9C83E3-6E41-58E9-3F3C-861A72E64136}"/>
              </a:ext>
            </a:extLst>
          </p:cNvPr>
          <p:cNvSpPr/>
          <p:nvPr/>
        </p:nvSpPr>
        <p:spPr>
          <a:xfrm>
            <a:off x="110624" y="3563210"/>
            <a:ext cx="5626616" cy="365126"/>
          </a:xfrm>
          <a:prstGeom prst="roundRect">
            <a:avLst/>
          </a:prstGeom>
          <a:solidFill>
            <a:schemeClr val="accent1"/>
          </a:solidFill>
          <a:ln w="12700" cap="flat" cmpd="sng" algn="ctr">
            <a:solidFill>
              <a:schemeClr val="accent2">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u="none" strike="noStrike" kern="0" cap="none" spc="0" normalizeH="0" baseline="0" noProof="0">
                <a:ln>
                  <a:noFill/>
                </a:ln>
                <a:solidFill>
                  <a:prstClr val="white"/>
                </a:solidFill>
                <a:effectLst/>
                <a:uLnTx/>
                <a:uFillTx/>
                <a:latin typeface="Acumin Pro" panose="020B0604020202020204" charset="0"/>
              </a:rPr>
              <a:t>Methodology</a:t>
            </a:r>
          </a:p>
        </p:txBody>
      </p:sp>
      <p:sp>
        <p:nvSpPr>
          <p:cNvPr id="56" name="Rectangle: Rounded Corners 55">
            <a:extLst>
              <a:ext uri="{FF2B5EF4-FFF2-40B4-BE49-F238E27FC236}">
                <a16:creationId xmlns:a16="http://schemas.microsoft.com/office/drawing/2014/main" id="{0DEDB01C-0B5C-BDE2-DDE2-976E4AF42F66}"/>
              </a:ext>
            </a:extLst>
          </p:cNvPr>
          <p:cNvSpPr/>
          <p:nvPr/>
        </p:nvSpPr>
        <p:spPr>
          <a:xfrm>
            <a:off x="110624" y="3928337"/>
            <a:ext cx="5626616" cy="2052042"/>
          </a:xfrm>
          <a:prstGeom prst="roundRect">
            <a:avLst>
              <a:gd name="adj" fmla="val 3639"/>
            </a:avLst>
          </a:prstGeom>
          <a:solidFill>
            <a:sysClr val="window" lastClr="FFFFFF"/>
          </a:solidFill>
          <a:ln w="12700" cap="flat" cmpd="sng" algn="ctr">
            <a:solidFill>
              <a:schemeClr val="accent2">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cumin Pro" panose="020B0604020202020204" charset="0"/>
            </a:endParaRPr>
          </a:p>
        </p:txBody>
      </p:sp>
      <p:sp>
        <p:nvSpPr>
          <p:cNvPr id="57" name="Rectangle: Rounded Corners 56">
            <a:extLst>
              <a:ext uri="{FF2B5EF4-FFF2-40B4-BE49-F238E27FC236}">
                <a16:creationId xmlns:a16="http://schemas.microsoft.com/office/drawing/2014/main" id="{FA26D345-C9C1-64FA-E6C9-7FC035F93738}"/>
              </a:ext>
            </a:extLst>
          </p:cNvPr>
          <p:cNvSpPr/>
          <p:nvPr/>
        </p:nvSpPr>
        <p:spPr>
          <a:xfrm>
            <a:off x="10533536" y="1904355"/>
            <a:ext cx="1525114" cy="365126"/>
          </a:xfrm>
          <a:prstGeom prst="roundRect">
            <a:avLst/>
          </a:prstGeom>
          <a:solidFill>
            <a:schemeClr val="accent1"/>
          </a:solidFill>
          <a:ln w="12700" cap="flat" cmpd="sng" algn="ctr">
            <a:solidFill>
              <a:schemeClr val="accent2">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u="none" strike="noStrike" kern="0" cap="none" spc="0" normalizeH="0" baseline="0" noProof="0">
                <a:ln>
                  <a:noFill/>
                </a:ln>
                <a:solidFill>
                  <a:prstClr val="white"/>
                </a:solidFill>
                <a:effectLst/>
                <a:uLnTx/>
                <a:uFillTx/>
                <a:latin typeface="Acumin Pro" panose="020B0604020202020204" charset="0"/>
              </a:rPr>
              <a:t>Impact</a:t>
            </a:r>
          </a:p>
        </p:txBody>
      </p:sp>
      <p:sp>
        <p:nvSpPr>
          <p:cNvPr id="58" name="Rectangle: Rounded Corners 57">
            <a:extLst>
              <a:ext uri="{FF2B5EF4-FFF2-40B4-BE49-F238E27FC236}">
                <a16:creationId xmlns:a16="http://schemas.microsoft.com/office/drawing/2014/main" id="{CE631107-969F-ABC1-8C02-AF19E0346F28}"/>
              </a:ext>
            </a:extLst>
          </p:cNvPr>
          <p:cNvSpPr/>
          <p:nvPr/>
        </p:nvSpPr>
        <p:spPr>
          <a:xfrm>
            <a:off x="10533536" y="2269480"/>
            <a:ext cx="1525114" cy="3710897"/>
          </a:xfrm>
          <a:prstGeom prst="roundRect">
            <a:avLst>
              <a:gd name="adj" fmla="val 7275"/>
            </a:avLst>
          </a:prstGeom>
          <a:solidFill>
            <a:sysClr val="window" lastClr="FFFFFF"/>
          </a:solidFill>
          <a:ln w="12700" cap="flat" cmpd="sng" algn="ctr">
            <a:solidFill>
              <a:schemeClr val="accent2">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cumin Pro" panose="020B0604020202020204" charset="0"/>
            </a:endParaRPr>
          </a:p>
        </p:txBody>
      </p:sp>
      <p:sp>
        <p:nvSpPr>
          <p:cNvPr id="59" name="Rectangle: Rounded Corners 58">
            <a:extLst>
              <a:ext uri="{FF2B5EF4-FFF2-40B4-BE49-F238E27FC236}">
                <a16:creationId xmlns:a16="http://schemas.microsoft.com/office/drawing/2014/main" id="{F11FA7AB-77C7-CC01-E40B-84B245E2992F}"/>
              </a:ext>
            </a:extLst>
          </p:cNvPr>
          <p:cNvSpPr/>
          <p:nvPr/>
        </p:nvSpPr>
        <p:spPr>
          <a:xfrm>
            <a:off x="114119" y="1908681"/>
            <a:ext cx="5626616" cy="365126"/>
          </a:xfrm>
          <a:prstGeom prst="roundRect">
            <a:avLst/>
          </a:prstGeom>
          <a:solidFill>
            <a:schemeClr val="accent1"/>
          </a:solidFill>
          <a:ln w="12700" cap="flat" cmpd="sng" algn="ctr">
            <a:solidFill>
              <a:schemeClr val="accent2">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u="none" strike="noStrike" kern="0" cap="none" spc="0" normalizeH="0" baseline="0" noProof="0">
                <a:ln>
                  <a:noFill/>
                </a:ln>
                <a:solidFill>
                  <a:prstClr val="white"/>
                </a:solidFill>
                <a:effectLst/>
                <a:uLnTx/>
                <a:uFillTx/>
                <a:latin typeface="Acumin Pro" panose="020B0604020202020204" charset="0"/>
              </a:rPr>
              <a:t>Why?</a:t>
            </a:r>
          </a:p>
        </p:txBody>
      </p:sp>
      <p:sp>
        <p:nvSpPr>
          <p:cNvPr id="60" name="Rectangle: Rounded Corners 59">
            <a:extLst>
              <a:ext uri="{FF2B5EF4-FFF2-40B4-BE49-F238E27FC236}">
                <a16:creationId xmlns:a16="http://schemas.microsoft.com/office/drawing/2014/main" id="{B14D3FD5-7FF1-7367-3554-284C951502AD}"/>
              </a:ext>
            </a:extLst>
          </p:cNvPr>
          <p:cNvSpPr/>
          <p:nvPr/>
        </p:nvSpPr>
        <p:spPr>
          <a:xfrm>
            <a:off x="114119" y="2273808"/>
            <a:ext cx="5626616" cy="1219330"/>
          </a:xfrm>
          <a:prstGeom prst="roundRect">
            <a:avLst>
              <a:gd name="adj" fmla="val 6232"/>
            </a:avLst>
          </a:prstGeom>
          <a:solidFill>
            <a:sysClr val="window" lastClr="FFFFFF"/>
          </a:solidFill>
          <a:ln w="12700" cap="flat" cmpd="sng" algn="ctr">
            <a:solidFill>
              <a:schemeClr val="accent2">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prstClr val="black"/>
              </a:solidFill>
              <a:effectLst/>
              <a:uLnTx/>
              <a:uFillTx/>
              <a:latin typeface="Acumin Pro" panose="020B0604020202020204" charset="0"/>
            </a:endParaRPr>
          </a:p>
        </p:txBody>
      </p:sp>
      <p:pic>
        <p:nvPicPr>
          <p:cNvPr id="100" name="Picture 99">
            <a:extLst>
              <a:ext uri="{FF2B5EF4-FFF2-40B4-BE49-F238E27FC236}">
                <a16:creationId xmlns:a16="http://schemas.microsoft.com/office/drawing/2014/main" id="{732CEBDF-6D56-F7E3-F911-837CEDB20E87}"/>
              </a:ext>
            </a:extLst>
          </p:cNvPr>
          <p:cNvPicPr>
            <a:picLocks noChangeAspect="1"/>
          </p:cNvPicPr>
          <p:nvPr/>
        </p:nvPicPr>
        <p:blipFill>
          <a:blip r:embed="rId3"/>
          <a:stretch>
            <a:fillRect/>
          </a:stretch>
        </p:blipFill>
        <p:spPr>
          <a:xfrm>
            <a:off x="616449" y="4103405"/>
            <a:ext cx="4549968" cy="1673231"/>
          </a:xfrm>
          <a:prstGeom prst="rect">
            <a:avLst/>
          </a:prstGeom>
        </p:spPr>
      </p:pic>
      <p:grpSp>
        <p:nvGrpSpPr>
          <p:cNvPr id="110" name="Group 109">
            <a:extLst>
              <a:ext uri="{FF2B5EF4-FFF2-40B4-BE49-F238E27FC236}">
                <a16:creationId xmlns:a16="http://schemas.microsoft.com/office/drawing/2014/main" id="{256452CD-E34E-CA2E-ADD8-21FC3B868B2E}"/>
              </a:ext>
            </a:extLst>
          </p:cNvPr>
          <p:cNvGrpSpPr/>
          <p:nvPr/>
        </p:nvGrpSpPr>
        <p:grpSpPr>
          <a:xfrm>
            <a:off x="217599" y="2372394"/>
            <a:ext cx="1420701" cy="1015663"/>
            <a:chOff x="574791" y="2293961"/>
            <a:chExt cx="1420701" cy="1015663"/>
          </a:xfrm>
        </p:grpSpPr>
        <p:sp>
          <p:nvSpPr>
            <p:cNvPr id="81" name="TextBox 80">
              <a:extLst>
                <a:ext uri="{FF2B5EF4-FFF2-40B4-BE49-F238E27FC236}">
                  <a16:creationId xmlns:a16="http://schemas.microsoft.com/office/drawing/2014/main" id="{DA50D1E3-B658-CE8C-B30B-C23204A54ED6}"/>
                </a:ext>
              </a:extLst>
            </p:cNvPr>
            <p:cNvSpPr txBox="1"/>
            <p:nvPr/>
          </p:nvSpPr>
          <p:spPr>
            <a:xfrm>
              <a:off x="940182" y="2293961"/>
              <a:ext cx="1055310" cy="1015663"/>
            </a:xfrm>
            <a:prstGeom prst="rect">
              <a:avLst/>
            </a:prstGeom>
            <a:noFill/>
          </p:spPr>
          <p:txBody>
            <a:bodyPr wrap="square">
              <a:spAutoFit/>
            </a:bodyPr>
            <a:lstStyle/>
            <a:p>
              <a:pPr defTabSz="914400"/>
              <a:r>
                <a:rPr lang="en-US" sz="1200">
                  <a:solidFill>
                    <a:prstClr val="black"/>
                  </a:solidFill>
                  <a:latin typeface="Acumin Pro" panose="020B0604020202020204" charset="0"/>
                </a:rPr>
                <a:t>Readability models only available for specific languages</a:t>
              </a:r>
              <a:endParaRPr lang="en-IN" sz="1200">
                <a:solidFill>
                  <a:prstClr val="black"/>
                </a:solidFill>
                <a:latin typeface="Acumin Pro" panose="020B0604020202020204" charset="0"/>
              </a:endParaRPr>
            </a:p>
          </p:txBody>
        </p:sp>
        <p:pic>
          <p:nvPicPr>
            <p:cNvPr id="103" name="Picture 102">
              <a:extLst>
                <a:ext uri="{FF2B5EF4-FFF2-40B4-BE49-F238E27FC236}">
                  <a16:creationId xmlns:a16="http://schemas.microsoft.com/office/drawing/2014/main" id="{FD8560D5-D2D4-24AD-AAF4-951F89D215B6}"/>
                </a:ext>
              </a:extLst>
            </p:cNvPr>
            <p:cNvPicPr>
              <a:picLocks noChangeAspect="1"/>
            </p:cNvPicPr>
            <p:nvPr/>
          </p:nvPicPr>
          <p:blipFill>
            <a:blip r:embed="rId4"/>
            <a:stretch>
              <a:fillRect/>
            </a:stretch>
          </p:blipFill>
          <p:spPr>
            <a:xfrm>
              <a:off x="574791" y="2617308"/>
              <a:ext cx="368968" cy="368968"/>
            </a:xfrm>
            <a:prstGeom prst="rect">
              <a:avLst/>
            </a:prstGeom>
          </p:spPr>
        </p:pic>
      </p:grpSp>
      <p:grpSp>
        <p:nvGrpSpPr>
          <p:cNvPr id="109" name="Group 108">
            <a:extLst>
              <a:ext uri="{FF2B5EF4-FFF2-40B4-BE49-F238E27FC236}">
                <a16:creationId xmlns:a16="http://schemas.microsoft.com/office/drawing/2014/main" id="{A2005714-C503-6489-D49A-31C9449F1B6E}"/>
              </a:ext>
            </a:extLst>
          </p:cNvPr>
          <p:cNvGrpSpPr/>
          <p:nvPr/>
        </p:nvGrpSpPr>
        <p:grpSpPr>
          <a:xfrm>
            <a:off x="1876268" y="2464727"/>
            <a:ext cx="1737641" cy="830997"/>
            <a:chOff x="2347595" y="2386294"/>
            <a:chExt cx="1737641" cy="830997"/>
          </a:xfrm>
        </p:grpSpPr>
        <p:sp>
          <p:nvSpPr>
            <p:cNvPr id="99" name="TextBox 98">
              <a:extLst>
                <a:ext uri="{FF2B5EF4-FFF2-40B4-BE49-F238E27FC236}">
                  <a16:creationId xmlns:a16="http://schemas.microsoft.com/office/drawing/2014/main" id="{B58A8D92-EE31-403E-A778-57CD91D6BBA4}"/>
                </a:ext>
              </a:extLst>
            </p:cNvPr>
            <p:cNvSpPr txBox="1"/>
            <p:nvPr/>
          </p:nvSpPr>
          <p:spPr>
            <a:xfrm>
              <a:off x="2784717" y="2386294"/>
              <a:ext cx="1300519" cy="830997"/>
            </a:xfrm>
            <a:prstGeom prst="rect">
              <a:avLst/>
            </a:prstGeom>
            <a:noFill/>
          </p:spPr>
          <p:txBody>
            <a:bodyPr wrap="square">
              <a:spAutoFit/>
            </a:bodyPr>
            <a:lstStyle/>
            <a:p>
              <a:pPr defTabSz="914400"/>
              <a:r>
                <a:rPr lang="en-US" sz="1200">
                  <a:solidFill>
                    <a:prstClr val="black"/>
                  </a:solidFill>
                  <a:latin typeface="Acumin Pro" panose="020B0604020202020204" charset="0"/>
                </a:rPr>
                <a:t>Develop digital resources for local language communities</a:t>
              </a:r>
              <a:endParaRPr lang="en-IN" sz="1200">
                <a:solidFill>
                  <a:prstClr val="black"/>
                </a:solidFill>
                <a:latin typeface="Acumin Pro" panose="020B0604020202020204" charset="0"/>
              </a:endParaRPr>
            </a:p>
          </p:txBody>
        </p:sp>
        <p:pic>
          <p:nvPicPr>
            <p:cNvPr id="105" name="Picture 104">
              <a:extLst>
                <a:ext uri="{FF2B5EF4-FFF2-40B4-BE49-F238E27FC236}">
                  <a16:creationId xmlns:a16="http://schemas.microsoft.com/office/drawing/2014/main" id="{4DE5669E-71AC-2874-C240-240F6C056BB0}"/>
                </a:ext>
              </a:extLst>
            </p:cNvPr>
            <p:cNvPicPr>
              <a:picLocks noChangeAspect="1"/>
            </p:cNvPicPr>
            <p:nvPr/>
          </p:nvPicPr>
          <p:blipFill>
            <a:blip r:embed="rId5"/>
            <a:stretch>
              <a:fillRect/>
            </a:stretch>
          </p:blipFill>
          <p:spPr>
            <a:xfrm>
              <a:off x="2347595" y="2573192"/>
              <a:ext cx="457200" cy="457200"/>
            </a:xfrm>
            <a:prstGeom prst="rect">
              <a:avLst/>
            </a:prstGeom>
          </p:spPr>
        </p:pic>
      </p:grpSp>
      <p:grpSp>
        <p:nvGrpSpPr>
          <p:cNvPr id="108" name="Group 107">
            <a:extLst>
              <a:ext uri="{FF2B5EF4-FFF2-40B4-BE49-F238E27FC236}">
                <a16:creationId xmlns:a16="http://schemas.microsoft.com/office/drawing/2014/main" id="{D092DE8C-D5CE-38C9-6767-632120CF5D83}"/>
              </a:ext>
            </a:extLst>
          </p:cNvPr>
          <p:cNvGrpSpPr/>
          <p:nvPr/>
        </p:nvGrpSpPr>
        <p:grpSpPr>
          <a:xfrm>
            <a:off x="3851878" y="2372394"/>
            <a:ext cx="1885362" cy="1015663"/>
            <a:chOff x="4137628" y="2293961"/>
            <a:chExt cx="1885362" cy="1015663"/>
          </a:xfrm>
        </p:grpSpPr>
        <p:sp>
          <p:nvSpPr>
            <p:cNvPr id="101" name="TextBox 100">
              <a:extLst>
                <a:ext uri="{FF2B5EF4-FFF2-40B4-BE49-F238E27FC236}">
                  <a16:creationId xmlns:a16="http://schemas.microsoft.com/office/drawing/2014/main" id="{472C0534-2E50-F580-EE5D-7CFDD7AC5211}"/>
                </a:ext>
              </a:extLst>
            </p:cNvPr>
            <p:cNvSpPr txBox="1"/>
            <p:nvPr/>
          </p:nvSpPr>
          <p:spPr>
            <a:xfrm>
              <a:off x="4578486" y="2293961"/>
              <a:ext cx="1444504" cy="1015663"/>
            </a:xfrm>
            <a:prstGeom prst="rect">
              <a:avLst/>
            </a:prstGeom>
            <a:noFill/>
          </p:spPr>
          <p:txBody>
            <a:bodyPr wrap="square">
              <a:spAutoFit/>
            </a:bodyPr>
            <a:lstStyle/>
            <a:p>
              <a:pPr defTabSz="914400"/>
              <a:r>
                <a:rPr lang="en-US" sz="1200">
                  <a:solidFill>
                    <a:prstClr val="black"/>
                  </a:solidFill>
                  <a:latin typeface="Acumin Pro" panose="020B0604020202020204" charset="0"/>
                </a:rPr>
                <a:t>Promote better communication and engagement regardless of language ability</a:t>
              </a:r>
              <a:endParaRPr lang="en-IN" sz="1200">
                <a:solidFill>
                  <a:prstClr val="black"/>
                </a:solidFill>
                <a:latin typeface="Acumin Pro" panose="020B0604020202020204" charset="0"/>
              </a:endParaRPr>
            </a:p>
          </p:txBody>
        </p:sp>
        <p:pic>
          <p:nvPicPr>
            <p:cNvPr id="107" name="Picture 106">
              <a:extLst>
                <a:ext uri="{FF2B5EF4-FFF2-40B4-BE49-F238E27FC236}">
                  <a16:creationId xmlns:a16="http://schemas.microsoft.com/office/drawing/2014/main" id="{0E377CCD-78B9-DB02-9FEF-F245282E57AA}"/>
                </a:ext>
              </a:extLst>
            </p:cNvPr>
            <p:cNvPicPr>
              <a:picLocks noChangeAspect="1"/>
            </p:cNvPicPr>
            <p:nvPr/>
          </p:nvPicPr>
          <p:blipFill>
            <a:blip r:embed="rId6"/>
            <a:stretch>
              <a:fillRect/>
            </a:stretch>
          </p:blipFill>
          <p:spPr>
            <a:xfrm>
              <a:off x="4137628" y="2573192"/>
              <a:ext cx="457200" cy="457200"/>
            </a:xfrm>
            <a:prstGeom prst="rect">
              <a:avLst/>
            </a:prstGeom>
          </p:spPr>
        </p:pic>
      </p:grpSp>
      <p:pic>
        <p:nvPicPr>
          <p:cNvPr id="8" name="Graphic 7">
            <a:extLst>
              <a:ext uri="{FF2B5EF4-FFF2-40B4-BE49-F238E27FC236}">
                <a16:creationId xmlns:a16="http://schemas.microsoft.com/office/drawing/2014/main" id="{A8A9AFEC-242A-4692-ED46-5D6D5C5637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7587" y="2390817"/>
            <a:ext cx="4547726" cy="2819526"/>
          </a:xfrm>
          <a:prstGeom prst="rect">
            <a:avLst/>
          </a:prstGeom>
        </p:spPr>
      </p:pic>
      <p:grpSp>
        <p:nvGrpSpPr>
          <p:cNvPr id="16" name="Group 15">
            <a:extLst>
              <a:ext uri="{FF2B5EF4-FFF2-40B4-BE49-F238E27FC236}">
                <a16:creationId xmlns:a16="http://schemas.microsoft.com/office/drawing/2014/main" id="{188DE065-701C-F41E-D06F-5C0099FEBE84}"/>
              </a:ext>
            </a:extLst>
          </p:cNvPr>
          <p:cNvGrpSpPr/>
          <p:nvPr/>
        </p:nvGrpSpPr>
        <p:grpSpPr>
          <a:xfrm>
            <a:off x="8002360" y="5273216"/>
            <a:ext cx="2544433" cy="577081"/>
            <a:chOff x="7951560" y="5194783"/>
            <a:chExt cx="2544433" cy="577081"/>
          </a:xfrm>
        </p:grpSpPr>
        <p:sp>
          <p:nvSpPr>
            <p:cNvPr id="9" name="TextBox 8">
              <a:extLst>
                <a:ext uri="{FF2B5EF4-FFF2-40B4-BE49-F238E27FC236}">
                  <a16:creationId xmlns:a16="http://schemas.microsoft.com/office/drawing/2014/main" id="{A85980EC-58B7-5B9C-2EA7-62692C9EAE69}"/>
                </a:ext>
              </a:extLst>
            </p:cNvPr>
            <p:cNvSpPr txBox="1"/>
            <p:nvPr/>
          </p:nvSpPr>
          <p:spPr>
            <a:xfrm>
              <a:off x="8355978" y="5194783"/>
              <a:ext cx="2140015" cy="577081"/>
            </a:xfrm>
            <a:prstGeom prst="rect">
              <a:avLst/>
            </a:prstGeom>
            <a:noFill/>
          </p:spPr>
          <p:txBody>
            <a:bodyPr wrap="square">
              <a:spAutoFit/>
            </a:bodyPr>
            <a:lstStyle/>
            <a:p>
              <a:pPr defTabSz="914400"/>
              <a:r>
                <a:rPr lang="en-US" sz="1050">
                  <a:solidFill>
                    <a:prstClr val="black"/>
                  </a:solidFill>
                  <a:latin typeface="Acumin Pro" panose="020B0604020202020204" charset="0"/>
                </a:rPr>
                <a:t>Convolutional LSTM model to capture patterns across spatial-temporal nature of input.</a:t>
              </a:r>
              <a:endParaRPr lang="en-IN" sz="1050">
                <a:solidFill>
                  <a:prstClr val="black"/>
                </a:solidFill>
                <a:latin typeface="Acumin Pro" panose="020B0604020202020204" charset="0"/>
              </a:endParaRPr>
            </a:p>
          </p:txBody>
        </p:sp>
        <p:pic>
          <p:nvPicPr>
            <p:cNvPr id="12" name="Picture 11">
              <a:extLst>
                <a:ext uri="{FF2B5EF4-FFF2-40B4-BE49-F238E27FC236}">
                  <a16:creationId xmlns:a16="http://schemas.microsoft.com/office/drawing/2014/main" id="{A2633BCC-099E-CD29-E1F0-476C94A380AA}"/>
                </a:ext>
              </a:extLst>
            </p:cNvPr>
            <p:cNvPicPr>
              <a:picLocks noChangeAspect="1"/>
            </p:cNvPicPr>
            <p:nvPr/>
          </p:nvPicPr>
          <p:blipFill>
            <a:blip r:embed="rId9"/>
            <a:stretch>
              <a:fillRect/>
            </a:stretch>
          </p:blipFill>
          <p:spPr>
            <a:xfrm>
              <a:off x="7951560" y="5281830"/>
              <a:ext cx="430412" cy="430412"/>
            </a:xfrm>
            <a:prstGeom prst="rect">
              <a:avLst/>
            </a:prstGeom>
          </p:spPr>
        </p:pic>
      </p:grpSp>
      <p:grpSp>
        <p:nvGrpSpPr>
          <p:cNvPr id="15" name="Group 14">
            <a:extLst>
              <a:ext uri="{FF2B5EF4-FFF2-40B4-BE49-F238E27FC236}">
                <a16:creationId xmlns:a16="http://schemas.microsoft.com/office/drawing/2014/main" id="{6A892549-1774-AB3C-83CE-7689159AD94F}"/>
              </a:ext>
            </a:extLst>
          </p:cNvPr>
          <p:cNvGrpSpPr/>
          <p:nvPr/>
        </p:nvGrpSpPr>
        <p:grpSpPr>
          <a:xfrm>
            <a:off x="6017415" y="5305003"/>
            <a:ext cx="1935259" cy="577081"/>
            <a:chOff x="5915815" y="5226570"/>
            <a:chExt cx="1935259" cy="577081"/>
          </a:xfrm>
        </p:grpSpPr>
        <p:sp>
          <p:nvSpPr>
            <p:cNvPr id="10" name="TextBox 9">
              <a:extLst>
                <a:ext uri="{FF2B5EF4-FFF2-40B4-BE49-F238E27FC236}">
                  <a16:creationId xmlns:a16="http://schemas.microsoft.com/office/drawing/2014/main" id="{E24BBC37-E08A-D845-67C8-AABFC42B934D}"/>
                </a:ext>
              </a:extLst>
            </p:cNvPr>
            <p:cNvSpPr txBox="1"/>
            <p:nvPr/>
          </p:nvSpPr>
          <p:spPr>
            <a:xfrm>
              <a:off x="6320725" y="5226570"/>
              <a:ext cx="1530349" cy="577081"/>
            </a:xfrm>
            <a:prstGeom prst="rect">
              <a:avLst/>
            </a:prstGeom>
            <a:noFill/>
          </p:spPr>
          <p:txBody>
            <a:bodyPr wrap="square">
              <a:spAutoFit/>
            </a:bodyPr>
            <a:lstStyle/>
            <a:p>
              <a:pPr defTabSz="914400"/>
              <a:r>
                <a:rPr lang="en-US" sz="1050">
                  <a:solidFill>
                    <a:prstClr val="black"/>
                  </a:solidFill>
                  <a:latin typeface="Acumin Pro" panose="020B0604020202020204" charset="0"/>
                </a:rPr>
                <a:t>Each token in input text converted to 768 length vector</a:t>
              </a:r>
              <a:endParaRPr lang="en-IN" sz="1050">
                <a:solidFill>
                  <a:prstClr val="black"/>
                </a:solidFill>
                <a:latin typeface="Acumin Pro" panose="020B0604020202020204" charset="0"/>
              </a:endParaRPr>
            </a:p>
          </p:txBody>
        </p:sp>
        <p:pic>
          <p:nvPicPr>
            <p:cNvPr id="14" name="Picture 13">
              <a:extLst>
                <a:ext uri="{FF2B5EF4-FFF2-40B4-BE49-F238E27FC236}">
                  <a16:creationId xmlns:a16="http://schemas.microsoft.com/office/drawing/2014/main" id="{EE459980-6AC5-1342-2C91-375552B8ABB3}"/>
                </a:ext>
              </a:extLst>
            </p:cNvPr>
            <p:cNvPicPr>
              <a:picLocks noChangeAspect="1"/>
            </p:cNvPicPr>
            <p:nvPr/>
          </p:nvPicPr>
          <p:blipFill>
            <a:blip r:embed="rId10"/>
            <a:stretch>
              <a:fillRect/>
            </a:stretch>
          </p:blipFill>
          <p:spPr>
            <a:xfrm>
              <a:off x="5915815" y="5315155"/>
              <a:ext cx="404910" cy="404910"/>
            </a:xfrm>
            <a:prstGeom prst="rect">
              <a:avLst/>
            </a:prstGeom>
          </p:spPr>
        </p:pic>
      </p:grpSp>
      <p:grpSp>
        <p:nvGrpSpPr>
          <p:cNvPr id="38" name="Group 37">
            <a:extLst>
              <a:ext uri="{FF2B5EF4-FFF2-40B4-BE49-F238E27FC236}">
                <a16:creationId xmlns:a16="http://schemas.microsoft.com/office/drawing/2014/main" id="{98AE8D41-C69A-03DB-FA8B-22093B322AC5}"/>
              </a:ext>
            </a:extLst>
          </p:cNvPr>
          <p:cNvGrpSpPr/>
          <p:nvPr/>
        </p:nvGrpSpPr>
        <p:grpSpPr>
          <a:xfrm>
            <a:off x="10637479" y="3630266"/>
            <a:ext cx="276861" cy="276861"/>
            <a:chOff x="23145414" y="5294475"/>
            <a:chExt cx="754417" cy="754417"/>
          </a:xfrm>
        </p:grpSpPr>
        <p:sp>
          <p:nvSpPr>
            <p:cNvPr id="40" name="Oval 39">
              <a:extLst>
                <a:ext uri="{FF2B5EF4-FFF2-40B4-BE49-F238E27FC236}">
                  <a16:creationId xmlns:a16="http://schemas.microsoft.com/office/drawing/2014/main" id="{3D9F6F2C-1C9D-0627-3AAC-B6E84B7ABBBD}"/>
                </a:ext>
              </a:extLst>
            </p:cNvPr>
            <p:cNvSpPr/>
            <p:nvPr/>
          </p:nvSpPr>
          <p:spPr>
            <a:xfrm>
              <a:off x="23145414" y="5294475"/>
              <a:ext cx="754417" cy="754417"/>
            </a:xfrm>
            <a:prstGeom prst="ellipse">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prstClr val="white"/>
                </a:solidFill>
                <a:effectLst/>
                <a:uLnTx/>
                <a:uFillTx/>
                <a:ea typeface="+mn-ea"/>
                <a:cs typeface="+mn-cs"/>
              </a:endParaRPr>
            </a:p>
          </p:txBody>
        </p:sp>
        <p:pic>
          <p:nvPicPr>
            <p:cNvPr id="41" name="Picture 40">
              <a:extLst>
                <a:ext uri="{FF2B5EF4-FFF2-40B4-BE49-F238E27FC236}">
                  <a16:creationId xmlns:a16="http://schemas.microsoft.com/office/drawing/2014/main" id="{B2A4F11A-7BBC-EB4D-0F85-EDBF299B1821}"/>
                </a:ext>
              </a:extLst>
            </p:cNvPr>
            <p:cNvPicPr>
              <a:picLocks noChangeAspect="1"/>
            </p:cNvPicPr>
            <p:nvPr/>
          </p:nvPicPr>
          <p:blipFill>
            <a:blip r:embed="rId11"/>
            <a:stretch>
              <a:fillRect/>
            </a:stretch>
          </p:blipFill>
          <p:spPr>
            <a:xfrm>
              <a:off x="23305205" y="5453062"/>
              <a:ext cx="443390" cy="443390"/>
            </a:xfrm>
            <a:prstGeom prst="rect">
              <a:avLst/>
            </a:prstGeom>
          </p:spPr>
        </p:pic>
      </p:grpSp>
      <p:sp>
        <p:nvSpPr>
          <p:cNvPr id="39" name="TextBox 38">
            <a:extLst>
              <a:ext uri="{FF2B5EF4-FFF2-40B4-BE49-F238E27FC236}">
                <a16:creationId xmlns:a16="http://schemas.microsoft.com/office/drawing/2014/main" id="{ACA0D938-8F17-933B-CA2A-CA1C60541E5E}"/>
              </a:ext>
            </a:extLst>
          </p:cNvPr>
          <p:cNvSpPr txBox="1"/>
          <p:nvPr/>
        </p:nvSpPr>
        <p:spPr>
          <a:xfrm>
            <a:off x="10914133" y="3395550"/>
            <a:ext cx="1132639"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050" b="0" i="0" u="none" strike="noStrike" kern="0" cap="none" spc="0" normalizeH="0" baseline="0" noProof="0">
                <a:ln>
                  <a:noFill/>
                </a:ln>
                <a:solidFill>
                  <a:prstClr val="black"/>
                </a:solidFill>
                <a:effectLst/>
                <a:uLnTx/>
                <a:uFillTx/>
                <a:ea typeface="Source Sans Pro SemiBold" panose="020B0603030403020204" pitchFamily="34" charset="0"/>
                <a:cs typeface="Helvetica" panose="020B0604020202020204" pitchFamily="34" charset="0"/>
              </a:rPr>
              <a:t>Writing local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050" b="0" i="0" u="none" strike="noStrike" kern="0" cap="none" spc="0" normalizeH="0" baseline="0" noProof="0">
                <a:ln>
                  <a:noFill/>
                </a:ln>
                <a:solidFill>
                  <a:prstClr val="black"/>
                </a:solidFill>
                <a:effectLst/>
                <a:uLnTx/>
                <a:uFillTx/>
                <a:ea typeface="Source Sans Pro SemiBold" panose="020B0603030403020204" pitchFamily="34" charset="0"/>
                <a:cs typeface="Helvetica" panose="020B0604020202020204" pitchFamily="34" charset="0"/>
              </a:rPr>
              <a:t>language content: bring audience closer</a:t>
            </a:r>
          </a:p>
        </p:txBody>
      </p:sp>
      <p:sp>
        <p:nvSpPr>
          <p:cNvPr id="48" name="TextBox 47">
            <a:extLst>
              <a:ext uri="{FF2B5EF4-FFF2-40B4-BE49-F238E27FC236}">
                <a16:creationId xmlns:a16="http://schemas.microsoft.com/office/drawing/2014/main" id="{7B59D977-88D1-EF89-1ED3-6A872EB5488A}"/>
              </a:ext>
            </a:extLst>
          </p:cNvPr>
          <p:cNvSpPr txBox="1"/>
          <p:nvPr/>
        </p:nvSpPr>
        <p:spPr>
          <a:xfrm>
            <a:off x="10914133" y="4194471"/>
            <a:ext cx="1197929" cy="10618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050" b="0" i="0" u="none" strike="noStrike" kern="0" cap="none" spc="0" normalizeH="0" baseline="0" noProof="0">
                <a:ln>
                  <a:noFill/>
                </a:ln>
                <a:solidFill>
                  <a:prstClr val="black"/>
                </a:solidFill>
                <a:effectLst/>
                <a:uLnTx/>
                <a:uFillTx/>
                <a:ea typeface="Source Sans Pro SemiBold" panose="020B0603030403020204" pitchFamily="34" charset="0"/>
                <a:cs typeface="Helvetica" panose="020B0604020202020204" pitchFamily="34" charset="0"/>
              </a:rPr>
              <a:t>Facilitate multilingual</a:t>
            </a:r>
            <a:br>
              <a:rPr kumimoji="0" lang="en-IN" sz="1050" b="0" i="0" u="none" strike="noStrike" kern="0" cap="none" spc="0" normalizeH="0" baseline="0" noProof="0">
                <a:ln>
                  <a:noFill/>
                </a:ln>
                <a:solidFill>
                  <a:prstClr val="black"/>
                </a:solidFill>
                <a:effectLst/>
                <a:uLnTx/>
                <a:uFillTx/>
                <a:ea typeface="Source Sans Pro SemiBold" panose="020B0603030403020204" pitchFamily="34" charset="0"/>
                <a:cs typeface="Helvetica" panose="020B0604020202020204" pitchFamily="34" charset="0"/>
              </a:rPr>
            </a:br>
            <a:r>
              <a:rPr kumimoji="0" lang="en-IN" sz="1050" b="0" i="0" u="none" strike="noStrike" kern="0" cap="none" spc="0" normalizeH="0" baseline="0" noProof="0">
                <a:ln>
                  <a:noFill/>
                </a:ln>
                <a:solidFill>
                  <a:prstClr val="black"/>
                </a:solidFill>
                <a:effectLst/>
                <a:uLnTx/>
                <a:uFillTx/>
                <a:ea typeface="Source Sans Pro SemiBold" panose="020B0603030403020204" pitchFamily="34" charset="0"/>
                <a:cs typeface="Helvetica" panose="020B0604020202020204" pitchFamily="34" charset="0"/>
              </a:rPr>
              <a:t>education: identify age appropriate content</a:t>
            </a:r>
          </a:p>
        </p:txBody>
      </p:sp>
      <p:grpSp>
        <p:nvGrpSpPr>
          <p:cNvPr id="49" name="Group 48">
            <a:extLst>
              <a:ext uri="{FF2B5EF4-FFF2-40B4-BE49-F238E27FC236}">
                <a16:creationId xmlns:a16="http://schemas.microsoft.com/office/drawing/2014/main" id="{20BB1B3C-2DB1-2F0C-CC38-286271590C94}"/>
              </a:ext>
            </a:extLst>
          </p:cNvPr>
          <p:cNvGrpSpPr/>
          <p:nvPr/>
        </p:nvGrpSpPr>
        <p:grpSpPr>
          <a:xfrm>
            <a:off x="10658459" y="4586954"/>
            <a:ext cx="276861" cy="276861"/>
            <a:chOff x="39595035" y="8535363"/>
            <a:chExt cx="507452" cy="507452"/>
          </a:xfrm>
        </p:grpSpPr>
        <p:sp>
          <p:nvSpPr>
            <p:cNvPr id="50" name="Oval 49">
              <a:extLst>
                <a:ext uri="{FF2B5EF4-FFF2-40B4-BE49-F238E27FC236}">
                  <a16:creationId xmlns:a16="http://schemas.microsoft.com/office/drawing/2014/main" id="{23ED7503-F37E-C89A-DF28-CF1A7D08E112}"/>
                </a:ext>
              </a:extLst>
            </p:cNvPr>
            <p:cNvSpPr/>
            <p:nvPr/>
          </p:nvSpPr>
          <p:spPr>
            <a:xfrm>
              <a:off x="39595035" y="8535363"/>
              <a:ext cx="507452" cy="507452"/>
            </a:xfrm>
            <a:prstGeom prst="ellipse">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prstClr val="white"/>
                </a:solidFill>
                <a:effectLst/>
                <a:uLnTx/>
                <a:uFillTx/>
                <a:ea typeface="+mn-ea"/>
                <a:cs typeface="+mn-cs"/>
              </a:endParaRPr>
            </a:p>
          </p:txBody>
        </p:sp>
        <p:pic>
          <p:nvPicPr>
            <p:cNvPr id="98" name="Picture 97">
              <a:extLst>
                <a:ext uri="{FF2B5EF4-FFF2-40B4-BE49-F238E27FC236}">
                  <a16:creationId xmlns:a16="http://schemas.microsoft.com/office/drawing/2014/main" id="{D3B8662B-DE5E-EFD1-4C84-CC927016D4D4}"/>
                </a:ext>
              </a:extLst>
            </p:cNvPr>
            <p:cNvPicPr>
              <a:picLocks noChangeAspect="1"/>
            </p:cNvPicPr>
            <p:nvPr/>
          </p:nvPicPr>
          <p:blipFill>
            <a:blip r:embed="rId12"/>
            <a:stretch>
              <a:fillRect/>
            </a:stretch>
          </p:blipFill>
          <p:spPr>
            <a:xfrm>
              <a:off x="39692932" y="8629274"/>
              <a:ext cx="311657" cy="311658"/>
            </a:xfrm>
            <a:prstGeom prst="rect">
              <a:avLst/>
            </a:prstGeom>
          </p:spPr>
        </p:pic>
      </p:grpSp>
      <p:sp>
        <p:nvSpPr>
          <p:cNvPr id="104" name="TextBox 103">
            <a:extLst>
              <a:ext uri="{FF2B5EF4-FFF2-40B4-BE49-F238E27FC236}">
                <a16:creationId xmlns:a16="http://schemas.microsoft.com/office/drawing/2014/main" id="{77F17040-7519-F03B-48E0-50E0FBD6E8DC}"/>
              </a:ext>
            </a:extLst>
          </p:cNvPr>
          <p:cNvSpPr txBox="1"/>
          <p:nvPr/>
        </p:nvSpPr>
        <p:spPr>
          <a:xfrm>
            <a:off x="10914134" y="5316556"/>
            <a:ext cx="1229862" cy="5770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050" b="0" i="0" u="none" strike="noStrike" kern="0" cap="none" spc="0" normalizeH="0" baseline="0" noProof="0">
                <a:ln>
                  <a:noFill/>
                </a:ln>
                <a:solidFill>
                  <a:prstClr val="black"/>
                </a:solidFill>
                <a:effectLst/>
                <a:uLnTx/>
                <a:uFillTx/>
                <a:ea typeface="Source Sans Pro SemiBold" panose="020B0603030403020204" pitchFamily="34" charset="0"/>
                <a:cs typeface="Helvetica" panose="020B0604020202020204" pitchFamily="34" charset="0"/>
              </a:rPr>
              <a:t>Content translation: consistency</a:t>
            </a:r>
          </a:p>
        </p:txBody>
      </p:sp>
      <p:grpSp>
        <p:nvGrpSpPr>
          <p:cNvPr id="106" name="Group 105">
            <a:extLst>
              <a:ext uri="{FF2B5EF4-FFF2-40B4-BE49-F238E27FC236}">
                <a16:creationId xmlns:a16="http://schemas.microsoft.com/office/drawing/2014/main" id="{F32FF412-E2FE-2F71-A377-697497A8E326}"/>
              </a:ext>
            </a:extLst>
          </p:cNvPr>
          <p:cNvGrpSpPr/>
          <p:nvPr/>
        </p:nvGrpSpPr>
        <p:grpSpPr>
          <a:xfrm>
            <a:off x="10660400" y="5455112"/>
            <a:ext cx="276861" cy="276861"/>
            <a:chOff x="39084941" y="10837429"/>
            <a:chExt cx="507452" cy="507452"/>
          </a:xfrm>
        </p:grpSpPr>
        <p:sp>
          <p:nvSpPr>
            <p:cNvPr id="111" name="Oval 110">
              <a:extLst>
                <a:ext uri="{FF2B5EF4-FFF2-40B4-BE49-F238E27FC236}">
                  <a16:creationId xmlns:a16="http://schemas.microsoft.com/office/drawing/2014/main" id="{5A6CCCB2-CC10-08F8-21E0-45745C7D4E2D}"/>
                </a:ext>
              </a:extLst>
            </p:cNvPr>
            <p:cNvSpPr/>
            <p:nvPr/>
          </p:nvSpPr>
          <p:spPr>
            <a:xfrm>
              <a:off x="39084941" y="10837429"/>
              <a:ext cx="507452" cy="507452"/>
            </a:xfrm>
            <a:prstGeom prst="ellipse">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prstClr val="white"/>
                </a:solidFill>
                <a:effectLst/>
                <a:uLnTx/>
                <a:uFillTx/>
                <a:ea typeface="+mn-ea"/>
                <a:cs typeface="+mn-cs"/>
              </a:endParaRPr>
            </a:p>
          </p:txBody>
        </p:sp>
        <p:pic>
          <p:nvPicPr>
            <p:cNvPr id="112" name="Picture 111">
              <a:extLst>
                <a:ext uri="{FF2B5EF4-FFF2-40B4-BE49-F238E27FC236}">
                  <a16:creationId xmlns:a16="http://schemas.microsoft.com/office/drawing/2014/main" id="{047F7E63-FB6E-90FD-E48A-D9F0BD2F496F}"/>
                </a:ext>
              </a:extLst>
            </p:cNvPr>
            <p:cNvPicPr>
              <a:picLocks noChangeAspect="1"/>
            </p:cNvPicPr>
            <p:nvPr/>
          </p:nvPicPr>
          <p:blipFill>
            <a:blip r:embed="rId13"/>
            <a:stretch>
              <a:fillRect/>
            </a:stretch>
          </p:blipFill>
          <p:spPr>
            <a:xfrm>
              <a:off x="39182669" y="10933684"/>
              <a:ext cx="314943" cy="314943"/>
            </a:xfrm>
            <a:prstGeom prst="rect">
              <a:avLst/>
            </a:prstGeom>
          </p:spPr>
        </p:pic>
      </p:grpSp>
      <p:grpSp>
        <p:nvGrpSpPr>
          <p:cNvPr id="120" name="Group 119">
            <a:extLst>
              <a:ext uri="{FF2B5EF4-FFF2-40B4-BE49-F238E27FC236}">
                <a16:creationId xmlns:a16="http://schemas.microsoft.com/office/drawing/2014/main" id="{B1848BBC-1AC5-306E-9174-E8C1D6EA4B27}"/>
              </a:ext>
            </a:extLst>
          </p:cNvPr>
          <p:cNvGrpSpPr/>
          <p:nvPr/>
        </p:nvGrpSpPr>
        <p:grpSpPr>
          <a:xfrm>
            <a:off x="10799804" y="2378529"/>
            <a:ext cx="992579" cy="482226"/>
            <a:chOff x="10669130" y="2289848"/>
            <a:chExt cx="992579" cy="482226"/>
          </a:xfrm>
        </p:grpSpPr>
        <p:sp>
          <p:nvSpPr>
            <p:cNvPr id="114" name="TextBox 113">
              <a:extLst>
                <a:ext uri="{FF2B5EF4-FFF2-40B4-BE49-F238E27FC236}">
                  <a16:creationId xmlns:a16="http://schemas.microsoft.com/office/drawing/2014/main" id="{9E01BF25-4191-5FCB-0495-5C7E4D61F782}"/>
                </a:ext>
              </a:extLst>
            </p:cNvPr>
            <p:cNvSpPr txBox="1"/>
            <p:nvPr/>
          </p:nvSpPr>
          <p:spPr>
            <a:xfrm>
              <a:off x="10669130" y="2289848"/>
              <a:ext cx="992579" cy="338554"/>
            </a:xfrm>
            <a:prstGeom prst="rect">
              <a:avLst/>
            </a:prstGeom>
            <a:noFill/>
          </p:spPr>
          <p:txBody>
            <a:bodyPr wrap="none" rtlCol="0">
              <a:spAutoFit/>
            </a:bodyPr>
            <a:lstStyle/>
            <a:p>
              <a:r>
                <a:rPr lang="en-IN" sz="1600" b="1">
                  <a:solidFill>
                    <a:srgbClr val="00A7E1"/>
                  </a:solidFill>
                  <a:latin typeface="Arial Rounded MT Bold" panose="020F0704030504030204" pitchFamily="34" charset="0"/>
                  <a:ea typeface="Source Sans Pro SemiBold" panose="020B0603030403020204" pitchFamily="34" charset="0"/>
                  <a:cs typeface="Helvetica" panose="020B0604020202020204" pitchFamily="34" charset="0"/>
                </a:rPr>
                <a:t>1.1 </a:t>
              </a:r>
              <a:r>
                <a:rPr lang="en-IN" sz="1100" b="1">
                  <a:solidFill>
                    <a:srgbClr val="00A7E1"/>
                  </a:solidFill>
                  <a:latin typeface="Arial Rounded MT Bold" panose="020F0704030504030204" pitchFamily="34" charset="0"/>
                  <a:ea typeface="Source Sans Pro SemiBold" panose="020B0603030403020204" pitchFamily="34" charset="0"/>
                  <a:cs typeface="Helvetica" panose="020B0604020202020204" pitchFamily="34" charset="0"/>
                </a:rPr>
                <a:t>billion</a:t>
              </a:r>
              <a:endParaRPr lang="en-IN" sz="1600" b="1">
                <a:solidFill>
                  <a:srgbClr val="00A7E1"/>
                </a:solidFill>
                <a:latin typeface="Arial Rounded MT Bold" panose="020F0704030504030204" pitchFamily="34" charset="0"/>
                <a:ea typeface="Source Sans Pro SemiBold" panose="020B0603030403020204" pitchFamily="34" charset="0"/>
                <a:cs typeface="Helvetica" panose="020B0604020202020204" pitchFamily="34" charset="0"/>
              </a:endParaRPr>
            </a:p>
          </p:txBody>
        </p:sp>
        <p:sp>
          <p:nvSpPr>
            <p:cNvPr id="115" name="TextBox 114">
              <a:extLst>
                <a:ext uri="{FF2B5EF4-FFF2-40B4-BE49-F238E27FC236}">
                  <a16:creationId xmlns:a16="http://schemas.microsoft.com/office/drawing/2014/main" id="{0BF2E6FE-F8DC-C43A-17E7-3AC3C9534FAA}"/>
                </a:ext>
              </a:extLst>
            </p:cNvPr>
            <p:cNvSpPr txBox="1"/>
            <p:nvPr/>
          </p:nvSpPr>
          <p:spPr>
            <a:xfrm>
              <a:off x="10704396" y="2510464"/>
              <a:ext cx="922047" cy="261610"/>
            </a:xfrm>
            <a:prstGeom prst="rect">
              <a:avLst/>
            </a:prstGeom>
            <a:noFill/>
          </p:spPr>
          <p:txBody>
            <a:bodyPr wrap="none" rtlCol="0">
              <a:spAutoFit/>
            </a:bodyPr>
            <a:lstStyle/>
            <a:p>
              <a:r>
                <a:rPr lang="en-IN" sz="1050" b="1">
                  <a:latin typeface="Arial Rounded MT Bold" panose="020F0704030504030204" pitchFamily="34" charset="0"/>
                  <a:ea typeface="Source Sans Pro SemiBold" panose="020B0603030403020204" pitchFamily="34" charset="0"/>
                  <a:cs typeface="Helvetica" panose="020B0604020202020204" pitchFamily="34" charset="0"/>
                </a:rPr>
                <a:t>individuals</a:t>
              </a:r>
            </a:p>
          </p:txBody>
        </p:sp>
      </p:grpSp>
      <p:grpSp>
        <p:nvGrpSpPr>
          <p:cNvPr id="119" name="Group 118">
            <a:extLst>
              <a:ext uri="{FF2B5EF4-FFF2-40B4-BE49-F238E27FC236}">
                <a16:creationId xmlns:a16="http://schemas.microsoft.com/office/drawing/2014/main" id="{381F298C-792D-5119-13E0-9B3B61400704}"/>
              </a:ext>
            </a:extLst>
          </p:cNvPr>
          <p:cNvGrpSpPr/>
          <p:nvPr/>
        </p:nvGrpSpPr>
        <p:grpSpPr>
          <a:xfrm>
            <a:off x="10766140" y="2820965"/>
            <a:ext cx="1059906" cy="469359"/>
            <a:chOff x="10635466" y="2709424"/>
            <a:chExt cx="1059906" cy="469359"/>
          </a:xfrm>
        </p:grpSpPr>
        <p:sp>
          <p:nvSpPr>
            <p:cNvPr id="117" name="TextBox 116">
              <a:extLst>
                <a:ext uri="{FF2B5EF4-FFF2-40B4-BE49-F238E27FC236}">
                  <a16:creationId xmlns:a16="http://schemas.microsoft.com/office/drawing/2014/main" id="{7504A105-7DED-FBCF-2179-273007C39C05}"/>
                </a:ext>
              </a:extLst>
            </p:cNvPr>
            <p:cNvSpPr txBox="1"/>
            <p:nvPr/>
          </p:nvSpPr>
          <p:spPr>
            <a:xfrm>
              <a:off x="10781517" y="2709424"/>
              <a:ext cx="671979" cy="338554"/>
            </a:xfrm>
            <a:prstGeom prst="rect">
              <a:avLst/>
            </a:prstGeom>
            <a:noFill/>
          </p:spPr>
          <p:txBody>
            <a:bodyPr wrap="none" rtlCol="0">
              <a:spAutoFit/>
            </a:bodyPr>
            <a:lstStyle/>
            <a:p>
              <a:pPr algn="ctr"/>
              <a:r>
                <a:rPr lang="en-IN" sz="1600" b="1">
                  <a:solidFill>
                    <a:srgbClr val="00A7E1"/>
                  </a:solidFill>
                  <a:latin typeface="Arial Rounded MT Bold" panose="020F0704030504030204" pitchFamily="34" charset="0"/>
                  <a:ea typeface="Source Sans Pro SemiBold" panose="020B0603030403020204" pitchFamily="34" charset="0"/>
                  <a:cs typeface="Helvetica" panose="020B0604020202020204" pitchFamily="34" charset="0"/>
                </a:rPr>
                <a:t>1600</a:t>
              </a:r>
            </a:p>
          </p:txBody>
        </p:sp>
        <p:sp>
          <p:nvSpPr>
            <p:cNvPr id="118" name="TextBox 117">
              <a:extLst>
                <a:ext uri="{FF2B5EF4-FFF2-40B4-BE49-F238E27FC236}">
                  <a16:creationId xmlns:a16="http://schemas.microsoft.com/office/drawing/2014/main" id="{0CD3902A-285C-703F-10A4-C3313B31B5F3}"/>
                </a:ext>
              </a:extLst>
            </p:cNvPr>
            <p:cNvSpPr txBox="1"/>
            <p:nvPr/>
          </p:nvSpPr>
          <p:spPr>
            <a:xfrm>
              <a:off x="10635466" y="2917173"/>
              <a:ext cx="1059906" cy="261610"/>
            </a:xfrm>
            <a:prstGeom prst="rect">
              <a:avLst/>
            </a:prstGeom>
            <a:noFill/>
          </p:spPr>
          <p:txBody>
            <a:bodyPr wrap="none" rtlCol="0">
              <a:spAutoFit/>
            </a:bodyPr>
            <a:lstStyle/>
            <a:p>
              <a:r>
                <a:rPr lang="en-IN" sz="1050" b="1">
                  <a:latin typeface="Arial Rounded MT Bold" panose="020F0704030504030204" pitchFamily="34" charset="0"/>
                  <a:ea typeface="Source Sans Pro SemiBold" panose="020B0603030403020204" pitchFamily="34" charset="0"/>
                  <a:cs typeface="Helvetica" panose="020B0604020202020204" pitchFamily="34" charset="0"/>
                </a:rPr>
                <a:t>communities</a:t>
              </a:r>
            </a:p>
          </p:txBody>
        </p:sp>
      </p:grpSp>
      <p:pic>
        <p:nvPicPr>
          <p:cNvPr id="121" name="Picture 120" descr="A person wearing glasses and a suit&#10;&#10;Description automatically generated with medium confidence">
            <a:extLst>
              <a:ext uri="{FF2B5EF4-FFF2-40B4-BE49-F238E27FC236}">
                <a16:creationId xmlns:a16="http://schemas.microsoft.com/office/drawing/2014/main" id="{28F85AFD-3925-C685-43CB-E6FBB61B2BF7}"/>
              </a:ext>
            </a:extLst>
          </p:cNvPr>
          <p:cNvPicPr>
            <a:picLocks noChangeAspect="1"/>
          </p:cNvPicPr>
          <p:nvPr/>
        </p:nvPicPr>
        <p:blipFill rotWithShape="1">
          <a:blip r:embed="rId14"/>
          <a:srcRect l="35" t="-472" r="-35" b="20472"/>
          <a:stretch/>
        </p:blipFill>
        <p:spPr>
          <a:xfrm>
            <a:off x="11503304" y="192275"/>
            <a:ext cx="585251" cy="585250"/>
          </a:xfrm>
          <a:prstGeom prst="ellipse">
            <a:avLst/>
          </a:prstGeom>
          <a:ln w="19050">
            <a:solidFill>
              <a:srgbClr val="8E6F3E"/>
            </a:solidFill>
          </a:ln>
        </p:spPr>
      </p:pic>
      <p:pic>
        <p:nvPicPr>
          <p:cNvPr id="7" name="Purdue Logo" descr="Purdue Logo">
            <a:extLst>
              <a:ext uri="{FF2B5EF4-FFF2-40B4-BE49-F238E27FC236}">
                <a16:creationId xmlns:a16="http://schemas.microsoft.com/office/drawing/2014/main" id="{ABE9440E-DB38-FC67-2D62-9FC97DF50740}"/>
              </a:ext>
            </a:extLst>
          </p:cNvPr>
          <p:cNvPicPr>
            <a:picLocks noChangeAspect="1"/>
          </p:cNvPicPr>
          <p:nvPr/>
        </p:nvPicPr>
        <p:blipFill>
          <a:blip r:embed="rId15"/>
          <a:stretch>
            <a:fillRect/>
          </a:stretch>
        </p:blipFill>
        <p:spPr>
          <a:xfrm>
            <a:off x="217599" y="6260463"/>
            <a:ext cx="1673207" cy="299500"/>
          </a:xfrm>
          <a:prstGeom prst="rect">
            <a:avLst/>
          </a:prstGeom>
        </p:spPr>
      </p:pic>
      <p:pic>
        <p:nvPicPr>
          <p:cNvPr id="11" name="Google Shape;13;p2">
            <a:extLst>
              <a:ext uri="{FF2B5EF4-FFF2-40B4-BE49-F238E27FC236}">
                <a16:creationId xmlns:a16="http://schemas.microsoft.com/office/drawing/2014/main" id="{F850EBB8-D654-E5E8-8BE6-14161A708081}"/>
              </a:ext>
            </a:extLst>
          </p:cNvPr>
          <p:cNvPicPr preferRelativeResize="0"/>
          <p:nvPr/>
        </p:nvPicPr>
        <p:blipFill>
          <a:blip r:embed="rId16">
            <a:alphaModFix/>
          </a:blip>
          <a:stretch>
            <a:fillRect/>
          </a:stretch>
        </p:blipFill>
        <p:spPr>
          <a:xfrm>
            <a:off x="11230037" y="6218740"/>
            <a:ext cx="713523" cy="382946"/>
          </a:xfrm>
          <a:prstGeom prst="rect">
            <a:avLst/>
          </a:prstGeom>
          <a:noFill/>
          <a:ln>
            <a:noFill/>
          </a:ln>
        </p:spPr>
      </p:pic>
    </p:spTree>
    <p:extLst>
      <p:ext uri="{BB962C8B-B14F-4D97-AF65-F5344CB8AC3E}">
        <p14:creationId xmlns:p14="http://schemas.microsoft.com/office/powerpoint/2010/main" val="197447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674519" cy="1235723"/>
          </a:xfrm>
        </p:spPr>
        <p:txBody>
          <a:bodyPr/>
          <a:lstStyle/>
          <a:p>
            <a:r>
              <a:rPr lang="en-US" sz="4400"/>
              <a:t>PRELIMINARY ANALYSIS – LANGUAGES WITH MOST VARIATION</a:t>
            </a:r>
          </a:p>
        </p:txBody>
      </p:sp>
      <p:pic>
        <p:nvPicPr>
          <p:cNvPr id="7" name="Picture 6" descr="Graphical user interface&#10;&#10;Description automatically generated">
            <a:extLst>
              <a:ext uri="{FF2B5EF4-FFF2-40B4-BE49-F238E27FC236}">
                <a16:creationId xmlns:a16="http://schemas.microsoft.com/office/drawing/2014/main" id="{30EE86C8-A318-5F42-8D6E-63B4B87E4FB9}"/>
              </a:ext>
            </a:extLst>
          </p:cNvPr>
          <p:cNvPicPr>
            <a:picLocks noChangeAspect="1"/>
          </p:cNvPicPr>
          <p:nvPr/>
        </p:nvPicPr>
        <p:blipFill>
          <a:blip r:embed="rId3"/>
          <a:stretch>
            <a:fillRect/>
          </a:stretch>
        </p:blipFill>
        <p:spPr>
          <a:xfrm>
            <a:off x="457200" y="1493520"/>
            <a:ext cx="5661651" cy="3431304"/>
          </a:xfrm>
          <a:prstGeom prst="rect">
            <a:avLst/>
          </a:prstGeom>
        </p:spPr>
      </p:pic>
      <p:pic>
        <p:nvPicPr>
          <p:cNvPr id="10" name="Picture 9" descr="Chart, box and whisker chart&#10;&#10;Description automatically generated">
            <a:extLst>
              <a:ext uri="{FF2B5EF4-FFF2-40B4-BE49-F238E27FC236}">
                <a16:creationId xmlns:a16="http://schemas.microsoft.com/office/drawing/2014/main" id="{FC9C7985-37B3-0C42-A326-B3113544A28F}"/>
              </a:ext>
            </a:extLst>
          </p:cNvPr>
          <p:cNvPicPr>
            <a:picLocks noChangeAspect="1"/>
          </p:cNvPicPr>
          <p:nvPr/>
        </p:nvPicPr>
        <p:blipFill>
          <a:blip r:embed="rId4"/>
          <a:stretch>
            <a:fillRect/>
          </a:stretch>
        </p:blipFill>
        <p:spPr>
          <a:xfrm>
            <a:off x="6194704" y="1322366"/>
            <a:ext cx="5011420" cy="3602458"/>
          </a:xfrm>
          <a:prstGeom prst="rect">
            <a:avLst/>
          </a:prstGeom>
        </p:spPr>
      </p:pic>
      <p:sp>
        <p:nvSpPr>
          <p:cNvPr id="4" name="TextBox 3">
            <a:extLst>
              <a:ext uri="{FF2B5EF4-FFF2-40B4-BE49-F238E27FC236}">
                <a16:creationId xmlns:a16="http://schemas.microsoft.com/office/drawing/2014/main" id="{CE087AF0-8FA4-C7E7-0EB1-98677DD94012}"/>
              </a:ext>
            </a:extLst>
          </p:cNvPr>
          <p:cNvSpPr txBox="1"/>
          <p:nvPr/>
        </p:nvSpPr>
        <p:spPr>
          <a:xfrm>
            <a:off x="2590455" y="5274024"/>
            <a:ext cx="65627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Languages with most significant word count, word length and unique word count variations</a:t>
            </a:r>
          </a:p>
        </p:txBody>
      </p:sp>
    </p:spTree>
    <p:extLst>
      <p:ext uri="{BB962C8B-B14F-4D97-AF65-F5344CB8AC3E}">
        <p14:creationId xmlns:p14="http://schemas.microsoft.com/office/powerpoint/2010/main" val="3499539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09398"/>
          </a:xfrm>
        </p:spPr>
        <p:txBody>
          <a:bodyPr/>
          <a:lstStyle/>
          <a:p>
            <a:r>
              <a:rPr lang="en-US" sz="4400"/>
              <a:t>What are the factors for readability?</a:t>
            </a:r>
          </a:p>
        </p:txBody>
      </p:sp>
      <p:pic>
        <p:nvPicPr>
          <p:cNvPr id="17" name="Picture 16" descr="A person wearing glasses and a suit&#10;&#10;Description automatically generated with medium confidence">
            <a:extLst>
              <a:ext uri="{FF2B5EF4-FFF2-40B4-BE49-F238E27FC236}">
                <a16:creationId xmlns:a16="http://schemas.microsoft.com/office/drawing/2014/main" id="{64A396A8-77FF-04A7-1D67-FE5321395D4A}"/>
              </a:ext>
            </a:extLst>
          </p:cNvPr>
          <p:cNvPicPr>
            <a:picLocks noChangeAspect="1"/>
          </p:cNvPicPr>
          <p:nvPr/>
        </p:nvPicPr>
        <p:blipFill rotWithShape="1">
          <a:blip r:embed="rId3"/>
          <a:srcRect l="35" t="-472" r="-35" b="20472"/>
          <a:stretch/>
        </p:blipFill>
        <p:spPr>
          <a:xfrm>
            <a:off x="11503304" y="192275"/>
            <a:ext cx="585251" cy="585250"/>
          </a:xfrm>
          <a:prstGeom prst="ellipse">
            <a:avLst/>
          </a:prstGeom>
          <a:ln w="19050">
            <a:solidFill>
              <a:srgbClr val="8E6F3E"/>
            </a:solidFill>
          </a:ln>
        </p:spPr>
      </p:pic>
      <p:pic>
        <p:nvPicPr>
          <p:cNvPr id="11" name="Purdue Logo" descr="Purdue Logo">
            <a:extLst>
              <a:ext uri="{FF2B5EF4-FFF2-40B4-BE49-F238E27FC236}">
                <a16:creationId xmlns:a16="http://schemas.microsoft.com/office/drawing/2014/main" id="{C2CA9E85-98EF-9E84-2481-8FC290AA4325}"/>
              </a:ext>
            </a:extLst>
          </p:cNvPr>
          <p:cNvPicPr>
            <a:picLocks noChangeAspect="1"/>
          </p:cNvPicPr>
          <p:nvPr/>
        </p:nvPicPr>
        <p:blipFill>
          <a:blip r:embed="rId4"/>
          <a:stretch>
            <a:fillRect/>
          </a:stretch>
        </p:blipFill>
        <p:spPr>
          <a:xfrm>
            <a:off x="217599" y="6260463"/>
            <a:ext cx="1673207" cy="299500"/>
          </a:xfrm>
          <a:prstGeom prst="rect">
            <a:avLst/>
          </a:prstGeom>
        </p:spPr>
      </p:pic>
      <p:pic>
        <p:nvPicPr>
          <p:cNvPr id="12" name="Google Shape;13;p2">
            <a:extLst>
              <a:ext uri="{FF2B5EF4-FFF2-40B4-BE49-F238E27FC236}">
                <a16:creationId xmlns:a16="http://schemas.microsoft.com/office/drawing/2014/main" id="{E2E2A145-3141-E142-54F1-BD2CD43B79CD}"/>
              </a:ext>
            </a:extLst>
          </p:cNvPr>
          <p:cNvPicPr preferRelativeResize="0"/>
          <p:nvPr/>
        </p:nvPicPr>
        <p:blipFill>
          <a:blip r:embed="rId5">
            <a:alphaModFix/>
          </a:blip>
          <a:stretch>
            <a:fillRect/>
          </a:stretch>
        </p:blipFill>
        <p:spPr>
          <a:xfrm>
            <a:off x="11230037" y="6218740"/>
            <a:ext cx="713523" cy="382946"/>
          </a:xfrm>
          <a:prstGeom prst="rect">
            <a:avLst/>
          </a:prstGeom>
          <a:noFill/>
          <a:ln>
            <a:noFill/>
          </a:ln>
        </p:spPr>
      </p:pic>
      <p:pic>
        <p:nvPicPr>
          <p:cNvPr id="49" name="Picture 2">
            <a:extLst>
              <a:ext uri="{FF2B5EF4-FFF2-40B4-BE49-F238E27FC236}">
                <a16:creationId xmlns:a16="http://schemas.microsoft.com/office/drawing/2014/main" id="{D29474F1-11B2-3FD9-5E04-27A261022298}"/>
              </a:ext>
            </a:extLst>
          </p:cNvPr>
          <p:cNvPicPr>
            <a:picLocks noChangeAspect="1" noChangeArrowheads="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917" r="1917"/>
          <a:stretch/>
        </p:blipFill>
        <p:spPr bwMode="auto">
          <a:xfrm>
            <a:off x="2370011" y="1640230"/>
            <a:ext cx="7451977" cy="424108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728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09398"/>
          </a:xfrm>
        </p:spPr>
        <p:txBody>
          <a:bodyPr/>
          <a:lstStyle/>
          <a:p>
            <a:r>
              <a:rPr lang="en-US" sz="4400"/>
              <a:t>What are the factors for readability?</a:t>
            </a:r>
          </a:p>
        </p:txBody>
      </p:sp>
      <p:pic>
        <p:nvPicPr>
          <p:cNvPr id="17" name="Picture 16" descr="A person wearing glasses and a suit&#10;&#10;Description automatically generated with medium confidence">
            <a:extLst>
              <a:ext uri="{FF2B5EF4-FFF2-40B4-BE49-F238E27FC236}">
                <a16:creationId xmlns:a16="http://schemas.microsoft.com/office/drawing/2014/main" id="{64A396A8-77FF-04A7-1D67-FE5321395D4A}"/>
              </a:ext>
            </a:extLst>
          </p:cNvPr>
          <p:cNvPicPr>
            <a:picLocks noChangeAspect="1"/>
          </p:cNvPicPr>
          <p:nvPr/>
        </p:nvPicPr>
        <p:blipFill rotWithShape="1">
          <a:blip r:embed="rId3"/>
          <a:srcRect l="35" t="-472" r="-35" b="20472"/>
          <a:stretch/>
        </p:blipFill>
        <p:spPr>
          <a:xfrm>
            <a:off x="11503304" y="192275"/>
            <a:ext cx="585251" cy="585250"/>
          </a:xfrm>
          <a:prstGeom prst="ellipse">
            <a:avLst/>
          </a:prstGeom>
          <a:ln w="19050">
            <a:solidFill>
              <a:srgbClr val="8E6F3E"/>
            </a:solidFill>
          </a:ln>
        </p:spPr>
      </p:pic>
      <p:pic>
        <p:nvPicPr>
          <p:cNvPr id="11" name="Purdue Logo" descr="Purdue Logo">
            <a:extLst>
              <a:ext uri="{FF2B5EF4-FFF2-40B4-BE49-F238E27FC236}">
                <a16:creationId xmlns:a16="http://schemas.microsoft.com/office/drawing/2014/main" id="{C2CA9E85-98EF-9E84-2481-8FC290AA4325}"/>
              </a:ext>
            </a:extLst>
          </p:cNvPr>
          <p:cNvPicPr>
            <a:picLocks noChangeAspect="1"/>
          </p:cNvPicPr>
          <p:nvPr/>
        </p:nvPicPr>
        <p:blipFill>
          <a:blip r:embed="rId4"/>
          <a:stretch>
            <a:fillRect/>
          </a:stretch>
        </p:blipFill>
        <p:spPr>
          <a:xfrm>
            <a:off x="217599" y="6260463"/>
            <a:ext cx="1673207" cy="299500"/>
          </a:xfrm>
          <a:prstGeom prst="rect">
            <a:avLst/>
          </a:prstGeom>
        </p:spPr>
      </p:pic>
      <p:pic>
        <p:nvPicPr>
          <p:cNvPr id="12" name="Google Shape;13;p2">
            <a:extLst>
              <a:ext uri="{FF2B5EF4-FFF2-40B4-BE49-F238E27FC236}">
                <a16:creationId xmlns:a16="http://schemas.microsoft.com/office/drawing/2014/main" id="{E2E2A145-3141-E142-54F1-BD2CD43B79CD}"/>
              </a:ext>
            </a:extLst>
          </p:cNvPr>
          <p:cNvPicPr preferRelativeResize="0"/>
          <p:nvPr/>
        </p:nvPicPr>
        <p:blipFill>
          <a:blip r:embed="rId5">
            <a:alphaModFix/>
          </a:blip>
          <a:stretch>
            <a:fillRect/>
          </a:stretch>
        </p:blipFill>
        <p:spPr>
          <a:xfrm>
            <a:off x="11230037" y="6218740"/>
            <a:ext cx="713523" cy="382946"/>
          </a:xfrm>
          <a:prstGeom prst="rect">
            <a:avLst/>
          </a:prstGeom>
          <a:noFill/>
          <a:ln>
            <a:noFill/>
          </a:ln>
        </p:spPr>
      </p:pic>
      <p:pic>
        <p:nvPicPr>
          <p:cNvPr id="1027" name="Picture 2">
            <a:extLst>
              <a:ext uri="{FF2B5EF4-FFF2-40B4-BE49-F238E27FC236}">
                <a16:creationId xmlns:a16="http://schemas.microsoft.com/office/drawing/2014/main" id="{ED65A94F-7C45-5F49-08AB-1D8CF84CC897}"/>
              </a:ext>
            </a:extLst>
          </p:cNvPr>
          <p:cNvPicPr>
            <a:picLocks noChangeAspect="1" noChangeArrowheads="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917" r="1917"/>
          <a:stretch/>
        </p:blipFill>
        <p:spPr bwMode="auto">
          <a:xfrm>
            <a:off x="448068" y="2372125"/>
            <a:ext cx="5092511" cy="289826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8A6D1A42-ED9F-7108-61E0-D2F8AAE63B5F}"/>
              </a:ext>
            </a:extLst>
          </p:cNvPr>
          <p:cNvGrpSpPr/>
          <p:nvPr/>
        </p:nvGrpSpPr>
        <p:grpSpPr>
          <a:xfrm>
            <a:off x="5746250" y="1726241"/>
            <a:ext cx="5849402" cy="1940876"/>
            <a:chOff x="5825328" y="1671907"/>
            <a:chExt cx="5849402" cy="1940876"/>
          </a:xfrm>
        </p:grpSpPr>
        <p:sp>
          <p:nvSpPr>
            <p:cNvPr id="7" name="Straight Connector 6">
              <a:extLst>
                <a:ext uri="{FF2B5EF4-FFF2-40B4-BE49-F238E27FC236}">
                  <a16:creationId xmlns:a16="http://schemas.microsoft.com/office/drawing/2014/main" id="{A197524A-2FB5-6F01-20CE-5B31315F1166}"/>
                </a:ext>
              </a:extLst>
            </p:cNvPr>
            <p:cNvSpPr/>
            <p:nvPr/>
          </p:nvSpPr>
          <p:spPr>
            <a:xfrm>
              <a:off x="5825328" y="3175463"/>
              <a:ext cx="5785794"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3" name="Straight Connector 12">
              <a:extLst>
                <a:ext uri="{FF2B5EF4-FFF2-40B4-BE49-F238E27FC236}">
                  <a16:creationId xmlns:a16="http://schemas.microsoft.com/office/drawing/2014/main" id="{EDAAF2CD-5926-13A2-FD8B-76ED1F30AFEC}"/>
                </a:ext>
              </a:extLst>
            </p:cNvPr>
            <p:cNvSpPr/>
            <p:nvPr/>
          </p:nvSpPr>
          <p:spPr>
            <a:xfrm>
              <a:off x="5825328" y="2117685"/>
              <a:ext cx="5785794"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BC8A650E-4EE6-92E0-1769-78050A37C129}"/>
                </a:ext>
              </a:extLst>
            </p:cNvPr>
            <p:cNvSpPr/>
            <p:nvPr/>
          </p:nvSpPr>
          <p:spPr>
            <a:xfrm>
              <a:off x="7393243" y="1671907"/>
              <a:ext cx="4281487" cy="445778"/>
            </a:xfrm>
            <a:custGeom>
              <a:avLst/>
              <a:gdLst>
                <a:gd name="connsiteX0" fmla="*/ 0 w 6952806"/>
                <a:gd name="connsiteY0" fmla="*/ 0 h 445778"/>
                <a:gd name="connsiteX1" fmla="*/ 6952806 w 6952806"/>
                <a:gd name="connsiteY1" fmla="*/ 0 h 445778"/>
                <a:gd name="connsiteX2" fmla="*/ 6952806 w 6952806"/>
                <a:gd name="connsiteY2" fmla="*/ 445778 h 445778"/>
                <a:gd name="connsiteX3" fmla="*/ 0 w 6952806"/>
                <a:gd name="connsiteY3" fmla="*/ 445778 h 445778"/>
                <a:gd name="connsiteX4" fmla="*/ 0 w 6952806"/>
                <a:gd name="connsiteY4" fmla="*/ 0 h 445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2806" h="445778">
                  <a:moveTo>
                    <a:pt x="0" y="0"/>
                  </a:moveTo>
                  <a:lnTo>
                    <a:pt x="6952806" y="0"/>
                  </a:lnTo>
                  <a:lnTo>
                    <a:pt x="6952806" y="445778"/>
                  </a:lnTo>
                  <a:lnTo>
                    <a:pt x="0" y="4457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algn="l" defTabSz="977900">
                <a:lnSpc>
                  <a:spcPct val="90000"/>
                </a:lnSpc>
                <a:spcBef>
                  <a:spcPct val="0"/>
                </a:spcBef>
                <a:spcAft>
                  <a:spcPct val="35000"/>
                </a:spcAft>
                <a:buNone/>
              </a:pPr>
              <a:r>
                <a:rPr lang="en-IN" b="1" kern="1200"/>
                <a:t>Very Easy</a:t>
              </a:r>
            </a:p>
          </p:txBody>
        </p:sp>
        <p:sp>
          <p:nvSpPr>
            <p:cNvPr id="15" name="Freeform: Shape 14">
              <a:extLst>
                <a:ext uri="{FF2B5EF4-FFF2-40B4-BE49-F238E27FC236}">
                  <a16:creationId xmlns:a16="http://schemas.microsoft.com/office/drawing/2014/main" id="{AA9EF593-2D06-008D-78B0-DB491C75632E}"/>
                </a:ext>
              </a:extLst>
            </p:cNvPr>
            <p:cNvSpPr/>
            <p:nvPr/>
          </p:nvSpPr>
          <p:spPr>
            <a:xfrm>
              <a:off x="5825328" y="1671907"/>
              <a:ext cx="1504306" cy="445778"/>
            </a:xfrm>
            <a:custGeom>
              <a:avLst/>
              <a:gdLst>
                <a:gd name="connsiteX0" fmla="*/ 74311 w 2442878"/>
                <a:gd name="connsiteY0" fmla="*/ 0 h 445778"/>
                <a:gd name="connsiteX1" fmla="*/ 2368567 w 2442878"/>
                <a:gd name="connsiteY1" fmla="*/ 0 h 445778"/>
                <a:gd name="connsiteX2" fmla="*/ 2442878 w 2442878"/>
                <a:gd name="connsiteY2" fmla="*/ 74311 h 445778"/>
                <a:gd name="connsiteX3" fmla="*/ 2442878 w 2442878"/>
                <a:gd name="connsiteY3" fmla="*/ 445778 h 445778"/>
                <a:gd name="connsiteX4" fmla="*/ 2442878 w 2442878"/>
                <a:gd name="connsiteY4" fmla="*/ 445778 h 445778"/>
                <a:gd name="connsiteX5" fmla="*/ 0 w 2442878"/>
                <a:gd name="connsiteY5" fmla="*/ 445778 h 445778"/>
                <a:gd name="connsiteX6" fmla="*/ 0 w 2442878"/>
                <a:gd name="connsiteY6" fmla="*/ 445778 h 445778"/>
                <a:gd name="connsiteX7" fmla="*/ 0 w 2442878"/>
                <a:gd name="connsiteY7" fmla="*/ 74311 h 445778"/>
                <a:gd name="connsiteX8" fmla="*/ 74311 w 2442878"/>
                <a:gd name="connsiteY8" fmla="*/ 0 h 44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2878" h="445778">
                  <a:moveTo>
                    <a:pt x="74311" y="0"/>
                  </a:moveTo>
                  <a:lnTo>
                    <a:pt x="2368567" y="0"/>
                  </a:lnTo>
                  <a:cubicBezTo>
                    <a:pt x="2409608" y="0"/>
                    <a:pt x="2442878" y="33270"/>
                    <a:pt x="2442878" y="74311"/>
                  </a:cubicBezTo>
                  <a:lnTo>
                    <a:pt x="2442878" y="445778"/>
                  </a:lnTo>
                  <a:lnTo>
                    <a:pt x="2442878" y="445778"/>
                  </a:lnTo>
                  <a:lnTo>
                    <a:pt x="0" y="445778"/>
                  </a:lnTo>
                  <a:lnTo>
                    <a:pt x="0" y="445778"/>
                  </a:lnTo>
                  <a:lnTo>
                    <a:pt x="0" y="74311"/>
                  </a:lnTo>
                  <a:cubicBezTo>
                    <a:pt x="0" y="33270"/>
                    <a:pt x="33270" y="0"/>
                    <a:pt x="74311" y="0"/>
                  </a:cubicBezTo>
                  <a:close/>
                </a:path>
              </a:pathLst>
            </a:custGeom>
            <a:solidFill>
              <a:srgbClr val="005CB9"/>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3675" tIns="63675" rIns="63675" bIns="41910" numCol="1" spcCol="1270" anchor="ctr" anchorCtr="0">
              <a:noAutofit/>
            </a:bodyPr>
            <a:lstStyle/>
            <a:p>
              <a:pPr marL="0" lvl="0" indent="0" algn="ctr" defTabSz="977900">
                <a:lnSpc>
                  <a:spcPct val="90000"/>
                </a:lnSpc>
                <a:spcBef>
                  <a:spcPct val="0"/>
                </a:spcBef>
                <a:spcAft>
                  <a:spcPct val="35000"/>
                </a:spcAft>
                <a:buNone/>
              </a:pPr>
              <a:r>
                <a:rPr lang="en-IN" b="1" kern="1200">
                  <a:solidFill>
                    <a:schemeClr val="accent4"/>
                  </a:solidFill>
                </a:rPr>
                <a:t>100 - 90</a:t>
              </a:r>
            </a:p>
          </p:txBody>
        </p:sp>
        <p:sp>
          <p:nvSpPr>
            <p:cNvPr id="19" name="Freeform: Shape 18">
              <a:extLst>
                <a:ext uri="{FF2B5EF4-FFF2-40B4-BE49-F238E27FC236}">
                  <a16:creationId xmlns:a16="http://schemas.microsoft.com/office/drawing/2014/main" id="{8344CE81-E955-F877-4E38-F332A8D817B4}"/>
                </a:ext>
              </a:extLst>
            </p:cNvPr>
            <p:cNvSpPr/>
            <p:nvPr/>
          </p:nvSpPr>
          <p:spPr>
            <a:xfrm>
              <a:off x="5825328" y="2189245"/>
              <a:ext cx="5785794" cy="365760"/>
            </a:xfrm>
            <a:custGeom>
              <a:avLst/>
              <a:gdLst>
                <a:gd name="connsiteX0" fmla="*/ 0 w 9395685"/>
                <a:gd name="connsiteY0" fmla="*/ 0 h 891690"/>
                <a:gd name="connsiteX1" fmla="*/ 9395685 w 9395685"/>
                <a:gd name="connsiteY1" fmla="*/ 0 h 891690"/>
                <a:gd name="connsiteX2" fmla="*/ 9395685 w 9395685"/>
                <a:gd name="connsiteY2" fmla="*/ 891690 h 891690"/>
                <a:gd name="connsiteX3" fmla="*/ 0 w 9395685"/>
                <a:gd name="connsiteY3" fmla="*/ 891690 h 891690"/>
                <a:gd name="connsiteX4" fmla="*/ 0 w 9395685"/>
                <a:gd name="connsiteY4" fmla="*/ 0 h 891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5685" h="891690">
                  <a:moveTo>
                    <a:pt x="0" y="0"/>
                  </a:moveTo>
                  <a:lnTo>
                    <a:pt x="9395685" y="0"/>
                  </a:lnTo>
                  <a:lnTo>
                    <a:pt x="9395685" y="891690"/>
                  </a:lnTo>
                  <a:lnTo>
                    <a:pt x="0" y="89169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t" anchorCtr="0">
              <a:noAutofit/>
            </a:bodyPr>
            <a:lstStyle/>
            <a:p>
              <a:pPr marL="0" lvl="1" algn="l" defTabSz="755650">
                <a:lnSpc>
                  <a:spcPct val="90000"/>
                </a:lnSpc>
                <a:spcBef>
                  <a:spcPct val="0"/>
                </a:spcBef>
                <a:spcAft>
                  <a:spcPct val="15000"/>
                </a:spcAft>
              </a:pPr>
              <a:r>
                <a:rPr lang="en-IN" sz="1400" kern="1200"/>
                <a:t>The campers built a fire and roasted marshmallows</a:t>
              </a:r>
            </a:p>
          </p:txBody>
        </p:sp>
        <p:sp>
          <p:nvSpPr>
            <p:cNvPr id="26" name="Freeform: Shape 25">
              <a:extLst>
                <a:ext uri="{FF2B5EF4-FFF2-40B4-BE49-F238E27FC236}">
                  <a16:creationId xmlns:a16="http://schemas.microsoft.com/office/drawing/2014/main" id="{D8B6DD8C-A3E3-FB2A-1636-2DA65B7184E7}"/>
                </a:ext>
              </a:extLst>
            </p:cNvPr>
            <p:cNvSpPr/>
            <p:nvPr/>
          </p:nvSpPr>
          <p:spPr>
            <a:xfrm>
              <a:off x="7393243" y="2729684"/>
              <a:ext cx="4281487" cy="445778"/>
            </a:xfrm>
            <a:custGeom>
              <a:avLst/>
              <a:gdLst>
                <a:gd name="connsiteX0" fmla="*/ 0 w 6952806"/>
                <a:gd name="connsiteY0" fmla="*/ 0 h 445778"/>
                <a:gd name="connsiteX1" fmla="*/ 6952806 w 6952806"/>
                <a:gd name="connsiteY1" fmla="*/ 0 h 445778"/>
                <a:gd name="connsiteX2" fmla="*/ 6952806 w 6952806"/>
                <a:gd name="connsiteY2" fmla="*/ 445778 h 445778"/>
                <a:gd name="connsiteX3" fmla="*/ 0 w 6952806"/>
                <a:gd name="connsiteY3" fmla="*/ 445778 h 445778"/>
                <a:gd name="connsiteX4" fmla="*/ 0 w 6952806"/>
                <a:gd name="connsiteY4" fmla="*/ 0 h 445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2806" h="445778">
                  <a:moveTo>
                    <a:pt x="0" y="0"/>
                  </a:moveTo>
                  <a:lnTo>
                    <a:pt x="6952806" y="0"/>
                  </a:lnTo>
                  <a:lnTo>
                    <a:pt x="6952806" y="445778"/>
                  </a:lnTo>
                  <a:lnTo>
                    <a:pt x="0" y="4457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algn="l" defTabSz="977900">
                <a:lnSpc>
                  <a:spcPct val="90000"/>
                </a:lnSpc>
                <a:spcBef>
                  <a:spcPct val="0"/>
                </a:spcBef>
                <a:spcAft>
                  <a:spcPct val="35000"/>
                </a:spcAft>
                <a:buNone/>
              </a:pPr>
              <a:r>
                <a:rPr lang="en-IN" b="1" kern="1200"/>
                <a:t>Very difficult</a:t>
              </a:r>
            </a:p>
          </p:txBody>
        </p:sp>
        <p:sp>
          <p:nvSpPr>
            <p:cNvPr id="27" name="Freeform: Shape 26">
              <a:extLst>
                <a:ext uri="{FF2B5EF4-FFF2-40B4-BE49-F238E27FC236}">
                  <a16:creationId xmlns:a16="http://schemas.microsoft.com/office/drawing/2014/main" id="{4D29286F-5A50-335D-06DD-1A08CC0AD52D}"/>
                </a:ext>
              </a:extLst>
            </p:cNvPr>
            <p:cNvSpPr/>
            <p:nvPr/>
          </p:nvSpPr>
          <p:spPr>
            <a:xfrm>
              <a:off x="5825328" y="2729684"/>
              <a:ext cx="1504306" cy="445778"/>
            </a:xfrm>
            <a:custGeom>
              <a:avLst/>
              <a:gdLst>
                <a:gd name="connsiteX0" fmla="*/ 74311 w 2442878"/>
                <a:gd name="connsiteY0" fmla="*/ 0 h 445778"/>
                <a:gd name="connsiteX1" fmla="*/ 2368567 w 2442878"/>
                <a:gd name="connsiteY1" fmla="*/ 0 h 445778"/>
                <a:gd name="connsiteX2" fmla="*/ 2442878 w 2442878"/>
                <a:gd name="connsiteY2" fmla="*/ 74311 h 445778"/>
                <a:gd name="connsiteX3" fmla="*/ 2442878 w 2442878"/>
                <a:gd name="connsiteY3" fmla="*/ 445778 h 445778"/>
                <a:gd name="connsiteX4" fmla="*/ 2442878 w 2442878"/>
                <a:gd name="connsiteY4" fmla="*/ 445778 h 445778"/>
                <a:gd name="connsiteX5" fmla="*/ 0 w 2442878"/>
                <a:gd name="connsiteY5" fmla="*/ 445778 h 445778"/>
                <a:gd name="connsiteX6" fmla="*/ 0 w 2442878"/>
                <a:gd name="connsiteY6" fmla="*/ 445778 h 445778"/>
                <a:gd name="connsiteX7" fmla="*/ 0 w 2442878"/>
                <a:gd name="connsiteY7" fmla="*/ 74311 h 445778"/>
                <a:gd name="connsiteX8" fmla="*/ 74311 w 2442878"/>
                <a:gd name="connsiteY8" fmla="*/ 0 h 44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2878" h="445778">
                  <a:moveTo>
                    <a:pt x="74311" y="0"/>
                  </a:moveTo>
                  <a:lnTo>
                    <a:pt x="2368567" y="0"/>
                  </a:lnTo>
                  <a:cubicBezTo>
                    <a:pt x="2409608" y="0"/>
                    <a:pt x="2442878" y="33270"/>
                    <a:pt x="2442878" y="74311"/>
                  </a:cubicBezTo>
                  <a:lnTo>
                    <a:pt x="2442878" y="445778"/>
                  </a:lnTo>
                  <a:lnTo>
                    <a:pt x="2442878" y="445778"/>
                  </a:lnTo>
                  <a:lnTo>
                    <a:pt x="0" y="445778"/>
                  </a:lnTo>
                  <a:lnTo>
                    <a:pt x="0" y="445778"/>
                  </a:lnTo>
                  <a:lnTo>
                    <a:pt x="0" y="74311"/>
                  </a:lnTo>
                  <a:cubicBezTo>
                    <a:pt x="0" y="33270"/>
                    <a:pt x="33270" y="0"/>
                    <a:pt x="74311" y="0"/>
                  </a:cubicBezTo>
                  <a:close/>
                </a:path>
              </a:pathLst>
            </a:custGeom>
            <a:solidFill>
              <a:srgbClr val="FFB71B"/>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3675" tIns="63675" rIns="63675" bIns="41910" numCol="1" spcCol="1270" anchor="ctr" anchorCtr="0">
              <a:noAutofit/>
            </a:bodyPr>
            <a:lstStyle/>
            <a:p>
              <a:pPr marL="0" lvl="0" indent="0" algn="ctr" defTabSz="977900">
                <a:lnSpc>
                  <a:spcPct val="90000"/>
                </a:lnSpc>
                <a:spcBef>
                  <a:spcPct val="0"/>
                </a:spcBef>
                <a:spcAft>
                  <a:spcPct val="35000"/>
                </a:spcAft>
                <a:buNone/>
              </a:pPr>
              <a:r>
                <a:rPr lang="en-IN" b="1" kern="1200">
                  <a:solidFill>
                    <a:schemeClr val="accent4"/>
                  </a:solidFill>
                </a:rPr>
                <a:t>&lt; 30</a:t>
              </a:r>
            </a:p>
          </p:txBody>
        </p:sp>
        <p:sp>
          <p:nvSpPr>
            <p:cNvPr id="28" name="Freeform: Shape 27">
              <a:extLst>
                <a:ext uri="{FF2B5EF4-FFF2-40B4-BE49-F238E27FC236}">
                  <a16:creationId xmlns:a16="http://schemas.microsoft.com/office/drawing/2014/main" id="{B2412815-5E0F-6CAF-2C7A-AB15B65AD23A}"/>
                </a:ext>
              </a:extLst>
            </p:cNvPr>
            <p:cNvSpPr/>
            <p:nvPr/>
          </p:nvSpPr>
          <p:spPr>
            <a:xfrm>
              <a:off x="5825328" y="3247023"/>
              <a:ext cx="5785794" cy="365760"/>
            </a:xfrm>
            <a:custGeom>
              <a:avLst/>
              <a:gdLst>
                <a:gd name="connsiteX0" fmla="*/ 0 w 9395685"/>
                <a:gd name="connsiteY0" fmla="*/ 0 h 891690"/>
                <a:gd name="connsiteX1" fmla="*/ 9395685 w 9395685"/>
                <a:gd name="connsiteY1" fmla="*/ 0 h 891690"/>
                <a:gd name="connsiteX2" fmla="*/ 9395685 w 9395685"/>
                <a:gd name="connsiteY2" fmla="*/ 891690 h 891690"/>
                <a:gd name="connsiteX3" fmla="*/ 0 w 9395685"/>
                <a:gd name="connsiteY3" fmla="*/ 891690 h 891690"/>
                <a:gd name="connsiteX4" fmla="*/ 0 w 9395685"/>
                <a:gd name="connsiteY4" fmla="*/ 0 h 891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5685" h="891690">
                  <a:moveTo>
                    <a:pt x="0" y="0"/>
                  </a:moveTo>
                  <a:lnTo>
                    <a:pt x="9395685" y="0"/>
                  </a:lnTo>
                  <a:lnTo>
                    <a:pt x="9395685" y="891690"/>
                  </a:lnTo>
                  <a:lnTo>
                    <a:pt x="0" y="89169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t" anchorCtr="0">
              <a:noAutofit/>
            </a:bodyPr>
            <a:lstStyle/>
            <a:p>
              <a:pPr marL="0" lvl="1" algn="l" defTabSz="755650">
                <a:lnSpc>
                  <a:spcPct val="114000"/>
                </a:lnSpc>
                <a:spcBef>
                  <a:spcPct val="0"/>
                </a:spcBef>
                <a:spcAft>
                  <a:spcPct val="15000"/>
                </a:spcAft>
              </a:pPr>
              <a:r>
                <a:rPr lang="en-US" sz="1400" kern="1200"/>
                <a:t>The Schrödinger equation, a cornerstone of quantum mechanics, describes the evolution of a system's wave function over time.</a:t>
              </a:r>
              <a:endParaRPr lang="en-IN" sz="1400" kern="1200"/>
            </a:p>
          </p:txBody>
        </p:sp>
      </p:grpSp>
      <p:sp>
        <p:nvSpPr>
          <p:cNvPr id="53" name="Rectangle: Rounded Corners 52">
            <a:extLst>
              <a:ext uri="{FF2B5EF4-FFF2-40B4-BE49-F238E27FC236}">
                <a16:creationId xmlns:a16="http://schemas.microsoft.com/office/drawing/2014/main" id="{677367BE-30DC-52BC-B968-44C9EFAE7074}"/>
              </a:ext>
            </a:extLst>
          </p:cNvPr>
          <p:cNvSpPr/>
          <p:nvPr/>
        </p:nvSpPr>
        <p:spPr>
          <a:xfrm>
            <a:off x="5361919" y="5160755"/>
            <a:ext cx="2331199" cy="504259"/>
          </a:xfrm>
          <a:prstGeom prst="round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0" tIns="137160" rIns="137160" bIns="137160" numCol="1" spcCol="1270" anchor="ctr" anchorCtr="0">
            <a:noAutofit/>
          </a:bodyPr>
          <a:lstStyle/>
          <a:p>
            <a:pPr lvl="0" algn="l" defTabSz="2400300">
              <a:lnSpc>
                <a:spcPct val="90000"/>
              </a:lnSpc>
              <a:spcBef>
                <a:spcPct val="0"/>
              </a:spcBef>
              <a:spcAft>
                <a:spcPct val="35000"/>
              </a:spcAft>
              <a:buNone/>
            </a:pPr>
            <a:r>
              <a:rPr lang="en-IN" sz="1600" kern="1200"/>
              <a:t>Graduate (~30)</a:t>
            </a:r>
          </a:p>
        </p:txBody>
      </p:sp>
      <p:sp>
        <p:nvSpPr>
          <p:cNvPr id="55" name="Rectangle: Rounded Corners 54">
            <a:extLst>
              <a:ext uri="{FF2B5EF4-FFF2-40B4-BE49-F238E27FC236}">
                <a16:creationId xmlns:a16="http://schemas.microsoft.com/office/drawing/2014/main" id="{CBC79F90-A052-3080-6048-E4E70AF07E09}"/>
              </a:ext>
            </a:extLst>
          </p:cNvPr>
          <p:cNvSpPr/>
          <p:nvPr/>
        </p:nvSpPr>
        <p:spPr>
          <a:xfrm>
            <a:off x="7321331" y="5160755"/>
            <a:ext cx="2205419" cy="504259"/>
          </a:xfrm>
          <a:prstGeom prst="round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0" tIns="137160" rIns="137160" bIns="137160" numCol="1" spcCol="1270" anchor="ctr" anchorCtr="0">
            <a:noAutofit/>
          </a:bodyPr>
          <a:lstStyle/>
          <a:p>
            <a:pPr defTabSz="2400300">
              <a:lnSpc>
                <a:spcPct val="90000"/>
              </a:lnSpc>
              <a:spcBef>
                <a:spcPct val="0"/>
              </a:spcBef>
              <a:spcAft>
                <a:spcPct val="35000"/>
              </a:spcAft>
            </a:pPr>
            <a:r>
              <a:rPr lang="en-IN" sz="1600"/>
              <a:t>College (~52)</a:t>
            </a:r>
          </a:p>
        </p:txBody>
      </p:sp>
      <p:sp>
        <p:nvSpPr>
          <p:cNvPr id="57" name="Rectangle: Rounded Corners 56">
            <a:extLst>
              <a:ext uri="{FF2B5EF4-FFF2-40B4-BE49-F238E27FC236}">
                <a16:creationId xmlns:a16="http://schemas.microsoft.com/office/drawing/2014/main" id="{FE9F46DC-B42A-7D95-8383-35FD78909A93}"/>
              </a:ext>
            </a:extLst>
          </p:cNvPr>
          <p:cNvSpPr/>
          <p:nvPr/>
        </p:nvSpPr>
        <p:spPr>
          <a:xfrm>
            <a:off x="9031733" y="5159507"/>
            <a:ext cx="2331199" cy="504259"/>
          </a:xfrm>
          <a:prstGeom prst="round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0" tIns="137160" rIns="137160" bIns="137160" numCol="1" spcCol="1270" anchor="ctr" anchorCtr="0">
            <a:noAutofit/>
          </a:bodyPr>
          <a:lstStyle/>
          <a:p>
            <a:pPr defTabSz="2400300">
              <a:lnSpc>
                <a:spcPct val="90000"/>
              </a:lnSpc>
              <a:spcBef>
                <a:spcPct val="0"/>
              </a:spcBef>
              <a:spcAft>
                <a:spcPct val="35000"/>
              </a:spcAft>
            </a:pPr>
            <a:r>
              <a:rPr lang="en-IN" sz="1600"/>
              <a:t>10</a:t>
            </a:r>
            <a:r>
              <a:rPr lang="en-IN" sz="1600" baseline="30000"/>
              <a:t>th</a:t>
            </a:r>
            <a:r>
              <a:rPr lang="en-IN" sz="1600"/>
              <a:t> Grader (~65)</a:t>
            </a:r>
          </a:p>
        </p:txBody>
      </p:sp>
      <p:grpSp>
        <p:nvGrpSpPr>
          <p:cNvPr id="1034" name="Group 1033">
            <a:extLst>
              <a:ext uri="{FF2B5EF4-FFF2-40B4-BE49-F238E27FC236}">
                <a16:creationId xmlns:a16="http://schemas.microsoft.com/office/drawing/2014/main" id="{C3513D4E-E702-3F02-09EA-617622BB732E}"/>
              </a:ext>
            </a:extLst>
          </p:cNvPr>
          <p:cNvGrpSpPr/>
          <p:nvPr/>
        </p:nvGrpSpPr>
        <p:grpSpPr>
          <a:xfrm>
            <a:off x="9735614" y="4191865"/>
            <a:ext cx="923439" cy="923439"/>
            <a:chOff x="6372510" y="5336345"/>
            <a:chExt cx="630323" cy="630323"/>
          </a:xfrm>
        </p:grpSpPr>
        <p:sp>
          <p:nvSpPr>
            <p:cNvPr id="58" name="Oval 57">
              <a:extLst>
                <a:ext uri="{FF2B5EF4-FFF2-40B4-BE49-F238E27FC236}">
                  <a16:creationId xmlns:a16="http://schemas.microsoft.com/office/drawing/2014/main" id="{4A3043E2-A232-4DFB-CC87-2E61CC5951BF}"/>
                </a:ext>
              </a:extLst>
            </p:cNvPr>
            <p:cNvSpPr/>
            <p:nvPr/>
          </p:nvSpPr>
          <p:spPr>
            <a:xfrm>
              <a:off x="6372510" y="5336345"/>
              <a:ext cx="630323" cy="630323"/>
            </a:xfrm>
            <a:prstGeom prst="ellipse">
              <a:avLst/>
            </a:prstGeom>
            <a:solidFill>
              <a:schemeClr val="accent4"/>
            </a:solidFill>
            <a:ln>
              <a:solidFill>
                <a:srgbClr val="ED7D31"/>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59" name="Picture 2" descr="Reader's Digest: Official Site to Subscribe &amp; Find Great Reads">
              <a:extLst>
                <a:ext uri="{FF2B5EF4-FFF2-40B4-BE49-F238E27FC236}">
                  <a16:creationId xmlns:a16="http://schemas.microsoft.com/office/drawing/2014/main" id="{733DB190-E85B-BFDC-5AC9-168C56AD12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8374" y="5478861"/>
              <a:ext cx="343572" cy="3452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3" name="Group 1032">
            <a:extLst>
              <a:ext uri="{FF2B5EF4-FFF2-40B4-BE49-F238E27FC236}">
                <a16:creationId xmlns:a16="http://schemas.microsoft.com/office/drawing/2014/main" id="{9FE6E4F6-1009-338F-4BCC-6D010F5974E3}"/>
              </a:ext>
            </a:extLst>
          </p:cNvPr>
          <p:cNvGrpSpPr/>
          <p:nvPr/>
        </p:nvGrpSpPr>
        <p:grpSpPr>
          <a:xfrm>
            <a:off x="7930871" y="4191865"/>
            <a:ext cx="923439" cy="923439"/>
            <a:chOff x="6555809" y="4579955"/>
            <a:chExt cx="630323" cy="630323"/>
          </a:xfrm>
        </p:grpSpPr>
        <p:sp>
          <p:nvSpPr>
            <p:cNvPr id="56" name="Oval 55">
              <a:extLst>
                <a:ext uri="{FF2B5EF4-FFF2-40B4-BE49-F238E27FC236}">
                  <a16:creationId xmlns:a16="http://schemas.microsoft.com/office/drawing/2014/main" id="{22551372-4491-5546-2FCA-1F57B8D09469}"/>
                </a:ext>
              </a:extLst>
            </p:cNvPr>
            <p:cNvSpPr/>
            <p:nvPr/>
          </p:nvSpPr>
          <p:spPr>
            <a:xfrm>
              <a:off x="6555809" y="4579955"/>
              <a:ext cx="630323" cy="630323"/>
            </a:xfrm>
            <a:prstGeom prst="ellipse">
              <a:avLst/>
            </a:prstGeom>
            <a:solidFill>
              <a:schemeClr val="accent4"/>
            </a:solidFill>
            <a:ln>
              <a:solidFill>
                <a:schemeClr val="accent1">
                  <a:lumMod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60" name="Picture 4" descr="TIME Logo and symbol, meaning, history, PNG, brand">
              <a:extLst>
                <a:ext uri="{FF2B5EF4-FFF2-40B4-BE49-F238E27FC236}">
                  <a16:creationId xmlns:a16="http://schemas.microsoft.com/office/drawing/2014/main" id="{1D1AF885-F14C-0319-FDD0-9056DD40A9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1445" y="4767848"/>
              <a:ext cx="461001" cy="2589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1" name="Group 1030">
            <a:extLst>
              <a:ext uri="{FF2B5EF4-FFF2-40B4-BE49-F238E27FC236}">
                <a16:creationId xmlns:a16="http://schemas.microsoft.com/office/drawing/2014/main" id="{2902C220-667D-647E-5675-433938E95F6B}"/>
              </a:ext>
            </a:extLst>
          </p:cNvPr>
          <p:cNvGrpSpPr/>
          <p:nvPr/>
        </p:nvGrpSpPr>
        <p:grpSpPr>
          <a:xfrm>
            <a:off x="6069515" y="4191865"/>
            <a:ext cx="923439" cy="923439"/>
            <a:chOff x="6372510" y="3823567"/>
            <a:chExt cx="630323" cy="630323"/>
          </a:xfrm>
        </p:grpSpPr>
        <p:sp>
          <p:nvSpPr>
            <p:cNvPr id="54" name="Oval 53">
              <a:extLst>
                <a:ext uri="{FF2B5EF4-FFF2-40B4-BE49-F238E27FC236}">
                  <a16:creationId xmlns:a16="http://schemas.microsoft.com/office/drawing/2014/main" id="{5050E32C-64B5-0D8F-BB1E-DE83A271ED8B}"/>
                </a:ext>
              </a:extLst>
            </p:cNvPr>
            <p:cNvSpPr/>
            <p:nvPr/>
          </p:nvSpPr>
          <p:spPr>
            <a:xfrm>
              <a:off x="6372510" y="3823567"/>
              <a:ext cx="630323" cy="630323"/>
            </a:xfrm>
            <a:prstGeom prst="ellipse">
              <a:avLst/>
            </a:prstGeom>
            <a:solidFill>
              <a:schemeClr val="accent4"/>
            </a:solidFill>
            <a:ln>
              <a:solidFill>
                <a:srgbClr val="005CB9"/>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61" name="Picture 8" descr="Harvard Law Review (@HarvLRev) / Twitter">
              <a:extLst>
                <a:ext uri="{FF2B5EF4-FFF2-40B4-BE49-F238E27FC236}">
                  <a16:creationId xmlns:a16="http://schemas.microsoft.com/office/drawing/2014/main" id="{E2375F59-E15C-34EC-5483-DDE0BCC34C39}"/>
                </a:ext>
              </a:extLst>
            </p:cNvPr>
            <p:cNvPicPr>
              <a:picLocks noChangeAspect="1" noChangeArrowheads="1"/>
            </p:cNvPicPr>
            <p:nvPr/>
          </p:nvPicPr>
          <p:blipFill rotWithShape="1">
            <a:blip r:embed="rId10">
              <a:clrChange>
                <a:clrFrom>
                  <a:srgbClr val="FEFBF3"/>
                </a:clrFrom>
                <a:clrTo>
                  <a:srgbClr val="FEFBF3">
                    <a:alpha val="0"/>
                  </a:srgbClr>
                </a:clrTo>
              </a:clrChange>
              <a:extLst>
                <a:ext uri="{28A0092B-C50C-407E-A947-70E740481C1C}">
                  <a14:useLocalDpi xmlns:a14="http://schemas.microsoft.com/office/drawing/2010/main" val="0"/>
                </a:ext>
              </a:extLst>
            </a:blip>
            <a:srcRect t="18599" b="20159"/>
            <a:stretch/>
          </p:blipFill>
          <p:spPr bwMode="auto">
            <a:xfrm>
              <a:off x="6433943" y="3979760"/>
              <a:ext cx="502385" cy="30767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66119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09398"/>
          </a:xfrm>
        </p:spPr>
        <p:txBody>
          <a:bodyPr/>
          <a:lstStyle/>
          <a:p>
            <a:r>
              <a:rPr lang="en-US" sz="4400"/>
              <a:t>The problem</a:t>
            </a:r>
          </a:p>
        </p:txBody>
      </p:sp>
      <p:pic>
        <p:nvPicPr>
          <p:cNvPr id="17" name="Picture 16" descr="A person wearing glasses and a suit&#10;&#10;Description automatically generated with medium confidence">
            <a:extLst>
              <a:ext uri="{FF2B5EF4-FFF2-40B4-BE49-F238E27FC236}">
                <a16:creationId xmlns:a16="http://schemas.microsoft.com/office/drawing/2014/main" id="{64A396A8-77FF-04A7-1D67-FE5321395D4A}"/>
              </a:ext>
            </a:extLst>
          </p:cNvPr>
          <p:cNvPicPr>
            <a:picLocks noChangeAspect="1"/>
          </p:cNvPicPr>
          <p:nvPr/>
        </p:nvPicPr>
        <p:blipFill rotWithShape="1">
          <a:blip r:embed="rId3"/>
          <a:srcRect l="35" t="-472" r="-35" b="20472"/>
          <a:stretch/>
        </p:blipFill>
        <p:spPr>
          <a:xfrm>
            <a:off x="11503304" y="192275"/>
            <a:ext cx="585251" cy="585250"/>
          </a:xfrm>
          <a:prstGeom prst="ellipse">
            <a:avLst/>
          </a:prstGeom>
          <a:ln w="19050">
            <a:solidFill>
              <a:srgbClr val="8E6F3E"/>
            </a:solidFill>
          </a:ln>
        </p:spPr>
      </p:pic>
      <p:pic>
        <p:nvPicPr>
          <p:cNvPr id="11" name="Purdue Logo" descr="Purdue Logo">
            <a:extLst>
              <a:ext uri="{FF2B5EF4-FFF2-40B4-BE49-F238E27FC236}">
                <a16:creationId xmlns:a16="http://schemas.microsoft.com/office/drawing/2014/main" id="{C2CA9E85-98EF-9E84-2481-8FC290AA4325}"/>
              </a:ext>
            </a:extLst>
          </p:cNvPr>
          <p:cNvPicPr>
            <a:picLocks noChangeAspect="1"/>
          </p:cNvPicPr>
          <p:nvPr/>
        </p:nvPicPr>
        <p:blipFill>
          <a:blip r:embed="rId4"/>
          <a:stretch>
            <a:fillRect/>
          </a:stretch>
        </p:blipFill>
        <p:spPr>
          <a:xfrm>
            <a:off x="217599" y="6260463"/>
            <a:ext cx="1673207" cy="299500"/>
          </a:xfrm>
          <a:prstGeom prst="rect">
            <a:avLst/>
          </a:prstGeom>
        </p:spPr>
      </p:pic>
      <p:pic>
        <p:nvPicPr>
          <p:cNvPr id="12" name="Google Shape;13;p2">
            <a:extLst>
              <a:ext uri="{FF2B5EF4-FFF2-40B4-BE49-F238E27FC236}">
                <a16:creationId xmlns:a16="http://schemas.microsoft.com/office/drawing/2014/main" id="{E2E2A145-3141-E142-54F1-BD2CD43B79CD}"/>
              </a:ext>
            </a:extLst>
          </p:cNvPr>
          <p:cNvPicPr preferRelativeResize="0"/>
          <p:nvPr/>
        </p:nvPicPr>
        <p:blipFill>
          <a:blip r:embed="rId5">
            <a:alphaModFix/>
          </a:blip>
          <a:stretch>
            <a:fillRect/>
          </a:stretch>
        </p:blipFill>
        <p:spPr>
          <a:xfrm>
            <a:off x="11230037" y="6218740"/>
            <a:ext cx="713523" cy="382946"/>
          </a:xfrm>
          <a:prstGeom prst="rect">
            <a:avLst/>
          </a:prstGeom>
          <a:noFill/>
          <a:ln>
            <a:noFill/>
          </a:ln>
        </p:spPr>
      </p:pic>
      <p:pic>
        <p:nvPicPr>
          <p:cNvPr id="1027" name="Picture 2">
            <a:extLst>
              <a:ext uri="{FF2B5EF4-FFF2-40B4-BE49-F238E27FC236}">
                <a16:creationId xmlns:a16="http://schemas.microsoft.com/office/drawing/2014/main" id="{ED65A94F-7C45-5F49-08AB-1D8CF84CC897}"/>
              </a:ext>
            </a:extLst>
          </p:cNvPr>
          <p:cNvPicPr>
            <a:picLocks noChangeAspect="1" noChangeArrowheads="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917" r="1917"/>
          <a:stretch/>
        </p:blipFill>
        <p:spPr bwMode="auto">
          <a:xfrm>
            <a:off x="413282" y="1924284"/>
            <a:ext cx="5934599" cy="3377511"/>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7E07237B-9560-9E03-FAD4-1C31465F3E0B}"/>
              </a:ext>
            </a:extLst>
          </p:cNvPr>
          <p:cNvGrpSpPr/>
          <p:nvPr/>
        </p:nvGrpSpPr>
        <p:grpSpPr>
          <a:xfrm>
            <a:off x="6719488" y="1502544"/>
            <a:ext cx="4510549" cy="4220991"/>
            <a:chOff x="6735828" y="1410281"/>
            <a:chExt cx="4510549" cy="4220991"/>
          </a:xfrm>
        </p:grpSpPr>
        <p:sp>
          <p:nvSpPr>
            <p:cNvPr id="6" name="Freeform: Shape 5">
              <a:extLst>
                <a:ext uri="{FF2B5EF4-FFF2-40B4-BE49-F238E27FC236}">
                  <a16:creationId xmlns:a16="http://schemas.microsoft.com/office/drawing/2014/main" id="{060BC33D-6144-E449-F48A-4F3AB270D0A9}"/>
                </a:ext>
              </a:extLst>
            </p:cNvPr>
            <p:cNvSpPr/>
            <p:nvPr/>
          </p:nvSpPr>
          <p:spPr>
            <a:xfrm rot="2700000">
              <a:off x="6872436" y="1410280"/>
              <a:ext cx="4220991" cy="4220993"/>
            </a:xfrm>
            <a:custGeom>
              <a:avLst/>
              <a:gdLst>
                <a:gd name="connsiteX0" fmla="*/ 3053141 w 5552850"/>
                <a:gd name="connsiteY0" fmla="*/ 2499337 h 5552852"/>
                <a:gd name="connsiteX1" fmla="*/ 5043767 w 5552850"/>
                <a:gd name="connsiteY1" fmla="*/ 2499232 h 5552852"/>
                <a:gd name="connsiteX2" fmla="*/ 5043873 w 5552850"/>
                <a:gd name="connsiteY2" fmla="*/ 508603 h 5552852"/>
                <a:gd name="connsiteX3" fmla="*/ 3053245 w 5552850"/>
                <a:gd name="connsiteY3" fmla="*/ 508710 h 5552852"/>
                <a:gd name="connsiteX4" fmla="*/ 3053141 w 5552850"/>
                <a:gd name="connsiteY4" fmla="*/ 2499337 h 5552852"/>
                <a:gd name="connsiteX5" fmla="*/ 2544537 w 5552850"/>
                <a:gd name="connsiteY5" fmla="*/ 2544539 h 5552852"/>
                <a:gd name="connsiteX6" fmla="*/ 2544538 w 5552850"/>
                <a:gd name="connsiteY6" fmla="*/ 1504156 h 5552852"/>
                <a:gd name="connsiteX7" fmla="*/ 4048694 w 5552850"/>
                <a:gd name="connsiteY7" fmla="*/ 0 h 5552852"/>
                <a:gd name="connsiteX8" fmla="*/ 5552850 w 5552850"/>
                <a:gd name="connsiteY8" fmla="*/ 1504157 h 5552852"/>
                <a:gd name="connsiteX9" fmla="*/ 5112292 w 5552850"/>
                <a:gd name="connsiteY9" fmla="*/ 2567756 h 5552852"/>
                <a:gd name="connsiteX10" fmla="*/ 4048693 w 5552850"/>
                <a:gd name="connsiteY10" fmla="*/ 3008314 h 5552852"/>
                <a:gd name="connsiteX11" fmla="*/ 3008314 w 5552850"/>
                <a:gd name="connsiteY11" fmla="*/ 3008313 h 5552852"/>
                <a:gd name="connsiteX12" fmla="*/ 3008314 w 5552850"/>
                <a:gd name="connsiteY12" fmla="*/ 2544538 h 5552852"/>
                <a:gd name="connsiteX13" fmla="*/ 508977 w 5552850"/>
                <a:gd name="connsiteY13" fmla="*/ 5044250 h 5552852"/>
                <a:gd name="connsiteX14" fmla="*/ 2499605 w 5552850"/>
                <a:gd name="connsiteY14" fmla="*/ 5044143 h 5552852"/>
                <a:gd name="connsiteX15" fmla="*/ 2499710 w 5552850"/>
                <a:gd name="connsiteY15" fmla="*/ 3053516 h 5552852"/>
                <a:gd name="connsiteX16" fmla="*/ 509083 w 5552850"/>
                <a:gd name="connsiteY16" fmla="*/ 3053621 h 5552852"/>
                <a:gd name="connsiteX17" fmla="*/ 508977 w 5552850"/>
                <a:gd name="connsiteY17" fmla="*/ 5044250 h 5552852"/>
                <a:gd name="connsiteX18" fmla="*/ 440557 w 5552850"/>
                <a:gd name="connsiteY18" fmla="*/ 5112295 h 5552852"/>
                <a:gd name="connsiteX19" fmla="*/ 0 w 5552850"/>
                <a:gd name="connsiteY19" fmla="*/ 4048696 h 5552852"/>
                <a:gd name="connsiteX20" fmla="*/ 440558 w 5552850"/>
                <a:gd name="connsiteY20" fmla="*/ 2985096 h 5552852"/>
                <a:gd name="connsiteX21" fmla="*/ 1504158 w 5552850"/>
                <a:gd name="connsiteY21" fmla="*/ 2544538 h 5552852"/>
                <a:gd name="connsiteX22" fmla="*/ 2544537 w 5552850"/>
                <a:gd name="connsiteY22" fmla="*/ 2544539 h 5552852"/>
                <a:gd name="connsiteX23" fmla="*/ 2544537 w 5552850"/>
                <a:gd name="connsiteY23" fmla="*/ 3008314 h 5552852"/>
                <a:gd name="connsiteX24" fmla="*/ 3008314 w 5552850"/>
                <a:gd name="connsiteY24" fmla="*/ 3008313 h 5552852"/>
                <a:gd name="connsiteX25" fmla="*/ 3008313 w 5552850"/>
                <a:gd name="connsiteY25" fmla="*/ 4048696 h 5552852"/>
                <a:gd name="connsiteX26" fmla="*/ 1504157 w 5552850"/>
                <a:gd name="connsiteY26" fmla="*/ 5552852 h 5552852"/>
                <a:gd name="connsiteX27" fmla="*/ 440557 w 5552850"/>
                <a:gd name="connsiteY27" fmla="*/ 5112295 h 555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2850" h="5552852">
                  <a:moveTo>
                    <a:pt x="3053141" y="2499337"/>
                  </a:moveTo>
                  <a:cubicBezTo>
                    <a:pt x="3602807" y="3049005"/>
                    <a:pt x="4494041" y="3048958"/>
                    <a:pt x="5043767" y="2499232"/>
                  </a:cubicBezTo>
                  <a:cubicBezTo>
                    <a:pt x="5593493" y="1949506"/>
                    <a:pt x="5593541" y="1058271"/>
                    <a:pt x="5043873" y="508603"/>
                  </a:cubicBezTo>
                  <a:cubicBezTo>
                    <a:pt x="4494206" y="-41064"/>
                    <a:pt x="3602971" y="-41017"/>
                    <a:pt x="3053245" y="508710"/>
                  </a:cubicBezTo>
                  <a:cubicBezTo>
                    <a:pt x="2503519" y="1058436"/>
                    <a:pt x="2503472" y="1949670"/>
                    <a:pt x="3053141" y="2499337"/>
                  </a:cubicBezTo>
                  <a:close/>
                  <a:moveTo>
                    <a:pt x="2544537" y="2544539"/>
                  </a:moveTo>
                  <a:lnTo>
                    <a:pt x="2544538" y="1504156"/>
                  </a:lnTo>
                  <a:cubicBezTo>
                    <a:pt x="2544538" y="673433"/>
                    <a:pt x="3217971" y="0"/>
                    <a:pt x="4048694" y="0"/>
                  </a:cubicBezTo>
                  <a:cubicBezTo>
                    <a:pt x="4879417" y="1"/>
                    <a:pt x="5552850" y="673434"/>
                    <a:pt x="5552850" y="1504157"/>
                  </a:cubicBezTo>
                  <a:cubicBezTo>
                    <a:pt x="5552849" y="1919519"/>
                    <a:pt x="5384492" y="2295558"/>
                    <a:pt x="5112292" y="2567756"/>
                  </a:cubicBezTo>
                  <a:cubicBezTo>
                    <a:pt x="4840094" y="2839954"/>
                    <a:pt x="4464053" y="3008315"/>
                    <a:pt x="4048693" y="3008314"/>
                  </a:cubicBezTo>
                  <a:lnTo>
                    <a:pt x="3008314" y="3008313"/>
                  </a:lnTo>
                  <a:lnTo>
                    <a:pt x="3008314" y="2544538"/>
                  </a:lnTo>
                  <a:close/>
                  <a:moveTo>
                    <a:pt x="508977" y="5044250"/>
                  </a:moveTo>
                  <a:cubicBezTo>
                    <a:pt x="1058644" y="5593917"/>
                    <a:pt x="1949879" y="5593869"/>
                    <a:pt x="2499605" y="5044143"/>
                  </a:cubicBezTo>
                  <a:cubicBezTo>
                    <a:pt x="3049331" y="4494416"/>
                    <a:pt x="3049379" y="3603182"/>
                    <a:pt x="2499710" y="3053516"/>
                  </a:cubicBezTo>
                  <a:cubicBezTo>
                    <a:pt x="1950044" y="2503847"/>
                    <a:pt x="1058810" y="2503895"/>
                    <a:pt x="509083" y="3053621"/>
                  </a:cubicBezTo>
                  <a:cubicBezTo>
                    <a:pt x="-40643" y="3603347"/>
                    <a:pt x="-40691" y="4494582"/>
                    <a:pt x="508977" y="5044250"/>
                  </a:cubicBezTo>
                  <a:close/>
                  <a:moveTo>
                    <a:pt x="440557" y="5112295"/>
                  </a:moveTo>
                  <a:cubicBezTo>
                    <a:pt x="168358" y="4840096"/>
                    <a:pt x="0" y="4464057"/>
                    <a:pt x="0" y="4048696"/>
                  </a:cubicBezTo>
                  <a:cubicBezTo>
                    <a:pt x="1" y="3633334"/>
                    <a:pt x="168358" y="3257295"/>
                    <a:pt x="440558" y="2985096"/>
                  </a:cubicBezTo>
                  <a:cubicBezTo>
                    <a:pt x="712757" y="2712897"/>
                    <a:pt x="1088798" y="2544537"/>
                    <a:pt x="1504158" y="2544538"/>
                  </a:cubicBezTo>
                  <a:lnTo>
                    <a:pt x="2544537" y="2544539"/>
                  </a:lnTo>
                  <a:lnTo>
                    <a:pt x="2544537" y="3008314"/>
                  </a:lnTo>
                  <a:lnTo>
                    <a:pt x="3008314" y="3008313"/>
                  </a:lnTo>
                  <a:lnTo>
                    <a:pt x="3008313" y="4048696"/>
                  </a:lnTo>
                  <a:cubicBezTo>
                    <a:pt x="3008313" y="4879419"/>
                    <a:pt x="2334880" y="5552852"/>
                    <a:pt x="1504157" y="5552852"/>
                  </a:cubicBezTo>
                  <a:cubicBezTo>
                    <a:pt x="1088795" y="5552852"/>
                    <a:pt x="712756" y="5384494"/>
                    <a:pt x="440557" y="5112295"/>
                  </a:cubicBezTo>
                  <a:close/>
                </a:path>
              </a:pathLst>
            </a:custGeom>
            <a:solidFill>
              <a:srgbClr val="FFB7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8" name="Group 17">
              <a:extLst>
                <a:ext uri="{FF2B5EF4-FFF2-40B4-BE49-F238E27FC236}">
                  <a16:creationId xmlns:a16="http://schemas.microsoft.com/office/drawing/2014/main" id="{9988E12C-6395-8841-343F-F5405C3DBAF5}"/>
                </a:ext>
              </a:extLst>
            </p:cNvPr>
            <p:cNvGrpSpPr/>
            <p:nvPr/>
          </p:nvGrpSpPr>
          <p:grpSpPr>
            <a:xfrm>
              <a:off x="6735828" y="2671880"/>
              <a:ext cx="4510549" cy="1706301"/>
              <a:chOff x="6735828" y="2671880"/>
              <a:chExt cx="4510549" cy="1706301"/>
            </a:xfrm>
          </p:grpSpPr>
          <p:sp>
            <p:nvSpPr>
              <p:cNvPr id="4" name="TextBox 3">
                <a:extLst>
                  <a:ext uri="{FF2B5EF4-FFF2-40B4-BE49-F238E27FC236}">
                    <a16:creationId xmlns:a16="http://schemas.microsoft.com/office/drawing/2014/main" id="{445F4949-790D-E37B-ECEA-DDD60B687EB2}"/>
                  </a:ext>
                </a:extLst>
              </p:cNvPr>
              <p:cNvSpPr txBox="1"/>
              <p:nvPr/>
            </p:nvSpPr>
            <p:spPr>
              <a:xfrm>
                <a:off x="6735828" y="2900317"/>
                <a:ext cx="1736413" cy="1240917"/>
              </a:xfrm>
              <a:prstGeom prst="rect">
                <a:avLst/>
              </a:prstGeom>
              <a:noFill/>
            </p:spPr>
            <p:txBody>
              <a:bodyPr wrap="square" rtlCol="0">
                <a:spAutoFit/>
              </a:bodyPr>
              <a:lstStyle>
                <a:defPPr>
                  <a:defRPr lang="en-US"/>
                </a:defPPr>
                <a:lvl1pPr marR="0" algn="ctr">
                  <a:lnSpc>
                    <a:spcPct val="108000"/>
                  </a:lnSpc>
                  <a:spcBef>
                    <a:spcPts val="0"/>
                  </a:spcBef>
                  <a:spcAft>
                    <a:spcPts val="800"/>
                  </a:spcAft>
                  <a:defRPr>
                    <a:effectLst/>
                    <a:latin typeface="Arial Rounded MT Bold" panose="020F0704030504030204" pitchFamily="34" charset="0"/>
                    <a:ea typeface="Calibri" panose="020F0502020204030204" pitchFamily="34" charset="0"/>
                    <a:cs typeface="Helvetica" panose="020B0604020202020204" pitchFamily="34" charset="0"/>
                  </a:defRPr>
                </a:lvl1pPr>
              </a:lstStyle>
              <a:p>
                <a:r>
                  <a:rPr lang="en-US" sz="1400" dirty="0">
                    <a:latin typeface="+mn-lt"/>
                  </a:rPr>
                  <a:t>Can readability of text be assessed automatically in a mostly </a:t>
                </a:r>
                <a:r>
                  <a:rPr lang="en-US" sz="1400" b="1" dirty="0">
                    <a:latin typeface="+mn-lt"/>
                  </a:rPr>
                  <a:t>language agnostic manner</a:t>
                </a:r>
                <a:r>
                  <a:rPr lang="en-US" sz="1400" dirty="0">
                    <a:latin typeface="+mn-lt"/>
                  </a:rPr>
                  <a:t>? </a:t>
                </a:r>
              </a:p>
            </p:txBody>
          </p:sp>
          <p:sp>
            <p:nvSpPr>
              <p:cNvPr id="5" name="TextBox 4">
                <a:extLst>
                  <a:ext uri="{FF2B5EF4-FFF2-40B4-BE49-F238E27FC236}">
                    <a16:creationId xmlns:a16="http://schemas.microsoft.com/office/drawing/2014/main" id="{4EFA0FFC-1612-C9DE-D80D-0C2ED33D3551}"/>
                  </a:ext>
                </a:extLst>
              </p:cNvPr>
              <p:cNvSpPr txBox="1"/>
              <p:nvPr/>
            </p:nvSpPr>
            <p:spPr>
              <a:xfrm>
                <a:off x="9483122" y="2671880"/>
                <a:ext cx="1763255" cy="1706301"/>
              </a:xfrm>
              <a:prstGeom prst="rect">
                <a:avLst/>
              </a:prstGeom>
              <a:noFill/>
            </p:spPr>
            <p:txBody>
              <a:bodyPr wrap="square" rtlCol="0">
                <a:spAutoFit/>
              </a:bodyPr>
              <a:lstStyle>
                <a:defPPr>
                  <a:defRPr lang="en-US"/>
                </a:defPPr>
                <a:lvl1pPr marR="0" algn="ctr">
                  <a:lnSpc>
                    <a:spcPct val="108000"/>
                  </a:lnSpc>
                  <a:spcBef>
                    <a:spcPts val="0"/>
                  </a:spcBef>
                  <a:spcAft>
                    <a:spcPts val="800"/>
                  </a:spcAft>
                  <a:defRPr sz="2000">
                    <a:effectLst/>
                    <a:latin typeface="Helvetica" panose="020B0604020202020204" pitchFamily="34" charset="0"/>
                    <a:ea typeface="Calibri" panose="020F0502020204030204" pitchFamily="34" charset="0"/>
                    <a:cs typeface="Helvetica" panose="020B0604020202020204" pitchFamily="34" charset="0"/>
                  </a:defRPr>
                </a:lvl1pPr>
              </a:lstStyle>
              <a:p>
                <a:r>
                  <a:rPr lang="en-US" sz="1400">
                    <a:latin typeface="+mn-lt"/>
                  </a:rPr>
                  <a:t>Can automated readability assessments discriminate </a:t>
                </a:r>
                <a:r>
                  <a:rPr lang="en-US" sz="1400" b="1">
                    <a:latin typeface="+mn-lt"/>
                  </a:rPr>
                  <a:t>between less readable and more readable text</a:t>
                </a:r>
                <a:r>
                  <a:rPr lang="en-US" sz="1400">
                    <a:latin typeface="+mn-lt"/>
                  </a:rPr>
                  <a:t>? </a:t>
                </a:r>
              </a:p>
            </p:txBody>
          </p:sp>
          <p:grpSp>
            <p:nvGrpSpPr>
              <p:cNvPr id="8" name="Group 7">
                <a:extLst>
                  <a:ext uri="{FF2B5EF4-FFF2-40B4-BE49-F238E27FC236}">
                    <a16:creationId xmlns:a16="http://schemas.microsoft.com/office/drawing/2014/main" id="{ABDBD1FA-59B0-3335-B571-44B12969E454}"/>
                  </a:ext>
                </a:extLst>
              </p:cNvPr>
              <p:cNvGrpSpPr/>
              <p:nvPr/>
            </p:nvGrpSpPr>
            <p:grpSpPr>
              <a:xfrm>
                <a:off x="8583225" y="3121070"/>
                <a:ext cx="799413" cy="799413"/>
                <a:chOff x="1619527" y="17410231"/>
                <a:chExt cx="1051654" cy="1051654"/>
              </a:xfrm>
            </p:grpSpPr>
            <p:sp>
              <p:nvSpPr>
                <p:cNvPr id="9" name="Oval 8">
                  <a:extLst>
                    <a:ext uri="{FF2B5EF4-FFF2-40B4-BE49-F238E27FC236}">
                      <a16:creationId xmlns:a16="http://schemas.microsoft.com/office/drawing/2014/main" id="{DFA30B3F-206A-F976-CE2A-4C7127EC1415}"/>
                    </a:ext>
                  </a:extLst>
                </p:cNvPr>
                <p:cNvSpPr/>
                <p:nvPr/>
              </p:nvSpPr>
              <p:spPr>
                <a:xfrm>
                  <a:off x="1619527" y="17410231"/>
                  <a:ext cx="1051654" cy="1051654"/>
                </a:xfrm>
                <a:prstGeom prst="ellipse">
                  <a:avLst/>
                </a:prstGeom>
                <a:solidFill>
                  <a:schemeClr val="accent4"/>
                </a:solidFill>
                <a:ln w="136525">
                  <a:solidFill>
                    <a:srgbClr val="006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B5DB653-AC33-D1B5-4D3D-105D0B6E0402}"/>
                    </a:ext>
                  </a:extLst>
                </p:cNvPr>
                <p:cNvPicPr>
                  <a:picLocks noChangeAspect="1"/>
                </p:cNvPicPr>
                <p:nvPr/>
              </p:nvPicPr>
              <p:blipFill>
                <a:blip r:embed="rId8"/>
                <a:stretch>
                  <a:fillRect/>
                </a:stretch>
              </p:blipFill>
              <p:spPr>
                <a:xfrm>
                  <a:off x="1632613" y="17423318"/>
                  <a:ext cx="1028502" cy="1028502"/>
                </a:xfrm>
                <a:prstGeom prst="rect">
                  <a:avLst/>
                </a:prstGeom>
              </p:spPr>
            </p:pic>
          </p:grpSp>
        </p:grpSp>
      </p:grpSp>
    </p:spTree>
    <p:extLst>
      <p:ext uri="{BB962C8B-B14F-4D97-AF65-F5344CB8AC3E}">
        <p14:creationId xmlns:p14="http://schemas.microsoft.com/office/powerpoint/2010/main" val="1762317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09398"/>
          </a:xfrm>
        </p:spPr>
        <p:txBody>
          <a:bodyPr/>
          <a:lstStyle/>
          <a:p>
            <a:r>
              <a:rPr lang="en-US" sz="4400"/>
              <a:t>Readability metrics</a:t>
            </a:r>
          </a:p>
        </p:txBody>
      </p:sp>
      <p:pic>
        <p:nvPicPr>
          <p:cNvPr id="8" name="Picture 7">
            <a:extLst>
              <a:ext uri="{FF2B5EF4-FFF2-40B4-BE49-F238E27FC236}">
                <a16:creationId xmlns:a16="http://schemas.microsoft.com/office/drawing/2014/main" id="{E2C4EF87-F957-4AC1-E481-F9FF9AABB2FA}"/>
              </a:ext>
            </a:extLst>
          </p:cNvPr>
          <p:cNvPicPr>
            <a:picLocks noChangeAspect="1"/>
          </p:cNvPicPr>
          <p:nvPr/>
        </p:nvPicPr>
        <p:blipFill rotWithShape="1">
          <a:blip r:embed="rId3">
            <a:extLst>
              <a:ext uri="{28A0092B-C50C-407E-A947-70E740481C1C}">
                <a14:useLocalDpi xmlns:a14="http://schemas.microsoft.com/office/drawing/2010/main" val="0"/>
              </a:ext>
            </a:extLst>
          </a:blip>
          <a:srcRect l="13975" t="10814" r="1781" b="12928"/>
          <a:stretch/>
        </p:blipFill>
        <p:spPr bwMode="auto">
          <a:xfrm>
            <a:off x="11503304" y="190539"/>
            <a:ext cx="586986" cy="586986"/>
          </a:xfrm>
          <a:prstGeom prst="ellipse">
            <a:avLst/>
          </a:prstGeom>
          <a:noFill/>
          <a:ln w="19050">
            <a:solidFill>
              <a:srgbClr val="8E6F3E"/>
            </a:solidFill>
          </a:ln>
          <a:extLst>
            <a:ext uri="{909E8E84-426E-40DD-AFC4-6F175D3DCCD1}">
              <a14:hiddenFill xmlns:a14="http://schemas.microsoft.com/office/drawing/2010/main">
                <a:solidFill>
                  <a:srgbClr val="FFFFFF"/>
                </a:solidFill>
              </a14:hiddenFill>
            </a:ext>
          </a:extLst>
        </p:spPr>
      </p:pic>
      <p:pic>
        <p:nvPicPr>
          <p:cNvPr id="3" name="Purdue Logo" descr="Purdue Logo">
            <a:extLst>
              <a:ext uri="{FF2B5EF4-FFF2-40B4-BE49-F238E27FC236}">
                <a16:creationId xmlns:a16="http://schemas.microsoft.com/office/drawing/2014/main" id="{9BA7A391-24AC-24AF-8CCA-7EE15E81FA67}"/>
              </a:ext>
            </a:extLst>
          </p:cNvPr>
          <p:cNvPicPr>
            <a:picLocks noChangeAspect="1"/>
          </p:cNvPicPr>
          <p:nvPr/>
        </p:nvPicPr>
        <p:blipFill>
          <a:blip r:embed="rId4"/>
          <a:stretch>
            <a:fillRect/>
          </a:stretch>
        </p:blipFill>
        <p:spPr>
          <a:xfrm>
            <a:off x="217599" y="6260463"/>
            <a:ext cx="1673207" cy="299500"/>
          </a:xfrm>
          <a:prstGeom prst="rect">
            <a:avLst/>
          </a:prstGeom>
        </p:spPr>
      </p:pic>
      <p:pic>
        <p:nvPicPr>
          <p:cNvPr id="4" name="Google Shape;13;p2">
            <a:extLst>
              <a:ext uri="{FF2B5EF4-FFF2-40B4-BE49-F238E27FC236}">
                <a16:creationId xmlns:a16="http://schemas.microsoft.com/office/drawing/2014/main" id="{F5EF8982-A395-95BE-6F52-D5AA5E4295FE}"/>
              </a:ext>
            </a:extLst>
          </p:cNvPr>
          <p:cNvPicPr preferRelativeResize="0"/>
          <p:nvPr/>
        </p:nvPicPr>
        <p:blipFill>
          <a:blip r:embed="rId5">
            <a:alphaModFix/>
          </a:blip>
          <a:stretch>
            <a:fillRect/>
          </a:stretch>
        </p:blipFill>
        <p:spPr>
          <a:xfrm>
            <a:off x="11230037" y="6218740"/>
            <a:ext cx="713523" cy="382946"/>
          </a:xfrm>
          <a:prstGeom prst="rect">
            <a:avLst/>
          </a:prstGeom>
          <a:noFill/>
          <a:ln>
            <a:noFill/>
          </a:ln>
        </p:spPr>
      </p:pic>
      <p:grpSp>
        <p:nvGrpSpPr>
          <p:cNvPr id="28" name="Group 27">
            <a:extLst>
              <a:ext uri="{FF2B5EF4-FFF2-40B4-BE49-F238E27FC236}">
                <a16:creationId xmlns:a16="http://schemas.microsoft.com/office/drawing/2014/main" id="{88A2EF6D-2EC4-1291-CB03-1723897F8758}"/>
              </a:ext>
            </a:extLst>
          </p:cNvPr>
          <p:cNvGrpSpPr/>
          <p:nvPr/>
        </p:nvGrpSpPr>
        <p:grpSpPr>
          <a:xfrm>
            <a:off x="-1156656" y="1255682"/>
            <a:ext cx="6901722" cy="803869"/>
            <a:chOff x="-580435" y="1398557"/>
            <a:chExt cx="6901722" cy="803869"/>
          </a:xfrm>
        </p:grpSpPr>
        <p:sp>
          <p:nvSpPr>
            <p:cNvPr id="46" name="Google Shape;68;p15">
              <a:extLst>
                <a:ext uri="{FF2B5EF4-FFF2-40B4-BE49-F238E27FC236}">
                  <a16:creationId xmlns:a16="http://schemas.microsoft.com/office/drawing/2014/main" id="{92A5C89A-F7F1-2E0D-E5FF-0A25A8CAAB70}"/>
                </a:ext>
              </a:extLst>
            </p:cNvPr>
            <p:cNvSpPr/>
            <p:nvPr/>
          </p:nvSpPr>
          <p:spPr>
            <a:xfrm>
              <a:off x="-580435" y="1398557"/>
              <a:ext cx="5523376" cy="803869"/>
            </a:xfrm>
            <a:custGeom>
              <a:avLst/>
              <a:gdLst>
                <a:gd name="connsiteX0" fmla="*/ 12647 w 229050"/>
                <a:gd name="connsiteY0" fmla="*/ 0 h 47164"/>
                <a:gd name="connsiteX1" fmla="*/ 0 w 229050"/>
                <a:gd name="connsiteY1" fmla="*/ 12647 h 47164"/>
                <a:gd name="connsiteX2" fmla="*/ 0 w 229050"/>
                <a:gd name="connsiteY2" fmla="*/ 34361 h 47164"/>
                <a:gd name="connsiteX3" fmla="*/ 12647 w 229050"/>
                <a:gd name="connsiteY3" fmla="*/ 47164 h 47164"/>
                <a:gd name="connsiteX4" fmla="*/ 216321 w 229050"/>
                <a:gd name="connsiteY4" fmla="*/ 47164 h 47164"/>
                <a:gd name="connsiteX5" fmla="*/ 228967 w 229050"/>
                <a:gd name="connsiteY5" fmla="*/ 34361 h 47164"/>
                <a:gd name="connsiteX6" fmla="*/ 228967 w 229050"/>
                <a:gd name="connsiteY6" fmla="*/ 12647 h 47164"/>
                <a:gd name="connsiteX7" fmla="*/ 223233 w 229050"/>
                <a:gd name="connsiteY7" fmla="*/ 0 h 47164"/>
                <a:gd name="connsiteX8" fmla="*/ 12647 w 229050"/>
                <a:gd name="connsiteY8" fmla="*/ 0 h 47164"/>
                <a:gd name="connsiteX0" fmla="*/ 12647 w 229050"/>
                <a:gd name="connsiteY0" fmla="*/ 0 h 47164"/>
                <a:gd name="connsiteX1" fmla="*/ 0 w 229050"/>
                <a:gd name="connsiteY1" fmla="*/ 12647 h 47164"/>
                <a:gd name="connsiteX2" fmla="*/ 0 w 229050"/>
                <a:gd name="connsiteY2" fmla="*/ 34361 h 47164"/>
                <a:gd name="connsiteX3" fmla="*/ 12647 w 229050"/>
                <a:gd name="connsiteY3" fmla="*/ 47164 h 47164"/>
                <a:gd name="connsiteX4" fmla="*/ 222369 w 229050"/>
                <a:gd name="connsiteY4" fmla="*/ 46605 h 47164"/>
                <a:gd name="connsiteX5" fmla="*/ 228967 w 229050"/>
                <a:gd name="connsiteY5" fmla="*/ 34361 h 47164"/>
                <a:gd name="connsiteX6" fmla="*/ 228967 w 229050"/>
                <a:gd name="connsiteY6" fmla="*/ 12647 h 47164"/>
                <a:gd name="connsiteX7" fmla="*/ 223233 w 229050"/>
                <a:gd name="connsiteY7" fmla="*/ 0 h 47164"/>
                <a:gd name="connsiteX8" fmla="*/ 12647 w 229050"/>
                <a:gd name="connsiteY8" fmla="*/ 0 h 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050" h="47164" extrusionOk="0">
                  <a:moveTo>
                    <a:pt x="12647" y="0"/>
                  </a:moveTo>
                  <a:cubicBezTo>
                    <a:pt x="5681" y="0"/>
                    <a:pt x="0" y="5643"/>
                    <a:pt x="0" y="12647"/>
                  </a:cubicBezTo>
                  <a:lnTo>
                    <a:pt x="0" y="34361"/>
                  </a:lnTo>
                  <a:cubicBezTo>
                    <a:pt x="0" y="41482"/>
                    <a:pt x="5681" y="47164"/>
                    <a:pt x="12647" y="47164"/>
                  </a:cubicBezTo>
                  <a:lnTo>
                    <a:pt x="222369" y="46605"/>
                  </a:lnTo>
                  <a:cubicBezTo>
                    <a:pt x="229334" y="46605"/>
                    <a:pt x="228967" y="41482"/>
                    <a:pt x="228967" y="34361"/>
                  </a:cubicBezTo>
                  <a:lnTo>
                    <a:pt x="228967" y="12647"/>
                  </a:lnTo>
                  <a:cubicBezTo>
                    <a:pt x="228967" y="5643"/>
                    <a:pt x="230198" y="0"/>
                    <a:pt x="223233" y="0"/>
                  </a:cubicBezTo>
                  <a:lnTo>
                    <a:pt x="12647" y="0"/>
                  </a:lnTo>
                  <a:close/>
                </a:path>
              </a:pathLst>
            </a:custGeom>
            <a:solidFill>
              <a:srgbClr val="005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Freeform: Shape 57">
              <a:extLst>
                <a:ext uri="{FF2B5EF4-FFF2-40B4-BE49-F238E27FC236}">
                  <a16:creationId xmlns:a16="http://schemas.microsoft.com/office/drawing/2014/main" id="{B1F9A231-1129-E223-C0D1-8D47591376C4}"/>
                </a:ext>
              </a:extLst>
            </p:cNvPr>
            <p:cNvSpPr/>
            <p:nvPr/>
          </p:nvSpPr>
          <p:spPr>
            <a:xfrm>
              <a:off x="5008142" y="1629980"/>
              <a:ext cx="1313145" cy="341022"/>
            </a:xfrm>
            <a:custGeom>
              <a:avLst/>
              <a:gdLst>
                <a:gd name="connsiteX0" fmla="*/ 0 w 6952806"/>
                <a:gd name="connsiteY0" fmla="*/ 0 h 445778"/>
                <a:gd name="connsiteX1" fmla="*/ 6952806 w 6952806"/>
                <a:gd name="connsiteY1" fmla="*/ 0 h 445778"/>
                <a:gd name="connsiteX2" fmla="*/ 6952806 w 6952806"/>
                <a:gd name="connsiteY2" fmla="*/ 445778 h 445778"/>
                <a:gd name="connsiteX3" fmla="*/ 0 w 6952806"/>
                <a:gd name="connsiteY3" fmla="*/ 445778 h 445778"/>
                <a:gd name="connsiteX4" fmla="*/ 0 w 6952806"/>
                <a:gd name="connsiteY4" fmla="*/ 0 h 445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2806" h="445778">
                  <a:moveTo>
                    <a:pt x="0" y="0"/>
                  </a:moveTo>
                  <a:lnTo>
                    <a:pt x="6952806" y="0"/>
                  </a:lnTo>
                  <a:lnTo>
                    <a:pt x="6952806" y="445778"/>
                  </a:lnTo>
                  <a:lnTo>
                    <a:pt x="0" y="4457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defTabSz="977900">
                <a:lnSpc>
                  <a:spcPct val="90000"/>
                </a:lnSpc>
                <a:spcBef>
                  <a:spcPct val="0"/>
                </a:spcBef>
                <a:spcAft>
                  <a:spcPct val="35000"/>
                </a:spcAft>
                <a:buNone/>
              </a:pPr>
              <a:r>
                <a:rPr lang="en-IN" sz="1400" b="1" i="1" kern="1200">
                  <a:solidFill>
                    <a:schemeClr val="tx1"/>
                  </a:solidFill>
                </a:rPr>
                <a:t>Flesch</a:t>
              </a:r>
              <a:br>
                <a:rPr lang="en-IN" sz="1400" b="1" i="1" kern="1200">
                  <a:solidFill>
                    <a:schemeClr val="tx1"/>
                  </a:solidFill>
                </a:rPr>
              </a:br>
              <a:r>
                <a:rPr lang="en-IN" sz="1400" b="1" i="1" kern="1200">
                  <a:solidFill>
                    <a:schemeClr val="tx1"/>
                  </a:solidFill>
                </a:rPr>
                <a:t>Reading Ease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58B7A4-FD06-B2E8-1805-E09968CE0CCF}"/>
                    </a:ext>
                  </a:extLst>
                </p:cNvPr>
                <p:cNvSpPr txBox="1"/>
                <p:nvPr/>
              </p:nvSpPr>
              <p:spPr>
                <a:xfrm>
                  <a:off x="803554" y="1644872"/>
                  <a:ext cx="3964127" cy="34580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IN" sz="1000" b="0" i="1" smtClean="0">
                            <a:solidFill>
                              <a:schemeClr val="accent4"/>
                            </a:solidFill>
                            <a:latin typeface="Cambria Math" panose="02040503050406030204" pitchFamily="18" charset="0"/>
                          </a:rPr>
                          <m:t>206.835 −1.015</m:t>
                        </m:r>
                        <m:d>
                          <m:dPr>
                            <m:ctrlPr>
                              <a:rPr lang="en-IN" sz="1000" b="0" i="1" smtClean="0">
                                <a:solidFill>
                                  <a:schemeClr val="accent4"/>
                                </a:solidFill>
                                <a:latin typeface="Cambria Math" panose="02040503050406030204" pitchFamily="18" charset="0"/>
                              </a:rPr>
                            </m:ctrlPr>
                          </m:dPr>
                          <m:e>
                            <m:f>
                              <m:fPr>
                                <m:ctrlPr>
                                  <a:rPr lang="en-IN" sz="1000" b="0" i="1" smtClean="0">
                                    <a:solidFill>
                                      <a:schemeClr val="accent4"/>
                                    </a:solidFill>
                                    <a:latin typeface="Cambria Math" panose="02040503050406030204" pitchFamily="18" charset="0"/>
                                  </a:rPr>
                                </m:ctrlPr>
                              </m:fPr>
                              <m:num>
                                <m:r>
                                  <a:rPr lang="en-IN" sz="1000" b="0" i="1" smtClean="0">
                                    <a:solidFill>
                                      <a:schemeClr val="accent4"/>
                                    </a:solidFill>
                                    <a:latin typeface="Cambria Math" panose="02040503050406030204" pitchFamily="18" charset="0"/>
                                  </a:rPr>
                                  <m:t>𝑡𝑜𝑡𝑎𝑙</m:t>
                                </m:r>
                                <m:r>
                                  <a:rPr lang="en-IN" sz="1000" b="0" i="1" smtClean="0">
                                    <a:solidFill>
                                      <a:schemeClr val="accent4"/>
                                    </a:solidFill>
                                    <a:latin typeface="Cambria Math" panose="02040503050406030204" pitchFamily="18" charset="0"/>
                                  </a:rPr>
                                  <m:t> </m:t>
                                </m:r>
                                <m:r>
                                  <a:rPr lang="en-IN" sz="1000" b="0" i="1" smtClean="0">
                                    <a:solidFill>
                                      <a:schemeClr val="accent4"/>
                                    </a:solidFill>
                                    <a:latin typeface="Cambria Math" panose="02040503050406030204" pitchFamily="18" charset="0"/>
                                  </a:rPr>
                                  <m:t>𝑤𝑜𝑟𝑑𝑠</m:t>
                                </m:r>
                              </m:num>
                              <m:den>
                                <m:r>
                                  <a:rPr lang="en-IN" sz="1000" b="0" i="1" smtClean="0">
                                    <a:solidFill>
                                      <a:schemeClr val="accent4"/>
                                    </a:solidFill>
                                    <a:latin typeface="Cambria Math" panose="02040503050406030204" pitchFamily="18" charset="0"/>
                                  </a:rPr>
                                  <m:t>𝑡𝑜𝑡𝑎𝑙</m:t>
                                </m:r>
                                <m:r>
                                  <a:rPr lang="en-IN" sz="1000" b="0" i="1" smtClean="0">
                                    <a:solidFill>
                                      <a:schemeClr val="accent4"/>
                                    </a:solidFill>
                                    <a:latin typeface="Cambria Math" panose="02040503050406030204" pitchFamily="18" charset="0"/>
                                  </a:rPr>
                                  <m:t> </m:t>
                                </m:r>
                                <m:r>
                                  <a:rPr lang="en-IN" sz="1000" b="0" i="1" smtClean="0">
                                    <a:solidFill>
                                      <a:schemeClr val="accent4"/>
                                    </a:solidFill>
                                    <a:latin typeface="Cambria Math" panose="02040503050406030204" pitchFamily="18" charset="0"/>
                                  </a:rPr>
                                  <m:t>𝑠𝑒𝑛𝑡𝑒𝑛𝑐𝑒𝑠</m:t>
                                </m:r>
                              </m:den>
                            </m:f>
                          </m:e>
                        </m:d>
                        <m:r>
                          <a:rPr lang="en-IN" sz="1000" b="0" i="1" smtClean="0">
                            <a:solidFill>
                              <a:schemeClr val="accent4"/>
                            </a:solidFill>
                            <a:latin typeface="Cambria Math" panose="02040503050406030204" pitchFamily="18" charset="0"/>
                          </a:rPr>
                          <m:t>+84.6 </m:t>
                        </m:r>
                        <m:d>
                          <m:dPr>
                            <m:ctrlPr>
                              <a:rPr lang="en-IN" sz="1000" b="0" i="1" smtClean="0">
                                <a:solidFill>
                                  <a:schemeClr val="accent4"/>
                                </a:solidFill>
                                <a:latin typeface="Cambria Math" panose="02040503050406030204" pitchFamily="18" charset="0"/>
                              </a:rPr>
                            </m:ctrlPr>
                          </m:dPr>
                          <m:e>
                            <m:f>
                              <m:fPr>
                                <m:ctrlPr>
                                  <a:rPr lang="en-IN" sz="1000" b="0" i="1" smtClean="0">
                                    <a:solidFill>
                                      <a:schemeClr val="accent4"/>
                                    </a:solidFill>
                                    <a:latin typeface="Cambria Math" panose="02040503050406030204" pitchFamily="18" charset="0"/>
                                  </a:rPr>
                                </m:ctrlPr>
                              </m:fPr>
                              <m:num>
                                <m:r>
                                  <a:rPr lang="en-IN" sz="1000" b="0" i="1" smtClean="0">
                                    <a:solidFill>
                                      <a:schemeClr val="accent4"/>
                                    </a:solidFill>
                                    <a:latin typeface="Cambria Math" panose="02040503050406030204" pitchFamily="18" charset="0"/>
                                  </a:rPr>
                                  <m:t>𝑡𝑜𝑡𝑎𝑙</m:t>
                                </m:r>
                                <m:r>
                                  <a:rPr lang="en-IN" sz="1000" b="0" i="1" smtClean="0">
                                    <a:solidFill>
                                      <a:schemeClr val="accent4"/>
                                    </a:solidFill>
                                    <a:latin typeface="Cambria Math" panose="02040503050406030204" pitchFamily="18" charset="0"/>
                                  </a:rPr>
                                  <m:t> </m:t>
                                </m:r>
                                <m:r>
                                  <a:rPr lang="en-IN" sz="1000" b="0" i="1" smtClean="0">
                                    <a:solidFill>
                                      <a:schemeClr val="accent4"/>
                                    </a:solidFill>
                                    <a:latin typeface="Cambria Math" panose="02040503050406030204" pitchFamily="18" charset="0"/>
                                  </a:rPr>
                                  <m:t>𝑠𝑦𝑙𝑙𝑎𝑏𝑙𝑒𝑠</m:t>
                                </m:r>
                              </m:num>
                              <m:den>
                                <m:r>
                                  <a:rPr lang="en-IN" sz="1000" b="0" i="1" smtClean="0">
                                    <a:solidFill>
                                      <a:schemeClr val="accent4"/>
                                    </a:solidFill>
                                    <a:latin typeface="Cambria Math" panose="02040503050406030204" pitchFamily="18" charset="0"/>
                                  </a:rPr>
                                  <m:t>𝑡𝑜𝑡𝑎𝑙</m:t>
                                </m:r>
                                <m:r>
                                  <a:rPr lang="en-IN" sz="1000" b="0" i="1" smtClean="0">
                                    <a:solidFill>
                                      <a:schemeClr val="accent4"/>
                                    </a:solidFill>
                                    <a:latin typeface="Cambria Math" panose="02040503050406030204" pitchFamily="18" charset="0"/>
                                  </a:rPr>
                                  <m:t> </m:t>
                                </m:r>
                                <m:r>
                                  <a:rPr lang="en-IN" sz="1000" b="0" i="1" smtClean="0">
                                    <a:solidFill>
                                      <a:schemeClr val="accent4"/>
                                    </a:solidFill>
                                    <a:latin typeface="Cambria Math" panose="02040503050406030204" pitchFamily="18" charset="0"/>
                                  </a:rPr>
                                  <m:t>𝑠𝑒𝑛𝑡𝑒𝑛𝑐𝑒𝑠</m:t>
                                </m:r>
                              </m:den>
                            </m:f>
                          </m:e>
                        </m:d>
                        <m:r>
                          <a:rPr lang="en-IN" sz="1000" b="0" i="1" smtClean="0">
                            <a:solidFill>
                              <a:schemeClr val="accent4"/>
                            </a:solidFill>
                            <a:latin typeface="Cambria Math" panose="02040503050406030204" pitchFamily="18" charset="0"/>
                          </a:rPr>
                          <m:t>−15.59</m:t>
                        </m:r>
                      </m:oMath>
                    </m:oMathPara>
                  </a14:m>
                  <a:endParaRPr lang="en-IN" sz="1000">
                    <a:solidFill>
                      <a:schemeClr val="accent4"/>
                    </a:solidFill>
                  </a:endParaRPr>
                </a:p>
              </p:txBody>
            </p:sp>
          </mc:Choice>
          <mc:Fallback xmlns="">
            <p:sp>
              <p:nvSpPr>
                <p:cNvPr id="11" name="TextBox 10">
                  <a:extLst>
                    <a:ext uri="{FF2B5EF4-FFF2-40B4-BE49-F238E27FC236}">
                      <a16:creationId xmlns:a16="http://schemas.microsoft.com/office/drawing/2014/main" id="{8858B7A4-FD06-B2E8-1805-E09968CE0CCF}"/>
                    </a:ext>
                  </a:extLst>
                </p:cNvPr>
                <p:cNvSpPr txBox="1">
                  <a:spLocks noRot="1" noChangeAspect="1" noMove="1" noResize="1" noEditPoints="1" noAdjustHandles="1" noChangeArrowheads="1" noChangeShapeType="1" noTextEdit="1"/>
                </p:cNvSpPr>
                <p:nvPr/>
              </p:nvSpPr>
              <p:spPr>
                <a:xfrm>
                  <a:off x="803554" y="1644872"/>
                  <a:ext cx="3964127" cy="345800"/>
                </a:xfrm>
                <a:prstGeom prst="rect">
                  <a:avLst/>
                </a:prstGeom>
                <a:blipFill>
                  <a:blip r:embed="rId6"/>
                  <a:stretch>
                    <a:fillRect l="-614" r="-154" b="-1754"/>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55669EE8-1B44-B701-354C-CA08E3631410}"/>
              </a:ext>
            </a:extLst>
          </p:cNvPr>
          <p:cNvGrpSpPr/>
          <p:nvPr/>
        </p:nvGrpSpPr>
        <p:grpSpPr>
          <a:xfrm>
            <a:off x="-1156656" y="4906682"/>
            <a:ext cx="7014531" cy="803869"/>
            <a:chOff x="-2858888" y="5049557"/>
            <a:chExt cx="7014531" cy="803869"/>
          </a:xfrm>
        </p:grpSpPr>
        <p:sp>
          <p:nvSpPr>
            <p:cNvPr id="25" name="Google Shape;68;p15">
              <a:extLst>
                <a:ext uri="{FF2B5EF4-FFF2-40B4-BE49-F238E27FC236}">
                  <a16:creationId xmlns:a16="http://schemas.microsoft.com/office/drawing/2014/main" id="{BA33A1BB-4A12-3493-650F-58B5A2C86096}"/>
                </a:ext>
              </a:extLst>
            </p:cNvPr>
            <p:cNvSpPr/>
            <p:nvPr/>
          </p:nvSpPr>
          <p:spPr>
            <a:xfrm>
              <a:off x="-2858888" y="5049557"/>
              <a:ext cx="5523376" cy="803869"/>
            </a:xfrm>
            <a:custGeom>
              <a:avLst/>
              <a:gdLst>
                <a:gd name="connsiteX0" fmla="*/ 12647 w 229050"/>
                <a:gd name="connsiteY0" fmla="*/ 0 h 47164"/>
                <a:gd name="connsiteX1" fmla="*/ 0 w 229050"/>
                <a:gd name="connsiteY1" fmla="*/ 12647 h 47164"/>
                <a:gd name="connsiteX2" fmla="*/ 0 w 229050"/>
                <a:gd name="connsiteY2" fmla="*/ 34361 h 47164"/>
                <a:gd name="connsiteX3" fmla="*/ 12647 w 229050"/>
                <a:gd name="connsiteY3" fmla="*/ 47164 h 47164"/>
                <a:gd name="connsiteX4" fmla="*/ 216321 w 229050"/>
                <a:gd name="connsiteY4" fmla="*/ 47164 h 47164"/>
                <a:gd name="connsiteX5" fmla="*/ 228967 w 229050"/>
                <a:gd name="connsiteY5" fmla="*/ 34361 h 47164"/>
                <a:gd name="connsiteX6" fmla="*/ 228967 w 229050"/>
                <a:gd name="connsiteY6" fmla="*/ 12647 h 47164"/>
                <a:gd name="connsiteX7" fmla="*/ 223233 w 229050"/>
                <a:gd name="connsiteY7" fmla="*/ 0 h 47164"/>
                <a:gd name="connsiteX8" fmla="*/ 12647 w 229050"/>
                <a:gd name="connsiteY8" fmla="*/ 0 h 47164"/>
                <a:gd name="connsiteX0" fmla="*/ 12647 w 229050"/>
                <a:gd name="connsiteY0" fmla="*/ 0 h 47164"/>
                <a:gd name="connsiteX1" fmla="*/ 0 w 229050"/>
                <a:gd name="connsiteY1" fmla="*/ 12647 h 47164"/>
                <a:gd name="connsiteX2" fmla="*/ 0 w 229050"/>
                <a:gd name="connsiteY2" fmla="*/ 34361 h 47164"/>
                <a:gd name="connsiteX3" fmla="*/ 12647 w 229050"/>
                <a:gd name="connsiteY3" fmla="*/ 47164 h 47164"/>
                <a:gd name="connsiteX4" fmla="*/ 222369 w 229050"/>
                <a:gd name="connsiteY4" fmla="*/ 46605 h 47164"/>
                <a:gd name="connsiteX5" fmla="*/ 228967 w 229050"/>
                <a:gd name="connsiteY5" fmla="*/ 34361 h 47164"/>
                <a:gd name="connsiteX6" fmla="*/ 228967 w 229050"/>
                <a:gd name="connsiteY6" fmla="*/ 12647 h 47164"/>
                <a:gd name="connsiteX7" fmla="*/ 223233 w 229050"/>
                <a:gd name="connsiteY7" fmla="*/ 0 h 47164"/>
                <a:gd name="connsiteX8" fmla="*/ 12647 w 229050"/>
                <a:gd name="connsiteY8" fmla="*/ 0 h 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050" h="47164" extrusionOk="0">
                  <a:moveTo>
                    <a:pt x="12647" y="0"/>
                  </a:moveTo>
                  <a:cubicBezTo>
                    <a:pt x="5681" y="0"/>
                    <a:pt x="0" y="5643"/>
                    <a:pt x="0" y="12647"/>
                  </a:cubicBezTo>
                  <a:lnTo>
                    <a:pt x="0" y="34361"/>
                  </a:lnTo>
                  <a:cubicBezTo>
                    <a:pt x="0" y="41482"/>
                    <a:pt x="5681" y="47164"/>
                    <a:pt x="12647" y="47164"/>
                  </a:cubicBezTo>
                  <a:lnTo>
                    <a:pt x="222369" y="46605"/>
                  </a:lnTo>
                  <a:cubicBezTo>
                    <a:pt x="229334" y="46605"/>
                    <a:pt x="228967" y="41482"/>
                    <a:pt x="228967" y="34361"/>
                  </a:cubicBezTo>
                  <a:lnTo>
                    <a:pt x="228967" y="12647"/>
                  </a:lnTo>
                  <a:cubicBezTo>
                    <a:pt x="228967" y="5643"/>
                    <a:pt x="230198" y="0"/>
                    <a:pt x="223233" y="0"/>
                  </a:cubicBezTo>
                  <a:lnTo>
                    <a:pt x="12647" y="0"/>
                  </a:lnTo>
                  <a:close/>
                </a:path>
              </a:pathLst>
            </a:cu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Freeform: Shape 59">
              <a:extLst>
                <a:ext uri="{FF2B5EF4-FFF2-40B4-BE49-F238E27FC236}">
                  <a16:creationId xmlns:a16="http://schemas.microsoft.com/office/drawing/2014/main" id="{80E165D5-95A4-049D-ACCC-B13967A1AE5F}"/>
                </a:ext>
              </a:extLst>
            </p:cNvPr>
            <p:cNvSpPr/>
            <p:nvPr/>
          </p:nvSpPr>
          <p:spPr>
            <a:xfrm>
              <a:off x="2774110" y="5270384"/>
              <a:ext cx="1381533" cy="341022"/>
            </a:xfrm>
            <a:custGeom>
              <a:avLst/>
              <a:gdLst>
                <a:gd name="connsiteX0" fmla="*/ 0 w 6952806"/>
                <a:gd name="connsiteY0" fmla="*/ 0 h 445778"/>
                <a:gd name="connsiteX1" fmla="*/ 6952806 w 6952806"/>
                <a:gd name="connsiteY1" fmla="*/ 0 h 445778"/>
                <a:gd name="connsiteX2" fmla="*/ 6952806 w 6952806"/>
                <a:gd name="connsiteY2" fmla="*/ 445778 h 445778"/>
                <a:gd name="connsiteX3" fmla="*/ 0 w 6952806"/>
                <a:gd name="connsiteY3" fmla="*/ 445778 h 445778"/>
                <a:gd name="connsiteX4" fmla="*/ 0 w 6952806"/>
                <a:gd name="connsiteY4" fmla="*/ 0 h 445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2806" h="445778">
                  <a:moveTo>
                    <a:pt x="0" y="0"/>
                  </a:moveTo>
                  <a:lnTo>
                    <a:pt x="6952806" y="0"/>
                  </a:lnTo>
                  <a:lnTo>
                    <a:pt x="6952806" y="445778"/>
                  </a:lnTo>
                  <a:lnTo>
                    <a:pt x="0" y="4457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defTabSz="977900">
                <a:lnSpc>
                  <a:spcPct val="90000"/>
                </a:lnSpc>
                <a:spcBef>
                  <a:spcPct val="0"/>
                </a:spcBef>
                <a:spcAft>
                  <a:spcPct val="35000"/>
                </a:spcAft>
                <a:buNone/>
              </a:pPr>
              <a:r>
                <a:rPr lang="en-IN" sz="1400" b="1" i="1" kern="1200">
                  <a:solidFill>
                    <a:schemeClr val="tx1"/>
                  </a:solidFill>
                </a:rPr>
                <a:t>ARI</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621340-1DCB-2775-4A7B-DFE1E5DE3883}"/>
                    </a:ext>
                  </a:extLst>
                </p:cNvPr>
                <p:cNvSpPr txBox="1"/>
                <p:nvPr/>
              </p:nvSpPr>
              <p:spPr>
                <a:xfrm>
                  <a:off x="-118687" y="5285276"/>
                  <a:ext cx="2607915" cy="34580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IN" sz="1000" b="0" i="1" smtClean="0">
                            <a:solidFill>
                              <a:schemeClr val="accent4"/>
                            </a:solidFill>
                            <a:latin typeface="Cambria Math" panose="02040503050406030204" pitchFamily="18" charset="0"/>
                          </a:rPr>
                          <m:t>4.71</m:t>
                        </m:r>
                        <m:d>
                          <m:dPr>
                            <m:ctrlPr>
                              <a:rPr lang="en-IN" sz="1000" b="0" i="1" smtClean="0">
                                <a:solidFill>
                                  <a:schemeClr val="accent4"/>
                                </a:solidFill>
                                <a:latin typeface="Cambria Math" panose="02040503050406030204" pitchFamily="18" charset="0"/>
                              </a:rPr>
                            </m:ctrlPr>
                          </m:dPr>
                          <m:e>
                            <m:f>
                              <m:fPr>
                                <m:ctrlPr>
                                  <a:rPr lang="en-IN" sz="1000" b="0" i="1" smtClean="0">
                                    <a:solidFill>
                                      <a:schemeClr val="accent4"/>
                                    </a:solidFill>
                                    <a:latin typeface="Cambria Math" panose="02040503050406030204" pitchFamily="18" charset="0"/>
                                  </a:rPr>
                                </m:ctrlPr>
                              </m:fPr>
                              <m:num>
                                <m:r>
                                  <a:rPr lang="en-IN" sz="1000" b="0" i="1" smtClean="0">
                                    <a:solidFill>
                                      <a:schemeClr val="accent4"/>
                                    </a:solidFill>
                                    <a:latin typeface="Cambria Math" panose="02040503050406030204" pitchFamily="18" charset="0"/>
                                  </a:rPr>
                                  <m:t>𝑐h𝑎𝑟𝑎𝑐𝑡𝑒𝑟𝑠</m:t>
                                </m:r>
                              </m:num>
                              <m:den>
                                <m:r>
                                  <a:rPr lang="en-IN" sz="1000" b="0" i="1" smtClean="0">
                                    <a:solidFill>
                                      <a:schemeClr val="accent4"/>
                                    </a:solidFill>
                                    <a:latin typeface="Cambria Math" panose="02040503050406030204" pitchFamily="18" charset="0"/>
                                  </a:rPr>
                                  <m:t>𝑤𝑜𝑟𝑑𝑠</m:t>
                                </m:r>
                              </m:den>
                            </m:f>
                          </m:e>
                        </m:d>
                        <m:r>
                          <a:rPr lang="en-IN" sz="1000" b="0" i="1" smtClean="0">
                            <a:solidFill>
                              <a:schemeClr val="accent4"/>
                            </a:solidFill>
                            <a:latin typeface="Cambria Math" panose="02040503050406030204" pitchFamily="18" charset="0"/>
                          </a:rPr>
                          <m:t>+0.5 </m:t>
                        </m:r>
                        <m:d>
                          <m:dPr>
                            <m:ctrlPr>
                              <a:rPr lang="en-IN" sz="1000" b="0" i="1" smtClean="0">
                                <a:solidFill>
                                  <a:schemeClr val="accent4"/>
                                </a:solidFill>
                                <a:latin typeface="Cambria Math" panose="02040503050406030204" pitchFamily="18" charset="0"/>
                              </a:rPr>
                            </m:ctrlPr>
                          </m:dPr>
                          <m:e>
                            <m:f>
                              <m:fPr>
                                <m:ctrlPr>
                                  <a:rPr lang="en-IN" sz="1000" b="0" i="1" smtClean="0">
                                    <a:solidFill>
                                      <a:schemeClr val="accent4"/>
                                    </a:solidFill>
                                    <a:latin typeface="Cambria Math" panose="02040503050406030204" pitchFamily="18" charset="0"/>
                                  </a:rPr>
                                </m:ctrlPr>
                              </m:fPr>
                              <m:num>
                                <m:r>
                                  <a:rPr lang="en-IN" sz="1000" b="0" i="1" smtClean="0">
                                    <a:solidFill>
                                      <a:schemeClr val="accent4"/>
                                    </a:solidFill>
                                    <a:latin typeface="Cambria Math" panose="02040503050406030204" pitchFamily="18" charset="0"/>
                                  </a:rPr>
                                  <m:t>𝑤𝑜𝑟𝑑𝑠</m:t>
                                </m:r>
                              </m:num>
                              <m:den>
                                <m:r>
                                  <a:rPr lang="en-IN" sz="1000" b="0" i="1" smtClean="0">
                                    <a:solidFill>
                                      <a:schemeClr val="accent4"/>
                                    </a:solidFill>
                                    <a:latin typeface="Cambria Math" panose="02040503050406030204" pitchFamily="18" charset="0"/>
                                  </a:rPr>
                                  <m:t>𝑠𝑒𝑛𝑡𝑒𝑛𝑐𝑒𝑠</m:t>
                                </m:r>
                              </m:den>
                            </m:f>
                          </m:e>
                        </m:d>
                        <m:r>
                          <a:rPr lang="en-IN" sz="1000" b="0" i="1" smtClean="0">
                            <a:solidFill>
                              <a:schemeClr val="accent4"/>
                            </a:solidFill>
                            <a:latin typeface="Cambria Math" panose="02040503050406030204" pitchFamily="18" charset="0"/>
                          </a:rPr>
                          <m:t>−21.43</m:t>
                        </m:r>
                      </m:oMath>
                    </m:oMathPara>
                  </a14:m>
                  <a:endParaRPr lang="en-IN" sz="1000">
                    <a:solidFill>
                      <a:schemeClr val="accent4"/>
                    </a:solidFill>
                  </a:endParaRPr>
                </a:p>
              </p:txBody>
            </p:sp>
          </mc:Choice>
          <mc:Fallback xmlns="">
            <p:sp>
              <p:nvSpPr>
                <p:cNvPr id="14" name="TextBox 13">
                  <a:extLst>
                    <a:ext uri="{FF2B5EF4-FFF2-40B4-BE49-F238E27FC236}">
                      <a16:creationId xmlns:a16="http://schemas.microsoft.com/office/drawing/2014/main" id="{D2621340-1DCB-2775-4A7B-DFE1E5DE3883}"/>
                    </a:ext>
                  </a:extLst>
                </p:cNvPr>
                <p:cNvSpPr txBox="1">
                  <a:spLocks noRot="1" noChangeAspect="1" noMove="1" noResize="1" noEditPoints="1" noAdjustHandles="1" noChangeArrowheads="1" noChangeShapeType="1" noTextEdit="1"/>
                </p:cNvSpPr>
                <p:nvPr/>
              </p:nvSpPr>
              <p:spPr>
                <a:xfrm>
                  <a:off x="-118687" y="5285276"/>
                  <a:ext cx="2607915" cy="345800"/>
                </a:xfrm>
                <a:prstGeom prst="rect">
                  <a:avLst/>
                </a:prstGeom>
                <a:blipFill>
                  <a:blip r:embed="rId7"/>
                  <a:stretch>
                    <a:fillRect l="-1402" r="-467" b="-3571"/>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68E24107-27A3-9AF4-7161-B5258E4239ED}"/>
              </a:ext>
            </a:extLst>
          </p:cNvPr>
          <p:cNvGrpSpPr/>
          <p:nvPr/>
        </p:nvGrpSpPr>
        <p:grpSpPr>
          <a:xfrm>
            <a:off x="-1156656" y="3993932"/>
            <a:ext cx="6921125" cy="803869"/>
            <a:chOff x="-2275408" y="4128347"/>
            <a:chExt cx="6921125" cy="803869"/>
          </a:xfrm>
        </p:grpSpPr>
        <p:sp>
          <p:nvSpPr>
            <p:cNvPr id="23" name="Google Shape;68;p15">
              <a:extLst>
                <a:ext uri="{FF2B5EF4-FFF2-40B4-BE49-F238E27FC236}">
                  <a16:creationId xmlns:a16="http://schemas.microsoft.com/office/drawing/2014/main" id="{9B7FF9B1-3988-F3EA-603D-9356CA909C86}"/>
                </a:ext>
              </a:extLst>
            </p:cNvPr>
            <p:cNvSpPr/>
            <p:nvPr/>
          </p:nvSpPr>
          <p:spPr>
            <a:xfrm>
              <a:off x="-2275408" y="4128347"/>
              <a:ext cx="5523376" cy="803869"/>
            </a:xfrm>
            <a:custGeom>
              <a:avLst/>
              <a:gdLst>
                <a:gd name="connsiteX0" fmla="*/ 12647 w 229050"/>
                <a:gd name="connsiteY0" fmla="*/ 0 h 47164"/>
                <a:gd name="connsiteX1" fmla="*/ 0 w 229050"/>
                <a:gd name="connsiteY1" fmla="*/ 12647 h 47164"/>
                <a:gd name="connsiteX2" fmla="*/ 0 w 229050"/>
                <a:gd name="connsiteY2" fmla="*/ 34361 h 47164"/>
                <a:gd name="connsiteX3" fmla="*/ 12647 w 229050"/>
                <a:gd name="connsiteY3" fmla="*/ 47164 h 47164"/>
                <a:gd name="connsiteX4" fmla="*/ 216321 w 229050"/>
                <a:gd name="connsiteY4" fmla="*/ 47164 h 47164"/>
                <a:gd name="connsiteX5" fmla="*/ 228967 w 229050"/>
                <a:gd name="connsiteY5" fmla="*/ 34361 h 47164"/>
                <a:gd name="connsiteX6" fmla="*/ 228967 w 229050"/>
                <a:gd name="connsiteY6" fmla="*/ 12647 h 47164"/>
                <a:gd name="connsiteX7" fmla="*/ 223233 w 229050"/>
                <a:gd name="connsiteY7" fmla="*/ 0 h 47164"/>
                <a:gd name="connsiteX8" fmla="*/ 12647 w 229050"/>
                <a:gd name="connsiteY8" fmla="*/ 0 h 47164"/>
                <a:gd name="connsiteX0" fmla="*/ 12647 w 229050"/>
                <a:gd name="connsiteY0" fmla="*/ 0 h 47164"/>
                <a:gd name="connsiteX1" fmla="*/ 0 w 229050"/>
                <a:gd name="connsiteY1" fmla="*/ 12647 h 47164"/>
                <a:gd name="connsiteX2" fmla="*/ 0 w 229050"/>
                <a:gd name="connsiteY2" fmla="*/ 34361 h 47164"/>
                <a:gd name="connsiteX3" fmla="*/ 12647 w 229050"/>
                <a:gd name="connsiteY3" fmla="*/ 47164 h 47164"/>
                <a:gd name="connsiteX4" fmla="*/ 222369 w 229050"/>
                <a:gd name="connsiteY4" fmla="*/ 46605 h 47164"/>
                <a:gd name="connsiteX5" fmla="*/ 228967 w 229050"/>
                <a:gd name="connsiteY5" fmla="*/ 34361 h 47164"/>
                <a:gd name="connsiteX6" fmla="*/ 228967 w 229050"/>
                <a:gd name="connsiteY6" fmla="*/ 12647 h 47164"/>
                <a:gd name="connsiteX7" fmla="*/ 223233 w 229050"/>
                <a:gd name="connsiteY7" fmla="*/ 0 h 47164"/>
                <a:gd name="connsiteX8" fmla="*/ 12647 w 229050"/>
                <a:gd name="connsiteY8" fmla="*/ 0 h 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050" h="47164" extrusionOk="0">
                  <a:moveTo>
                    <a:pt x="12647" y="0"/>
                  </a:moveTo>
                  <a:cubicBezTo>
                    <a:pt x="5681" y="0"/>
                    <a:pt x="0" y="5643"/>
                    <a:pt x="0" y="12647"/>
                  </a:cubicBezTo>
                  <a:lnTo>
                    <a:pt x="0" y="34361"/>
                  </a:lnTo>
                  <a:cubicBezTo>
                    <a:pt x="0" y="41482"/>
                    <a:pt x="5681" y="47164"/>
                    <a:pt x="12647" y="47164"/>
                  </a:cubicBezTo>
                  <a:lnTo>
                    <a:pt x="222369" y="46605"/>
                  </a:lnTo>
                  <a:cubicBezTo>
                    <a:pt x="229334" y="46605"/>
                    <a:pt x="228967" y="41482"/>
                    <a:pt x="228967" y="34361"/>
                  </a:cubicBezTo>
                  <a:lnTo>
                    <a:pt x="228967" y="12647"/>
                  </a:lnTo>
                  <a:cubicBezTo>
                    <a:pt x="228967" y="5643"/>
                    <a:pt x="230198" y="0"/>
                    <a:pt x="223233" y="0"/>
                  </a:cubicBezTo>
                  <a:lnTo>
                    <a:pt x="12647" y="0"/>
                  </a:lnTo>
                  <a:close/>
                </a:path>
              </a:pathLst>
            </a:custGeom>
            <a:solidFill>
              <a:srgbClr val="FFB7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Freeform: Shape 58">
              <a:extLst>
                <a:ext uri="{FF2B5EF4-FFF2-40B4-BE49-F238E27FC236}">
                  <a16:creationId xmlns:a16="http://schemas.microsoft.com/office/drawing/2014/main" id="{9CB8F862-57C7-844C-5100-96DEB4065051}"/>
                </a:ext>
              </a:extLst>
            </p:cNvPr>
            <p:cNvSpPr/>
            <p:nvPr/>
          </p:nvSpPr>
          <p:spPr>
            <a:xfrm>
              <a:off x="3332572" y="4360277"/>
              <a:ext cx="1313145" cy="341022"/>
            </a:xfrm>
            <a:custGeom>
              <a:avLst/>
              <a:gdLst>
                <a:gd name="connsiteX0" fmla="*/ 0 w 6952806"/>
                <a:gd name="connsiteY0" fmla="*/ 0 h 445778"/>
                <a:gd name="connsiteX1" fmla="*/ 6952806 w 6952806"/>
                <a:gd name="connsiteY1" fmla="*/ 0 h 445778"/>
                <a:gd name="connsiteX2" fmla="*/ 6952806 w 6952806"/>
                <a:gd name="connsiteY2" fmla="*/ 445778 h 445778"/>
                <a:gd name="connsiteX3" fmla="*/ 0 w 6952806"/>
                <a:gd name="connsiteY3" fmla="*/ 445778 h 445778"/>
                <a:gd name="connsiteX4" fmla="*/ 0 w 6952806"/>
                <a:gd name="connsiteY4" fmla="*/ 0 h 445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2806" h="445778">
                  <a:moveTo>
                    <a:pt x="0" y="0"/>
                  </a:moveTo>
                  <a:lnTo>
                    <a:pt x="6952806" y="0"/>
                  </a:lnTo>
                  <a:lnTo>
                    <a:pt x="6952806" y="445778"/>
                  </a:lnTo>
                  <a:lnTo>
                    <a:pt x="0" y="4457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defTabSz="977900">
                <a:lnSpc>
                  <a:spcPct val="90000"/>
                </a:lnSpc>
                <a:spcBef>
                  <a:spcPct val="0"/>
                </a:spcBef>
                <a:spcAft>
                  <a:spcPct val="35000"/>
                </a:spcAft>
                <a:buNone/>
              </a:pPr>
              <a:r>
                <a:rPr lang="en-IN" sz="1400" b="1" i="1" kern="1200">
                  <a:solidFill>
                    <a:schemeClr val="tx1"/>
                  </a:solidFill>
                </a:rPr>
                <a:t>Gunning </a:t>
              </a:r>
              <a:br>
                <a:rPr lang="en-IN" sz="1400" b="1" i="1" kern="1200">
                  <a:solidFill>
                    <a:schemeClr val="tx1"/>
                  </a:solidFill>
                </a:rPr>
              </a:br>
              <a:r>
                <a:rPr lang="en-IN" sz="1400" b="1" i="1" kern="1200">
                  <a:solidFill>
                    <a:schemeClr val="tx1"/>
                  </a:solidFill>
                </a:rPr>
                <a:t>Fog Index</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B432B96-0107-0F4B-91BC-DF08B7808A68}"/>
                    </a:ext>
                  </a:extLst>
                </p:cNvPr>
                <p:cNvSpPr txBox="1"/>
                <p:nvPr/>
              </p:nvSpPr>
              <p:spPr>
                <a:xfrm>
                  <a:off x="226462" y="4375169"/>
                  <a:ext cx="2846246" cy="34580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IN" sz="1000" b="0" i="1" smtClean="0">
                            <a:solidFill>
                              <a:schemeClr val="bg1"/>
                            </a:solidFill>
                            <a:latin typeface="Cambria Math" panose="02040503050406030204" pitchFamily="18" charset="0"/>
                          </a:rPr>
                          <m:t>0.4</m:t>
                        </m:r>
                        <m:d>
                          <m:dPr>
                            <m:begChr m:val="["/>
                            <m:endChr m:val="]"/>
                            <m:ctrlPr>
                              <a:rPr lang="en-IN" sz="1000" b="0" i="1" smtClean="0">
                                <a:solidFill>
                                  <a:schemeClr val="bg1"/>
                                </a:solidFill>
                                <a:latin typeface="Cambria Math" panose="02040503050406030204" pitchFamily="18" charset="0"/>
                              </a:rPr>
                            </m:ctrlPr>
                          </m:dPr>
                          <m:e>
                            <m:d>
                              <m:dPr>
                                <m:ctrlPr>
                                  <a:rPr lang="en-IN" sz="1000" b="0" i="1" smtClean="0">
                                    <a:solidFill>
                                      <a:schemeClr val="bg1"/>
                                    </a:solidFill>
                                    <a:latin typeface="Cambria Math" panose="02040503050406030204" pitchFamily="18" charset="0"/>
                                  </a:rPr>
                                </m:ctrlPr>
                              </m:dPr>
                              <m:e>
                                <m:f>
                                  <m:fPr>
                                    <m:ctrlPr>
                                      <a:rPr lang="en-IN" sz="1000" b="0" i="1" smtClean="0">
                                        <a:solidFill>
                                          <a:schemeClr val="bg1"/>
                                        </a:solidFill>
                                        <a:latin typeface="Cambria Math" panose="02040503050406030204" pitchFamily="18" charset="0"/>
                                      </a:rPr>
                                    </m:ctrlPr>
                                  </m:fPr>
                                  <m:num>
                                    <m:r>
                                      <a:rPr lang="en-IN" sz="1000" b="0" i="1" smtClean="0">
                                        <a:solidFill>
                                          <a:schemeClr val="bg1"/>
                                        </a:solidFill>
                                        <a:latin typeface="Cambria Math" panose="02040503050406030204" pitchFamily="18" charset="0"/>
                                      </a:rPr>
                                      <m:t>𝑡𝑜𝑡𝑎𝑙</m:t>
                                    </m:r>
                                    <m:r>
                                      <a:rPr lang="en-IN" sz="1000" b="0" i="1" smtClean="0">
                                        <a:solidFill>
                                          <a:schemeClr val="bg1"/>
                                        </a:solidFill>
                                        <a:latin typeface="Cambria Math" panose="02040503050406030204" pitchFamily="18" charset="0"/>
                                      </a:rPr>
                                      <m:t> </m:t>
                                    </m:r>
                                    <m:r>
                                      <a:rPr lang="en-IN" sz="1000" b="0" i="1" smtClean="0">
                                        <a:solidFill>
                                          <a:schemeClr val="bg1"/>
                                        </a:solidFill>
                                        <a:latin typeface="Cambria Math" panose="02040503050406030204" pitchFamily="18" charset="0"/>
                                      </a:rPr>
                                      <m:t>𝑤𝑜𝑟𝑑𝑠</m:t>
                                    </m:r>
                                  </m:num>
                                  <m:den>
                                    <m:r>
                                      <a:rPr lang="en-IN" sz="1000" b="0" i="1" smtClean="0">
                                        <a:solidFill>
                                          <a:schemeClr val="bg1"/>
                                        </a:solidFill>
                                        <a:latin typeface="Cambria Math" panose="02040503050406030204" pitchFamily="18" charset="0"/>
                                      </a:rPr>
                                      <m:t>𝑡𝑜𝑡𝑎𝑙</m:t>
                                    </m:r>
                                    <m:r>
                                      <a:rPr lang="en-IN" sz="1000" b="0" i="1" smtClean="0">
                                        <a:solidFill>
                                          <a:schemeClr val="bg1"/>
                                        </a:solidFill>
                                        <a:latin typeface="Cambria Math" panose="02040503050406030204" pitchFamily="18" charset="0"/>
                                      </a:rPr>
                                      <m:t> </m:t>
                                    </m:r>
                                    <m:r>
                                      <a:rPr lang="en-IN" sz="1000" b="0" i="1" smtClean="0">
                                        <a:solidFill>
                                          <a:schemeClr val="bg1"/>
                                        </a:solidFill>
                                        <a:latin typeface="Cambria Math" panose="02040503050406030204" pitchFamily="18" charset="0"/>
                                      </a:rPr>
                                      <m:t>𝑠𝑒𝑛𝑡𝑒𝑛𝑐𝑒𝑠</m:t>
                                    </m:r>
                                  </m:den>
                                </m:f>
                              </m:e>
                            </m:d>
                            <m:r>
                              <a:rPr lang="en-IN" sz="1000" b="0" i="1" smtClean="0">
                                <a:solidFill>
                                  <a:schemeClr val="bg1"/>
                                </a:solidFill>
                                <a:latin typeface="Cambria Math" panose="02040503050406030204" pitchFamily="18" charset="0"/>
                              </a:rPr>
                              <m:t>+100 </m:t>
                            </m:r>
                            <m:d>
                              <m:dPr>
                                <m:ctrlPr>
                                  <a:rPr lang="en-IN" sz="1000" b="0" i="1" smtClean="0">
                                    <a:solidFill>
                                      <a:schemeClr val="bg1"/>
                                    </a:solidFill>
                                    <a:latin typeface="Cambria Math" panose="02040503050406030204" pitchFamily="18" charset="0"/>
                                  </a:rPr>
                                </m:ctrlPr>
                              </m:dPr>
                              <m:e>
                                <m:f>
                                  <m:fPr>
                                    <m:ctrlPr>
                                      <a:rPr lang="en-IN" sz="1000" b="0" i="1" smtClean="0">
                                        <a:solidFill>
                                          <a:schemeClr val="bg1"/>
                                        </a:solidFill>
                                        <a:latin typeface="Cambria Math" panose="02040503050406030204" pitchFamily="18" charset="0"/>
                                      </a:rPr>
                                    </m:ctrlPr>
                                  </m:fPr>
                                  <m:num>
                                    <m:r>
                                      <a:rPr lang="en-IN" sz="1000" b="0" i="1" smtClean="0">
                                        <a:solidFill>
                                          <a:schemeClr val="bg1"/>
                                        </a:solidFill>
                                        <a:latin typeface="Cambria Math" panose="02040503050406030204" pitchFamily="18" charset="0"/>
                                      </a:rPr>
                                      <m:t>𝑐𝑜𝑚𝑝𝑙𝑒𝑥</m:t>
                                    </m:r>
                                    <m:r>
                                      <a:rPr lang="en-IN" sz="1000" b="0" i="1" smtClean="0">
                                        <a:solidFill>
                                          <a:schemeClr val="bg1"/>
                                        </a:solidFill>
                                        <a:latin typeface="Cambria Math" panose="02040503050406030204" pitchFamily="18" charset="0"/>
                                      </a:rPr>
                                      <m:t> </m:t>
                                    </m:r>
                                    <m:r>
                                      <a:rPr lang="en-IN" sz="1000" b="0" i="1" smtClean="0">
                                        <a:solidFill>
                                          <a:schemeClr val="bg1"/>
                                        </a:solidFill>
                                        <a:latin typeface="Cambria Math" panose="02040503050406030204" pitchFamily="18" charset="0"/>
                                      </a:rPr>
                                      <m:t>𝑤𝑜𝑟𝑑𝑠</m:t>
                                    </m:r>
                                  </m:num>
                                  <m:den>
                                    <m:r>
                                      <a:rPr lang="en-IN" sz="1000" b="0" i="1" smtClean="0">
                                        <a:solidFill>
                                          <a:schemeClr val="bg1"/>
                                        </a:solidFill>
                                        <a:latin typeface="Cambria Math" panose="02040503050406030204" pitchFamily="18" charset="0"/>
                                      </a:rPr>
                                      <m:t>𝑡𝑜𝑡𝑎𝑙</m:t>
                                    </m:r>
                                    <m:r>
                                      <a:rPr lang="en-IN" sz="1000" b="0" i="1" smtClean="0">
                                        <a:solidFill>
                                          <a:schemeClr val="bg1"/>
                                        </a:solidFill>
                                        <a:latin typeface="Cambria Math" panose="02040503050406030204" pitchFamily="18" charset="0"/>
                                      </a:rPr>
                                      <m:t> </m:t>
                                    </m:r>
                                    <m:r>
                                      <a:rPr lang="en-IN" sz="1000" b="0" i="1" smtClean="0">
                                        <a:solidFill>
                                          <a:schemeClr val="bg1"/>
                                        </a:solidFill>
                                        <a:latin typeface="Cambria Math" panose="02040503050406030204" pitchFamily="18" charset="0"/>
                                      </a:rPr>
                                      <m:t>𝑤𝑜𝑟𝑑𝑠</m:t>
                                    </m:r>
                                  </m:den>
                                </m:f>
                              </m:e>
                            </m:d>
                          </m:e>
                        </m:d>
                      </m:oMath>
                    </m:oMathPara>
                  </a14:m>
                  <a:endParaRPr lang="en-IN" sz="1000">
                    <a:solidFill>
                      <a:schemeClr val="bg1"/>
                    </a:solidFill>
                  </a:endParaRPr>
                </a:p>
              </p:txBody>
            </p:sp>
          </mc:Choice>
          <mc:Fallback xmlns="">
            <p:sp>
              <p:nvSpPr>
                <p:cNvPr id="15" name="TextBox 14">
                  <a:extLst>
                    <a:ext uri="{FF2B5EF4-FFF2-40B4-BE49-F238E27FC236}">
                      <a16:creationId xmlns:a16="http://schemas.microsoft.com/office/drawing/2014/main" id="{7B432B96-0107-0F4B-91BC-DF08B7808A68}"/>
                    </a:ext>
                  </a:extLst>
                </p:cNvPr>
                <p:cNvSpPr txBox="1">
                  <a:spLocks noRot="1" noChangeAspect="1" noMove="1" noResize="1" noEditPoints="1" noAdjustHandles="1" noChangeArrowheads="1" noChangeShapeType="1" noTextEdit="1"/>
                </p:cNvSpPr>
                <p:nvPr/>
              </p:nvSpPr>
              <p:spPr>
                <a:xfrm>
                  <a:off x="226462" y="4375169"/>
                  <a:ext cx="2846246" cy="345800"/>
                </a:xfrm>
                <a:prstGeom prst="rect">
                  <a:avLst/>
                </a:prstGeom>
                <a:blipFill>
                  <a:blip r:embed="rId8"/>
                  <a:stretch>
                    <a:fillRect l="-214" t="-1786" b="-3571"/>
                  </a:stretch>
                </a:blipFill>
              </p:spPr>
              <p:txBody>
                <a:bodyPr/>
                <a:lstStyle/>
                <a:p>
                  <a:r>
                    <a:rPr lang="en-US">
                      <a:noFill/>
                    </a:rPr>
                    <a:t> </a:t>
                  </a:r>
                </a:p>
              </p:txBody>
            </p:sp>
          </mc:Fallback>
        </mc:AlternateContent>
      </p:grpSp>
      <p:grpSp>
        <p:nvGrpSpPr>
          <p:cNvPr id="50" name="Group 49">
            <a:extLst>
              <a:ext uri="{FF2B5EF4-FFF2-40B4-BE49-F238E27FC236}">
                <a16:creationId xmlns:a16="http://schemas.microsoft.com/office/drawing/2014/main" id="{8216DE0F-A76E-60BC-8F2B-BFB7FFD726D3}"/>
              </a:ext>
            </a:extLst>
          </p:cNvPr>
          <p:cNvGrpSpPr/>
          <p:nvPr/>
        </p:nvGrpSpPr>
        <p:grpSpPr>
          <a:xfrm>
            <a:off x="-1156656" y="2168432"/>
            <a:ext cx="6930854" cy="803869"/>
            <a:chOff x="-1629904" y="3226200"/>
            <a:chExt cx="6930854" cy="803869"/>
          </a:xfrm>
        </p:grpSpPr>
        <p:sp>
          <p:nvSpPr>
            <p:cNvPr id="51" name="Google Shape;68;p15">
              <a:extLst>
                <a:ext uri="{FF2B5EF4-FFF2-40B4-BE49-F238E27FC236}">
                  <a16:creationId xmlns:a16="http://schemas.microsoft.com/office/drawing/2014/main" id="{DDA979F5-4821-32FD-6119-1C069A5EAB3E}"/>
                </a:ext>
              </a:extLst>
            </p:cNvPr>
            <p:cNvSpPr/>
            <p:nvPr/>
          </p:nvSpPr>
          <p:spPr>
            <a:xfrm>
              <a:off x="-1629904" y="3226200"/>
              <a:ext cx="5523376" cy="803869"/>
            </a:xfrm>
            <a:custGeom>
              <a:avLst/>
              <a:gdLst>
                <a:gd name="connsiteX0" fmla="*/ 12647 w 229050"/>
                <a:gd name="connsiteY0" fmla="*/ 0 h 47164"/>
                <a:gd name="connsiteX1" fmla="*/ 0 w 229050"/>
                <a:gd name="connsiteY1" fmla="*/ 12647 h 47164"/>
                <a:gd name="connsiteX2" fmla="*/ 0 w 229050"/>
                <a:gd name="connsiteY2" fmla="*/ 34361 h 47164"/>
                <a:gd name="connsiteX3" fmla="*/ 12647 w 229050"/>
                <a:gd name="connsiteY3" fmla="*/ 47164 h 47164"/>
                <a:gd name="connsiteX4" fmla="*/ 216321 w 229050"/>
                <a:gd name="connsiteY4" fmla="*/ 47164 h 47164"/>
                <a:gd name="connsiteX5" fmla="*/ 228967 w 229050"/>
                <a:gd name="connsiteY5" fmla="*/ 34361 h 47164"/>
                <a:gd name="connsiteX6" fmla="*/ 228967 w 229050"/>
                <a:gd name="connsiteY6" fmla="*/ 12647 h 47164"/>
                <a:gd name="connsiteX7" fmla="*/ 223233 w 229050"/>
                <a:gd name="connsiteY7" fmla="*/ 0 h 47164"/>
                <a:gd name="connsiteX8" fmla="*/ 12647 w 229050"/>
                <a:gd name="connsiteY8" fmla="*/ 0 h 47164"/>
                <a:gd name="connsiteX0" fmla="*/ 12647 w 229050"/>
                <a:gd name="connsiteY0" fmla="*/ 0 h 47164"/>
                <a:gd name="connsiteX1" fmla="*/ 0 w 229050"/>
                <a:gd name="connsiteY1" fmla="*/ 12647 h 47164"/>
                <a:gd name="connsiteX2" fmla="*/ 0 w 229050"/>
                <a:gd name="connsiteY2" fmla="*/ 34361 h 47164"/>
                <a:gd name="connsiteX3" fmla="*/ 12647 w 229050"/>
                <a:gd name="connsiteY3" fmla="*/ 47164 h 47164"/>
                <a:gd name="connsiteX4" fmla="*/ 222369 w 229050"/>
                <a:gd name="connsiteY4" fmla="*/ 46605 h 47164"/>
                <a:gd name="connsiteX5" fmla="*/ 228967 w 229050"/>
                <a:gd name="connsiteY5" fmla="*/ 34361 h 47164"/>
                <a:gd name="connsiteX6" fmla="*/ 228967 w 229050"/>
                <a:gd name="connsiteY6" fmla="*/ 12647 h 47164"/>
                <a:gd name="connsiteX7" fmla="*/ 223233 w 229050"/>
                <a:gd name="connsiteY7" fmla="*/ 0 h 47164"/>
                <a:gd name="connsiteX8" fmla="*/ 12647 w 229050"/>
                <a:gd name="connsiteY8" fmla="*/ 0 h 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050" h="47164" extrusionOk="0">
                  <a:moveTo>
                    <a:pt x="12647" y="0"/>
                  </a:moveTo>
                  <a:cubicBezTo>
                    <a:pt x="5681" y="0"/>
                    <a:pt x="0" y="5643"/>
                    <a:pt x="0" y="12647"/>
                  </a:cubicBezTo>
                  <a:lnTo>
                    <a:pt x="0" y="34361"/>
                  </a:lnTo>
                  <a:cubicBezTo>
                    <a:pt x="0" y="41482"/>
                    <a:pt x="5681" y="47164"/>
                    <a:pt x="12647" y="47164"/>
                  </a:cubicBezTo>
                  <a:lnTo>
                    <a:pt x="222369" y="46605"/>
                  </a:lnTo>
                  <a:cubicBezTo>
                    <a:pt x="229334" y="46605"/>
                    <a:pt x="228967" y="41482"/>
                    <a:pt x="228967" y="34361"/>
                  </a:cubicBezTo>
                  <a:lnTo>
                    <a:pt x="228967" y="12647"/>
                  </a:lnTo>
                  <a:cubicBezTo>
                    <a:pt x="228967" y="5643"/>
                    <a:pt x="230198" y="0"/>
                    <a:pt x="223233" y="0"/>
                  </a:cubicBezTo>
                  <a:lnTo>
                    <a:pt x="12647" y="0"/>
                  </a:lnTo>
                  <a:close/>
                </a:path>
              </a:pathLst>
            </a:custGeom>
            <a:solidFill>
              <a:srgbClr val="00A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Freeform: Shape 51">
              <a:extLst>
                <a:ext uri="{FF2B5EF4-FFF2-40B4-BE49-F238E27FC236}">
                  <a16:creationId xmlns:a16="http://schemas.microsoft.com/office/drawing/2014/main" id="{A619E270-8E80-8233-F58A-6FC1D0100751}"/>
                </a:ext>
              </a:extLst>
            </p:cNvPr>
            <p:cNvSpPr/>
            <p:nvPr/>
          </p:nvSpPr>
          <p:spPr>
            <a:xfrm>
              <a:off x="3987805" y="3450178"/>
              <a:ext cx="1313145" cy="341022"/>
            </a:xfrm>
            <a:custGeom>
              <a:avLst/>
              <a:gdLst>
                <a:gd name="connsiteX0" fmla="*/ 0 w 6952806"/>
                <a:gd name="connsiteY0" fmla="*/ 0 h 445778"/>
                <a:gd name="connsiteX1" fmla="*/ 6952806 w 6952806"/>
                <a:gd name="connsiteY1" fmla="*/ 0 h 445778"/>
                <a:gd name="connsiteX2" fmla="*/ 6952806 w 6952806"/>
                <a:gd name="connsiteY2" fmla="*/ 445778 h 445778"/>
                <a:gd name="connsiteX3" fmla="*/ 0 w 6952806"/>
                <a:gd name="connsiteY3" fmla="*/ 445778 h 445778"/>
                <a:gd name="connsiteX4" fmla="*/ 0 w 6952806"/>
                <a:gd name="connsiteY4" fmla="*/ 0 h 445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2806" h="445778">
                  <a:moveTo>
                    <a:pt x="0" y="0"/>
                  </a:moveTo>
                  <a:lnTo>
                    <a:pt x="6952806" y="0"/>
                  </a:lnTo>
                  <a:lnTo>
                    <a:pt x="6952806" y="445778"/>
                  </a:lnTo>
                  <a:lnTo>
                    <a:pt x="0" y="4457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defTabSz="977900">
                <a:lnSpc>
                  <a:spcPct val="90000"/>
                </a:lnSpc>
                <a:spcBef>
                  <a:spcPct val="0"/>
                </a:spcBef>
                <a:spcAft>
                  <a:spcPct val="35000"/>
                </a:spcAft>
                <a:buNone/>
              </a:pPr>
              <a:r>
                <a:rPr lang="en-IN" sz="1400" b="1" i="1" kern="1200">
                  <a:solidFill>
                    <a:schemeClr val="tx1"/>
                  </a:solidFill>
                </a:rPr>
                <a:t>Flesch Kincaid</a:t>
              </a:r>
              <a:br>
                <a:rPr lang="en-IN" sz="1400" b="1" i="1" kern="1200">
                  <a:solidFill>
                    <a:schemeClr val="tx1"/>
                  </a:solidFill>
                </a:rPr>
              </a:br>
              <a:r>
                <a:rPr lang="en-IN" sz="1400" b="1" i="1" kern="1200">
                  <a:solidFill>
                    <a:schemeClr val="tx1"/>
                  </a:solidFill>
                </a:rPr>
                <a:t>Grade Level</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B726220-5AB2-12EE-839F-1D2642C71380}"/>
                    </a:ext>
                  </a:extLst>
                </p:cNvPr>
                <p:cNvSpPr txBox="1"/>
                <p:nvPr/>
              </p:nvSpPr>
              <p:spPr>
                <a:xfrm>
                  <a:off x="442859" y="3465070"/>
                  <a:ext cx="3275353" cy="34580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IN" sz="1000" b="0" i="1" smtClean="0">
                            <a:solidFill>
                              <a:schemeClr val="tx1"/>
                            </a:solidFill>
                            <a:latin typeface="Cambria Math" panose="02040503050406030204" pitchFamily="18" charset="0"/>
                          </a:rPr>
                          <m:t>0.39</m:t>
                        </m:r>
                        <m:d>
                          <m:dPr>
                            <m:ctrlPr>
                              <a:rPr lang="en-IN" sz="1000" b="0" i="1" smtClean="0">
                                <a:solidFill>
                                  <a:schemeClr val="tx1"/>
                                </a:solidFill>
                                <a:latin typeface="Cambria Math" panose="02040503050406030204" pitchFamily="18" charset="0"/>
                              </a:rPr>
                            </m:ctrlPr>
                          </m:dPr>
                          <m:e>
                            <m:f>
                              <m:fPr>
                                <m:ctrlPr>
                                  <a:rPr lang="en-IN" sz="1000" b="0" i="1" smtClean="0">
                                    <a:solidFill>
                                      <a:schemeClr val="tx1"/>
                                    </a:solidFill>
                                    <a:latin typeface="Cambria Math" panose="02040503050406030204" pitchFamily="18" charset="0"/>
                                  </a:rPr>
                                </m:ctrlPr>
                              </m:fPr>
                              <m:num>
                                <m:r>
                                  <a:rPr lang="en-IN" sz="1000" b="0" i="1" smtClean="0">
                                    <a:solidFill>
                                      <a:schemeClr val="tx1"/>
                                    </a:solidFill>
                                    <a:latin typeface="Cambria Math" panose="02040503050406030204" pitchFamily="18" charset="0"/>
                                  </a:rPr>
                                  <m:t>𝑡𝑜𝑡𝑎𝑙</m:t>
                                </m:r>
                                <m:r>
                                  <a:rPr lang="en-IN" sz="1000" b="0" i="1" smtClean="0">
                                    <a:solidFill>
                                      <a:schemeClr val="tx1"/>
                                    </a:solidFill>
                                    <a:latin typeface="Cambria Math" panose="02040503050406030204" pitchFamily="18" charset="0"/>
                                  </a:rPr>
                                  <m:t> </m:t>
                                </m:r>
                                <m:r>
                                  <a:rPr lang="en-IN" sz="1000" b="0" i="1" smtClean="0">
                                    <a:solidFill>
                                      <a:schemeClr val="tx1"/>
                                    </a:solidFill>
                                    <a:latin typeface="Cambria Math" panose="02040503050406030204" pitchFamily="18" charset="0"/>
                                  </a:rPr>
                                  <m:t>𝑤𝑜𝑟𝑑𝑠</m:t>
                                </m:r>
                              </m:num>
                              <m:den>
                                <m:r>
                                  <a:rPr lang="en-IN" sz="1000" b="0" i="1" smtClean="0">
                                    <a:solidFill>
                                      <a:schemeClr val="tx1"/>
                                    </a:solidFill>
                                    <a:latin typeface="Cambria Math" panose="02040503050406030204" pitchFamily="18" charset="0"/>
                                  </a:rPr>
                                  <m:t>𝑡𝑜𝑡𝑎𝑙</m:t>
                                </m:r>
                                <m:r>
                                  <a:rPr lang="en-IN" sz="1000" b="0" i="1" smtClean="0">
                                    <a:solidFill>
                                      <a:schemeClr val="tx1"/>
                                    </a:solidFill>
                                    <a:latin typeface="Cambria Math" panose="02040503050406030204" pitchFamily="18" charset="0"/>
                                  </a:rPr>
                                  <m:t> </m:t>
                                </m:r>
                                <m:r>
                                  <a:rPr lang="en-IN" sz="1000" b="0" i="1" smtClean="0">
                                    <a:solidFill>
                                      <a:schemeClr val="tx1"/>
                                    </a:solidFill>
                                    <a:latin typeface="Cambria Math" panose="02040503050406030204" pitchFamily="18" charset="0"/>
                                  </a:rPr>
                                  <m:t>𝑠𝑒𝑛𝑡𝑒𝑛𝑐𝑒𝑠</m:t>
                                </m:r>
                              </m:den>
                            </m:f>
                          </m:e>
                        </m:d>
                        <m:r>
                          <a:rPr lang="en-IN" sz="1000" b="0" i="1" smtClean="0">
                            <a:solidFill>
                              <a:schemeClr val="tx1"/>
                            </a:solidFill>
                            <a:latin typeface="Cambria Math" panose="02040503050406030204" pitchFamily="18" charset="0"/>
                          </a:rPr>
                          <m:t>+11.8 </m:t>
                        </m:r>
                        <m:d>
                          <m:dPr>
                            <m:ctrlPr>
                              <a:rPr lang="en-IN" sz="1000" b="0" i="1" smtClean="0">
                                <a:solidFill>
                                  <a:schemeClr val="tx1"/>
                                </a:solidFill>
                                <a:latin typeface="Cambria Math" panose="02040503050406030204" pitchFamily="18" charset="0"/>
                              </a:rPr>
                            </m:ctrlPr>
                          </m:dPr>
                          <m:e>
                            <m:f>
                              <m:fPr>
                                <m:ctrlPr>
                                  <a:rPr lang="en-IN" sz="1000" b="0" i="1" smtClean="0">
                                    <a:solidFill>
                                      <a:schemeClr val="tx1"/>
                                    </a:solidFill>
                                    <a:latin typeface="Cambria Math" panose="02040503050406030204" pitchFamily="18" charset="0"/>
                                  </a:rPr>
                                </m:ctrlPr>
                              </m:fPr>
                              <m:num>
                                <m:r>
                                  <a:rPr lang="en-IN" sz="1000" b="0" i="1" smtClean="0">
                                    <a:solidFill>
                                      <a:schemeClr val="tx1"/>
                                    </a:solidFill>
                                    <a:latin typeface="Cambria Math" panose="02040503050406030204" pitchFamily="18" charset="0"/>
                                  </a:rPr>
                                  <m:t>𝑡𝑜𝑡𝑎𝑙</m:t>
                                </m:r>
                                <m:r>
                                  <a:rPr lang="en-IN" sz="1000" b="0" i="1" smtClean="0">
                                    <a:solidFill>
                                      <a:schemeClr val="tx1"/>
                                    </a:solidFill>
                                    <a:latin typeface="Cambria Math" panose="02040503050406030204" pitchFamily="18" charset="0"/>
                                  </a:rPr>
                                  <m:t> </m:t>
                                </m:r>
                                <m:r>
                                  <a:rPr lang="en-IN" sz="1000" b="0" i="1" smtClean="0">
                                    <a:solidFill>
                                      <a:schemeClr val="tx1"/>
                                    </a:solidFill>
                                    <a:latin typeface="Cambria Math" panose="02040503050406030204" pitchFamily="18" charset="0"/>
                                  </a:rPr>
                                  <m:t>𝑠𝑦𝑙𝑙𝑎𝑏𝑙𝑒𝑠</m:t>
                                </m:r>
                              </m:num>
                              <m:den>
                                <m:r>
                                  <a:rPr lang="en-IN" sz="1000" b="0" i="1" smtClean="0">
                                    <a:solidFill>
                                      <a:schemeClr val="tx1"/>
                                    </a:solidFill>
                                    <a:latin typeface="Cambria Math" panose="02040503050406030204" pitchFamily="18" charset="0"/>
                                  </a:rPr>
                                  <m:t>𝑡𝑜𝑡𝑎𝑙</m:t>
                                </m:r>
                                <m:r>
                                  <a:rPr lang="en-IN" sz="1000" b="0" i="1" smtClean="0">
                                    <a:solidFill>
                                      <a:schemeClr val="tx1"/>
                                    </a:solidFill>
                                    <a:latin typeface="Cambria Math" panose="02040503050406030204" pitchFamily="18" charset="0"/>
                                  </a:rPr>
                                  <m:t> </m:t>
                                </m:r>
                                <m:r>
                                  <a:rPr lang="en-IN" sz="1000" b="0" i="1" smtClean="0">
                                    <a:solidFill>
                                      <a:schemeClr val="tx1"/>
                                    </a:solidFill>
                                    <a:latin typeface="Cambria Math" panose="02040503050406030204" pitchFamily="18" charset="0"/>
                                  </a:rPr>
                                  <m:t>𝑠𝑒𝑛𝑡𝑒𝑛𝑐𝑒𝑠</m:t>
                                </m:r>
                              </m:den>
                            </m:f>
                          </m:e>
                        </m:d>
                        <m:r>
                          <a:rPr lang="en-IN" sz="1000" b="0" i="1" smtClean="0">
                            <a:solidFill>
                              <a:schemeClr val="tx1"/>
                            </a:solidFill>
                            <a:latin typeface="Cambria Math" panose="02040503050406030204" pitchFamily="18" charset="0"/>
                          </a:rPr>
                          <m:t>−15.59</m:t>
                        </m:r>
                      </m:oMath>
                    </m:oMathPara>
                  </a14:m>
                  <a:endParaRPr lang="en-IN" sz="1000">
                    <a:solidFill>
                      <a:schemeClr val="tx1"/>
                    </a:solidFill>
                  </a:endParaRPr>
                </a:p>
              </p:txBody>
            </p:sp>
          </mc:Choice>
          <mc:Fallback xmlns="">
            <p:sp>
              <p:nvSpPr>
                <p:cNvPr id="63" name="TextBox 62">
                  <a:extLst>
                    <a:ext uri="{FF2B5EF4-FFF2-40B4-BE49-F238E27FC236}">
                      <a16:creationId xmlns:a16="http://schemas.microsoft.com/office/drawing/2014/main" id="{4B726220-5AB2-12EE-839F-1D2642C71380}"/>
                    </a:ext>
                  </a:extLst>
                </p:cNvPr>
                <p:cNvSpPr txBox="1">
                  <a:spLocks noRot="1" noChangeAspect="1" noMove="1" noResize="1" noEditPoints="1" noAdjustHandles="1" noChangeArrowheads="1" noChangeShapeType="1" noTextEdit="1"/>
                </p:cNvSpPr>
                <p:nvPr/>
              </p:nvSpPr>
              <p:spPr>
                <a:xfrm>
                  <a:off x="442859" y="3465070"/>
                  <a:ext cx="3275353" cy="345800"/>
                </a:xfrm>
                <a:prstGeom prst="rect">
                  <a:avLst/>
                </a:prstGeom>
                <a:blipFill>
                  <a:blip r:embed="rId9"/>
                  <a:stretch>
                    <a:fillRect l="-743" b="-1754"/>
                  </a:stretch>
                </a:blipFill>
              </p:spPr>
              <p:txBody>
                <a:bodyPr/>
                <a:lstStyle/>
                <a:p>
                  <a:r>
                    <a:rPr lang="en-US">
                      <a:noFill/>
                    </a:rPr>
                    <a:t> </a:t>
                  </a:r>
                </a:p>
              </p:txBody>
            </p:sp>
          </mc:Fallback>
        </mc:AlternateContent>
      </p:grpSp>
      <p:grpSp>
        <p:nvGrpSpPr>
          <p:cNvPr id="64" name="Group 63">
            <a:extLst>
              <a:ext uri="{FF2B5EF4-FFF2-40B4-BE49-F238E27FC236}">
                <a16:creationId xmlns:a16="http://schemas.microsoft.com/office/drawing/2014/main" id="{A14D6F61-2ABB-3A53-E21D-1CDF607426B5}"/>
              </a:ext>
            </a:extLst>
          </p:cNvPr>
          <p:cNvGrpSpPr/>
          <p:nvPr/>
        </p:nvGrpSpPr>
        <p:grpSpPr>
          <a:xfrm>
            <a:off x="-1156656" y="3081182"/>
            <a:ext cx="6945647" cy="803869"/>
            <a:chOff x="-1112177" y="2308655"/>
            <a:chExt cx="6945647" cy="803869"/>
          </a:xfrm>
          <a:solidFill>
            <a:schemeClr val="accent1"/>
          </a:solidFill>
        </p:grpSpPr>
        <p:sp>
          <p:nvSpPr>
            <p:cNvPr id="65" name="Google Shape;68;p15">
              <a:extLst>
                <a:ext uri="{FF2B5EF4-FFF2-40B4-BE49-F238E27FC236}">
                  <a16:creationId xmlns:a16="http://schemas.microsoft.com/office/drawing/2014/main" id="{A575EBA7-D294-8477-2A83-690A54244E8E}"/>
                </a:ext>
              </a:extLst>
            </p:cNvPr>
            <p:cNvSpPr/>
            <p:nvPr/>
          </p:nvSpPr>
          <p:spPr>
            <a:xfrm>
              <a:off x="-1112177" y="2308655"/>
              <a:ext cx="5523376" cy="803869"/>
            </a:xfrm>
            <a:custGeom>
              <a:avLst/>
              <a:gdLst>
                <a:gd name="connsiteX0" fmla="*/ 12647 w 229050"/>
                <a:gd name="connsiteY0" fmla="*/ 0 h 47164"/>
                <a:gd name="connsiteX1" fmla="*/ 0 w 229050"/>
                <a:gd name="connsiteY1" fmla="*/ 12647 h 47164"/>
                <a:gd name="connsiteX2" fmla="*/ 0 w 229050"/>
                <a:gd name="connsiteY2" fmla="*/ 34361 h 47164"/>
                <a:gd name="connsiteX3" fmla="*/ 12647 w 229050"/>
                <a:gd name="connsiteY3" fmla="*/ 47164 h 47164"/>
                <a:gd name="connsiteX4" fmla="*/ 216321 w 229050"/>
                <a:gd name="connsiteY4" fmla="*/ 47164 h 47164"/>
                <a:gd name="connsiteX5" fmla="*/ 228967 w 229050"/>
                <a:gd name="connsiteY5" fmla="*/ 34361 h 47164"/>
                <a:gd name="connsiteX6" fmla="*/ 228967 w 229050"/>
                <a:gd name="connsiteY6" fmla="*/ 12647 h 47164"/>
                <a:gd name="connsiteX7" fmla="*/ 223233 w 229050"/>
                <a:gd name="connsiteY7" fmla="*/ 0 h 47164"/>
                <a:gd name="connsiteX8" fmla="*/ 12647 w 229050"/>
                <a:gd name="connsiteY8" fmla="*/ 0 h 47164"/>
                <a:gd name="connsiteX0" fmla="*/ 12647 w 229050"/>
                <a:gd name="connsiteY0" fmla="*/ 0 h 47164"/>
                <a:gd name="connsiteX1" fmla="*/ 0 w 229050"/>
                <a:gd name="connsiteY1" fmla="*/ 12647 h 47164"/>
                <a:gd name="connsiteX2" fmla="*/ 0 w 229050"/>
                <a:gd name="connsiteY2" fmla="*/ 34361 h 47164"/>
                <a:gd name="connsiteX3" fmla="*/ 12647 w 229050"/>
                <a:gd name="connsiteY3" fmla="*/ 47164 h 47164"/>
                <a:gd name="connsiteX4" fmla="*/ 222369 w 229050"/>
                <a:gd name="connsiteY4" fmla="*/ 46605 h 47164"/>
                <a:gd name="connsiteX5" fmla="*/ 228967 w 229050"/>
                <a:gd name="connsiteY5" fmla="*/ 34361 h 47164"/>
                <a:gd name="connsiteX6" fmla="*/ 228967 w 229050"/>
                <a:gd name="connsiteY6" fmla="*/ 12647 h 47164"/>
                <a:gd name="connsiteX7" fmla="*/ 223233 w 229050"/>
                <a:gd name="connsiteY7" fmla="*/ 0 h 47164"/>
                <a:gd name="connsiteX8" fmla="*/ 12647 w 229050"/>
                <a:gd name="connsiteY8" fmla="*/ 0 h 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050" h="47164" extrusionOk="0">
                  <a:moveTo>
                    <a:pt x="12647" y="0"/>
                  </a:moveTo>
                  <a:cubicBezTo>
                    <a:pt x="5681" y="0"/>
                    <a:pt x="0" y="5643"/>
                    <a:pt x="0" y="12647"/>
                  </a:cubicBezTo>
                  <a:lnTo>
                    <a:pt x="0" y="34361"/>
                  </a:lnTo>
                  <a:cubicBezTo>
                    <a:pt x="0" y="41482"/>
                    <a:pt x="5681" y="47164"/>
                    <a:pt x="12647" y="47164"/>
                  </a:cubicBezTo>
                  <a:lnTo>
                    <a:pt x="222369" y="46605"/>
                  </a:lnTo>
                  <a:cubicBezTo>
                    <a:pt x="229334" y="46605"/>
                    <a:pt x="228967" y="41482"/>
                    <a:pt x="228967" y="34361"/>
                  </a:cubicBezTo>
                  <a:lnTo>
                    <a:pt x="228967" y="12647"/>
                  </a:lnTo>
                  <a:cubicBezTo>
                    <a:pt x="228967" y="5643"/>
                    <a:pt x="230198" y="0"/>
                    <a:pt x="223233" y="0"/>
                  </a:cubicBezTo>
                  <a:lnTo>
                    <a:pt x="126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Freeform: Shape 65">
              <a:extLst>
                <a:ext uri="{FF2B5EF4-FFF2-40B4-BE49-F238E27FC236}">
                  <a16:creationId xmlns:a16="http://schemas.microsoft.com/office/drawing/2014/main" id="{21EBAC5E-2CD1-A61D-5794-35CBAD38A7A9}"/>
                </a:ext>
              </a:extLst>
            </p:cNvPr>
            <p:cNvSpPr/>
            <p:nvPr/>
          </p:nvSpPr>
          <p:spPr>
            <a:xfrm>
              <a:off x="4520325" y="2540079"/>
              <a:ext cx="1313145" cy="341022"/>
            </a:xfrm>
            <a:custGeom>
              <a:avLst/>
              <a:gdLst>
                <a:gd name="connsiteX0" fmla="*/ 0 w 6952806"/>
                <a:gd name="connsiteY0" fmla="*/ 0 h 445778"/>
                <a:gd name="connsiteX1" fmla="*/ 6952806 w 6952806"/>
                <a:gd name="connsiteY1" fmla="*/ 0 h 445778"/>
                <a:gd name="connsiteX2" fmla="*/ 6952806 w 6952806"/>
                <a:gd name="connsiteY2" fmla="*/ 445778 h 445778"/>
                <a:gd name="connsiteX3" fmla="*/ 0 w 6952806"/>
                <a:gd name="connsiteY3" fmla="*/ 445778 h 445778"/>
                <a:gd name="connsiteX4" fmla="*/ 0 w 6952806"/>
                <a:gd name="connsiteY4" fmla="*/ 0 h 445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2806" h="445778">
                  <a:moveTo>
                    <a:pt x="0" y="0"/>
                  </a:moveTo>
                  <a:lnTo>
                    <a:pt x="6952806" y="0"/>
                  </a:lnTo>
                  <a:lnTo>
                    <a:pt x="6952806" y="445778"/>
                  </a:lnTo>
                  <a:lnTo>
                    <a:pt x="0" y="445778"/>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defTabSz="977900">
                <a:lnSpc>
                  <a:spcPct val="90000"/>
                </a:lnSpc>
                <a:spcBef>
                  <a:spcPct val="0"/>
                </a:spcBef>
                <a:spcAft>
                  <a:spcPct val="35000"/>
                </a:spcAft>
                <a:buNone/>
              </a:pPr>
              <a:r>
                <a:rPr lang="en-IN" sz="1400" b="1" i="1" kern="1200" dirty="0">
                  <a:solidFill>
                    <a:schemeClr val="tx1"/>
                  </a:solidFill>
                </a:rPr>
                <a:t>Dale – Chall </a:t>
              </a:r>
              <a:br>
                <a:rPr lang="en-IN" sz="1400" b="1" i="1" kern="1200" dirty="0">
                  <a:solidFill>
                    <a:schemeClr val="tx1"/>
                  </a:solidFill>
                </a:rPr>
              </a:br>
              <a:r>
                <a:rPr lang="en-IN" sz="1400" b="1" i="1" kern="1200" dirty="0">
                  <a:solidFill>
                    <a:schemeClr val="tx1"/>
                  </a:solidFill>
                </a:rPr>
                <a:t>Score (Raw)</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F08609E-29B2-4C4E-CF06-BF112F5DE7CC}"/>
                    </a:ext>
                  </a:extLst>
                </p:cNvPr>
                <p:cNvSpPr txBox="1"/>
                <p:nvPr/>
              </p:nvSpPr>
              <p:spPr>
                <a:xfrm>
                  <a:off x="1113832" y="2554971"/>
                  <a:ext cx="3122107" cy="345800"/>
                </a:xfrm>
                <a:prstGeom prst="rect">
                  <a:avLst/>
                </a:prstGeom>
                <a:grp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IN" sz="1000" b="0" i="1" smtClean="0">
                            <a:solidFill>
                              <a:schemeClr val="accent4"/>
                            </a:solidFill>
                            <a:latin typeface="Cambria Math" panose="02040503050406030204" pitchFamily="18" charset="0"/>
                          </a:rPr>
                          <m:t>0.1579</m:t>
                        </m:r>
                        <m:d>
                          <m:dPr>
                            <m:ctrlPr>
                              <a:rPr lang="en-IN" sz="1000" b="0" i="1" smtClean="0">
                                <a:solidFill>
                                  <a:schemeClr val="accent4"/>
                                </a:solidFill>
                                <a:latin typeface="Cambria Math" panose="02040503050406030204" pitchFamily="18" charset="0"/>
                              </a:rPr>
                            </m:ctrlPr>
                          </m:dPr>
                          <m:e>
                            <m:f>
                              <m:fPr>
                                <m:ctrlPr>
                                  <a:rPr lang="en-IN" sz="1000" b="0" i="1" smtClean="0">
                                    <a:solidFill>
                                      <a:schemeClr val="accent4"/>
                                    </a:solidFill>
                                    <a:latin typeface="Cambria Math" panose="02040503050406030204" pitchFamily="18" charset="0"/>
                                  </a:rPr>
                                </m:ctrlPr>
                              </m:fPr>
                              <m:num>
                                <m:r>
                                  <a:rPr lang="en-IN" sz="1000" b="0" i="1" smtClean="0">
                                    <a:solidFill>
                                      <a:schemeClr val="accent4"/>
                                    </a:solidFill>
                                    <a:latin typeface="Cambria Math" panose="02040503050406030204" pitchFamily="18" charset="0"/>
                                  </a:rPr>
                                  <m:t>𝑑𝑖𝑓𝑓𝑖𝑐𝑢𝑙𝑡</m:t>
                                </m:r>
                                <m:r>
                                  <a:rPr lang="en-IN" sz="1000" b="0" i="1" smtClean="0">
                                    <a:solidFill>
                                      <a:schemeClr val="accent4"/>
                                    </a:solidFill>
                                    <a:latin typeface="Cambria Math" panose="02040503050406030204" pitchFamily="18" charset="0"/>
                                  </a:rPr>
                                  <m:t> </m:t>
                                </m:r>
                                <m:r>
                                  <a:rPr lang="en-IN" sz="1000" b="0" i="1" smtClean="0">
                                    <a:solidFill>
                                      <a:schemeClr val="accent4"/>
                                    </a:solidFill>
                                    <a:latin typeface="Cambria Math" panose="02040503050406030204" pitchFamily="18" charset="0"/>
                                  </a:rPr>
                                  <m:t>𝑤𝑜𝑟𝑑𝑠</m:t>
                                </m:r>
                              </m:num>
                              <m:den>
                                <m:r>
                                  <a:rPr lang="en-IN" sz="1000" b="0" i="1" smtClean="0">
                                    <a:solidFill>
                                      <a:schemeClr val="accent4"/>
                                    </a:solidFill>
                                    <a:latin typeface="Cambria Math" panose="02040503050406030204" pitchFamily="18" charset="0"/>
                                  </a:rPr>
                                  <m:t>𝑤𝑜𝑟𝑑𝑠</m:t>
                                </m:r>
                              </m:den>
                            </m:f>
                            <m:r>
                              <a:rPr lang="en-IN" sz="1000" b="0" i="1" smtClean="0">
                                <a:solidFill>
                                  <a:schemeClr val="accent4"/>
                                </a:solidFill>
                                <a:latin typeface="Cambria Math" panose="02040503050406030204" pitchFamily="18" charset="0"/>
                              </a:rPr>
                              <m:t> ∗100</m:t>
                            </m:r>
                          </m:e>
                        </m:d>
                        <m:r>
                          <a:rPr lang="en-IN" sz="1000" b="0" i="1" smtClean="0">
                            <a:solidFill>
                              <a:schemeClr val="accent4"/>
                            </a:solidFill>
                            <a:latin typeface="Cambria Math" panose="02040503050406030204" pitchFamily="18" charset="0"/>
                          </a:rPr>
                          <m:t>+0.0496 </m:t>
                        </m:r>
                        <m:d>
                          <m:dPr>
                            <m:ctrlPr>
                              <a:rPr lang="en-IN" sz="1000" b="0" i="1" smtClean="0">
                                <a:solidFill>
                                  <a:schemeClr val="accent4"/>
                                </a:solidFill>
                                <a:latin typeface="Cambria Math" panose="02040503050406030204" pitchFamily="18" charset="0"/>
                              </a:rPr>
                            </m:ctrlPr>
                          </m:dPr>
                          <m:e>
                            <m:f>
                              <m:fPr>
                                <m:ctrlPr>
                                  <a:rPr lang="en-IN" sz="1000" b="0" i="1" smtClean="0">
                                    <a:solidFill>
                                      <a:schemeClr val="accent4"/>
                                    </a:solidFill>
                                    <a:latin typeface="Cambria Math" panose="02040503050406030204" pitchFamily="18" charset="0"/>
                                  </a:rPr>
                                </m:ctrlPr>
                              </m:fPr>
                              <m:num>
                                <m:r>
                                  <a:rPr lang="en-IN" sz="1000" b="0" i="1" smtClean="0">
                                    <a:solidFill>
                                      <a:schemeClr val="accent4"/>
                                    </a:solidFill>
                                    <a:latin typeface="Cambria Math" panose="02040503050406030204" pitchFamily="18" charset="0"/>
                                  </a:rPr>
                                  <m:t>𝑤𝑜𝑟𝑑𝑠</m:t>
                                </m:r>
                              </m:num>
                              <m:den>
                                <m:r>
                                  <a:rPr lang="en-IN" sz="1000" b="0" i="1" smtClean="0">
                                    <a:solidFill>
                                      <a:schemeClr val="accent4"/>
                                    </a:solidFill>
                                    <a:latin typeface="Cambria Math" panose="02040503050406030204" pitchFamily="18" charset="0"/>
                                  </a:rPr>
                                  <m:t>𝑠𝑒𝑛𝑡𝑒𝑛𝑐𝑒𝑠</m:t>
                                </m:r>
                              </m:den>
                            </m:f>
                          </m:e>
                        </m:d>
                      </m:oMath>
                    </m:oMathPara>
                  </a14:m>
                  <a:endParaRPr lang="en-IN" sz="1000">
                    <a:solidFill>
                      <a:schemeClr val="accent4"/>
                    </a:solidFill>
                  </a:endParaRPr>
                </a:p>
              </p:txBody>
            </p:sp>
          </mc:Choice>
          <mc:Fallback xmlns="">
            <p:sp>
              <p:nvSpPr>
                <p:cNvPr id="67" name="TextBox 66">
                  <a:extLst>
                    <a:ext uri="{FF2B5EF4-FFF2-40B4-BE49-F238E27FC236}">
                      <a16:creationId xmlns:a16="http://schemas.microsoft.com/office/drawing/2014/main" id="{EF08609E-29B2-4C4E-CF06-BF112F5DE7CC}"/>
                    </a:ext>
                  </a:extLst>
                </p:cNvPr>
                <p:cNvSpPr txBox="1">
                  <a:spLocks noRot="1" noChangeAspect="1" noMove="1" noResize="1" noEditPoints="1" noAdjustHandles="1" noChangeArrowheads="1" noChangeShapeType="1" noTextEdit="1"/>
                </p:cNvSpPr>
                <p:nvPr/>
              </p:nvSpPr>
              <p:spPr>
                <a:xfrm>
                  <a:off x="1113832" y="2554971"/>
                  <a:ext cx="3122107" cy="345800"/>
                </a:xfrm>
                <a:prstGeom prst="rect">
                  <a:avLst/>
                </a:prstGeom>
                <a:blipFill>
                  <a:blip r:embed="rId10"/>
                  <a:stretch>
                    <a:fillRect l="-1365" b="-1754"/>
                  </a:stretch>
                </a:blipFill>
              </p:spPr>
              <p:txBody>
                <a:bodyPr/>
                <a:lstStyle/>
                <a:p>
                  <a:r>
                    <a:rPr lang="en-US">
                      <a:noFill/>
                    </a:rPr>
                    <a:t> </a:t>
                  </a:r>
                </a:p>
              </p:txBody>
            </p:sp>
          </mc:Fallback>
        </mc:AlternateContent>
      </p:grpSp>
      <p:sp>
        <p:nvSpPr>
          <p:cNvPr id="69" name="Freeform 20">
            <a:extLst>
              <a:ext uri="{FF2B5EF4-FFF2-40B4-BE49-F238E27FC236}">
                <a16:creationId xmlns:a16="http://schemas.microsoft.com/office/drawing/2014/main" id="{D8C1C785-D725-4899-967B-3A867733C3F1}"/>
              </a:ext>
            </a:extLst>
          </p:cNvPr>
          <p:cNvSpPr/>
          <p:nvPr/>
        </p:nvSpPr>
        <p:spPr>
          <a:xfrm>
            <a:off x="-76550" y="5699801"/>
            <a:ext cx="3299175" cy="469420"/>
          </a:xfrm>
          <a:prstGeom prst="roundRect">
            <a:avLst>
              <a:gd name="adj" fmla="val 6000"/>
            </a:avLst>
          </a:prstGeom>
          <a:noFill/>
          <a:ln w="12700" cap="flat" cmpd="sng" algn="ctr">
            <a:noFill/>
            <a:prstDash val="dash"/>
          </a:ln>
          <a:effectLst/>
        </p:spPr>
        <p:txBody>
          <a:bodyPr spcFirstLastPara="0" vert="horz" wrap="square" lIns="220788" tIns="91440" rIns="220788" bIns="47413" numCol="1" spcCol="1270" anchor="t" anchorCtr="0">
            <a:noAutofit/>
          </a:bodyPr>
          <a:lstStyle/>
          <a:p>
            <a:pPr marR="0" lvl="0" defTabSz="914400" eaLnBrk="1" fontAlgn="auto" latinLnBrk="0" hangingPunct="1">
              <a:lnSpc>
                <a:spcPct val="120000"/>
              </a:lnSpc>
              <a:spcBef>
                <a:spcPts val="300"/>
              </a:spcBef>
              <a:spcAft>
                <a:spcPts val="300"/>
              </a:spcAft>
              <a:buClrTx/>
              <a:buSzTx/>
              <a:tabLst/>
              <a:defRPr/>
            </a:pPr>
            <a:r>
              <a:rPr kumimoji="0" lang="en-GB" altLang="ja-JP" sz="800" i="1" u="none" strike="noStrike" kern="0" cap="none" spc="0" normalizeH="0" baseline="0" noProof="0">
                <a:ln>
                  <a:noFill/>
                </a:ln>
                <a:solidFill>
                  <a:schemeClr val="tx1">
                    <a:lumMod val="65000"/>
                    <a:lumOff val="35000"/>
                  </a:schemeClr>
                </a:solidFill>
                <a:effectLst/>
                <a:uLnTx/>
                <a:uFillTx/>
                <a:ea typeface="Open Sans" panose="020B0606030504020204" pitchFamily="34" charset="0"/>
                <a:cs typeface="Open Sans" panose="020B0606030504020204" pitchFamily="34" charset="0"/>
              </a:rPr>
              <a:t>Gray-Leary, Golub Syntactic Density, </a:t>
            </a:r>
            <a:r>
              <a:rPr kumimoji="0" lang="en-GB" altLang="ja-JP" sz="800" i="1" u="none" strike="noStrike" kern="0" cap="none" spc="0" normalizeH="0" baseline="0" noProof="0" err="1">
                <a:ln>
                  <a:noFill/>
                </a:ln>
                <a:solidFill>
                  <a:schemeClr val="tx1">
                    <a:lumMod val="65000"/>
                    <a:lumOff val="35000"/>
                  </a:schemeClr>
                </a:solidFill>
                <a:effectLst/>
                <a:uLnTx/>
                <a:uFillTx/>
                <a:ea typeface="Open Sans" panose="020B0606030504020204" pitchFamily="34" charset="0"/>
                <a:cs typeface="Open Sans" panose="020B0606030504020204" pitchFamily="34" charset="0"/>
              </a:rPr>
              <a:t>Bormuth</a:t>
            </a:r>
            <a:r>
              <a:rPr kumimoji="0" lang="en-GB" altLang="ja-JP" sz="800" i="1" u="none" strike="noStrike" kern="0" cap="none" spc="0" normalizeH="0" baseline="0" noProof="0">
                <a:ln>
                  <a:noFill/>
                </a:ln>
                <a:solidFill>
                  <a:schemeClr val="tx1">
                    <a:lumMod val="65000"/>
                    <a:lumOff val="35000"/>
                  </a:schemeClr>
                </a:solidFill>
                <a:effectLst/>
                <a:uLnTx/>
                <a:uFillTx/>
                <a:ea typeface="Open Sans" panose="020B0606030504020204" pitchFamily="34" charset="0"/>
                <a:cs typeface="Open Sans" panose="020B0606030504020204" pitchFamily="34" charset="0"/>
              </a:rPr>
              <a:t>, Lexile, ATOS, etc.</a:t>
            </a:r>
          </a:p>
        </p:txBody>
      </p:sp>
      <p:grpSp>
        <p:nvGrpSpPr>
          <p:cNvPr id="144" name="Group 143">
            <a:extLst>
              <a:ext uri="{FF2B5EF4-FFF2-40B4-BE49-F238E27FC236}">
                <a16:creationId xmlns:a16="http://schemas.microsoft.com/office/drawing/2014/main" id="{99B03655-D9C3-66AA-70E9-40AEFC13D237}"/>
              </a:ext>
            </a:extLst>
          </p:cNvPr>
          <p:cNvGrpSpPr/>
          <p:nvPr/>
        </p:nvGrpSpPr>
        <p:grpSpPr>
          <a:xfrm>
            <a:off x="6298236" y="1572157"/>
            <a:ext cx="5384107" cy="3821917"/>
            <a:chOff x="6403011" y="1350771"/>
            <a:chExt cx="5384107" cy="3821917"/>
          </a:xfrm>
        </p:grpSpPr>
        <p:sp>
          <p:nvSpPr>
            <p:cNvPr id="134" name="Rectangle 133">
              <a:extLst>
                <a:ext uri="{FF2B5EF4-FFF2-40B4-BE49-F238E27FC236}">
                  <a16:creationId xmlns:a16="http://schemas.microsoft.com/office/drawing/2014/main" id="{960963AD-D366-567D-7736-B4F59B80B484}"/>
                </a:ext>
              </a:extLst>
            </p:cNvPr>
            <p:cNvSpPr/>
            <p:nvPr/>
          </p:nvSpPr>
          <p:spPr>
            <a:xfrm>
              <a:off x="6403011" y="1847725"/>
              <a:ext cx="5384107" cy="3324963"/>
            </a:xfrm>
            <a:custGeom>
              <a:avLst/>
              <a:gdLst>
                <a:gd name="connsiteX0" fmla="*/ 0 w 5384107"/>
                <a:gd name="connsiteY0" fmla="*/ 0 h 3324963"/>
                <a:gd name="connsiteX1" fmla="*/ 544393 w 5384107"/>
                <a:gd name="connsiteY1" fmla="*/ 0 h 3324963"/>
                <a:gd name="connsiteX2" fmla="*/ 1142627 w 5384107"/>
                <a:gd name="connsiteY2" fmla="*/ 0 h 3324963"/>
                <a:gd name="connsiteX3" fmla="*/ 1794702 w 5384107"/>
                <a:gd name="connsiteY3" fmla="*/ 0 h 3324963"/>
                <a:gd name="connsiteX4" fmla="*/ 2285254 w 5384107"/>
                <a:gd name="connsiteY4" fmla="*/ 0 h 3324963"/>
                <a:gd name="connsiteX5" fmla="*/ 2829647 w 5384107"/>
                <a:gd name="connsiteY5" fmla="*/ 0 h 3324963"/>
                <a:gd name="connsiteX6" fmla="*/ 3266358 w 5384107"/>
                <a:gd name="connsiteY6" fmla="*/ 0 h 3324963"/>
                <a:gd name="connsiteX7" fmla="*/ 3810751 w 5384107"/>
                <a:gd name="connsiteY7" fmla="*/ 0 h 3324963"/>
                <a:gd name="connsiteX8" fmla="*/ 4247462 w 5384107"/>
                <a:gd name="connsiteY8" fmla="*/ 0 h 3324963"/>
                <a:gd name="connsiteX9" fmla="*/ 5384107 w 5384107"/>
                <a:gd name="connsiteY9" fmla="*/ 0 h 3324963"/>
                <a:gd name="connsiteX10" fmla="*/ 5384107 w 5384107"/>
                <a:gd name="connsiteY10" fmla="*/ 454412 h 3324963"/>
                <a:gd name="connsiteX11" fmla="*/ 5384107 w 5384107"/>
                <a:gd name="connsiteY11" fmla="*/ 942073 h 3324963"/>
                <a:gd name="connsiteX12" fmla="*/ 5384107 w 5384107"/>
                <a:gd name="connsiteY12" fmla="*/ 1429734 h 3324963"/>
                <a:gd name="connsiteX13" fmla="*/ 5384107 w 5384107"/>
                <a:gd name="connsiteY13" fmla="*/ 1950645 h 3324963"/>
                <a:gd name="connsiteX14" fmla="*/ 5384107 w 5384107"/>
                <a:gd name="connsiteY14" fmla="*/ 2538055 h 3324963"/>
                <a:gd name="connsiteX15" fmla="*/ 5384107 w 5384107"/>
                <a:gd name="connsiteY15" fmla="*/ 3324963 h 3324963"/>
                <a:gd name="connsiteX16" fmla="*/ 4785873 w 5384107"/>
                <a:gd name="connsiteY16" fmla="*/ 3324963 h 3324963"/>
                <a:gd name="connsiteX17" fmla="*/ 4187639 w 5384107"/>
                <a:gd name="connsiteY17" fmla="*/ 3324963 h 3324963"/>
                <a:gd name="connsiteX18" fmla="*/ 3535564 w 5384107"/>
                <a:gd name="connsiteY18" fmla="*/ 3324963 h 3324963"/>
                <a:gd name="connsiteX19" fmla="*/ 2937329 w 5384107"/>
                <a:gd name="connsiteY19" fmla="*/ 3324963 h 3324963"/>
                <a:gd name="connsiteX20" fmla="*/ 2285254 w 5384107"/>
                <a:gd name="connsiteY20" fmla="*/ 3324963 h 3324963"/>
                <a:gd name="connsiteX21" fmla="*/ 1633179 w 5384107"/>
                <a:gd name="connsiteY21" fmla="*/ 3324963 h 3324963"/>
                <a:gd name="connsiteX22" fmla="*/ 1142627 w 5384107"/>
                <a:gd name="connsiteY22" fmla="*/ 3324963 h 3324963"/>
                <a:gd name="connsiteX23" fmla="*/ 705916 w 5384107"/>
                <a:gd name="connsiteY23" fmla="*/ 3324963 h 3324963"/>
                <a:gd name="connsiteX24" fmla="*/ 0 w 5384107"/>
                <a:gd name="connsiteY24" fmla="*/ 3324963 h 3324963"/>
                <a:gd name="connsiteX25" fmla="*/ 0 w 5384107"/>
                <a:gd name="connsiteY25" fmla="*/ 2737553 h 3324963"/>
                <a:gd name="connsiteX26" fmla="*/ 0 w 5384107"/>
                <a:gd name="connsiteY26" fmla="*/ 2116893 h 3324963"/>
                <a:gd name="connsiteX27" fmla="*/ 0 w 5384107"/>
                <a:gd name="connsiteY27" fmla="*/ 1496233 h 3324963"/>
                <a:gd name="connsiteX28" fmla="*/ 0 w 5384107"/>
                <a:gd name="connsiteY28" fmla="*/ 1041822 h 3324963"/>
                <a:gd name="connsiteX29" fmla="*/ 0 w 5384107"/>
                <a:gd name="connsiteY29" fmla="*/ 520911 h 3324963"/>
                <a:gd name="connsiteX30" fmla="*/ 0 w 5384107"/>
                <a:gd name="connsiteY30" fmla="*/ 0 h 332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84107" h="3324963" extrusionOk="0">
                  <a:moveTo>
                    <a:pt x="0" y="0"/>
                  </a:moveTo>
                  <a:cubicBezTo>
                    <a:pt x="158181" y="-40872"/>
                    <a:pt x="413730" y="19922"/>
                    <a:pt x="544393" y="0"/>
                  </a:cubicBezTo>
                  <a:cubicBezTo>
                    <a:pt x="675056" y="-19922"/>
                    <a:pt x="894713" y="10270"/>
                    <a:pt x="1142627" y="0"/>
                  </a:cubicBezTo>
                  <a:cubicBezTo>
                    <a:pt x="1390541" y="-10270"/>
                    <a:pt x="1552665" y="72734"/>
                    <a:pt x="1794702" y="0"/>
                  </a:cubicBezTo>
                  <a:cubicBezTo>
                    <a:pt x="2036740" y="-72734"/>
                    <a:pt x="2066590" y="30222"/>
                    <a:pt x="2285254" y="0"/>
                  </a:cubicBezTo>
                  <a:cubicBezTo>
                    <a:pt x="2503918" y="-30222"/>
                    <a:pt x="2689358" y="38826"/>
                    <a:pt x="2829647" y="0"/>
                  </a:cubicBezTo>
                  <a:cubicBezTo>
                    <a:pt x="2969936" y="-38826"/>
                    <a:pt x="3173828" y="44535"/>
                    <a:pt x="3266358" y="0"/>
                  </a:cubicBezTo>
                  <a:cubicBezTo>
                    <a:pt x="3358888" y="-44535"/>
                    <a:pt x="3539764" y="5418"/>
                    <a:pt x="3810751" y="0"/>
                  </a:cubicBezTo>
                  <a:cubicBezTo>
                    <a:pt x="4081738" y="-5418"/>
                    <a:pt x="4126351" y="38966"/>
                    <a:pt x="4247462" y="0"/>
                  </a:cubicBezTo>
                  <a:cubicBezTo>
                    <a:pt x="4368573" y="-38966"/>
                    <a:pt x="5069874" y="25090"/>
                    <a:pt x="5384107" y="0"/>
                  </a:cubicBezTo>
                  <a:cubicBezTo>
                    <a:pt x="5387917" y="196642"/>
                    <a:pt x="5332509" y="289844"/>
                    <a:pt x="5384107" y="454412"/>
                  </a:cubicBezTo>
                  <a:cubicBezTo>
                    <a:pt x="5435705" y="618980"/>
                    <a:pt x="5350070" y="731863"/>
                    <a:pt x="5384107" y="942073"/>
                  </a:cubicBezTo>
                  <a:cubicBezTo>
                    <a:pt x="5418144" y="1152283"/>
                    <a:pt x="5371355" y="1214981"/>
                    <a:pt x="5384107" y="1429734"/>
                  </a:cubicBezTo>
                  <a:cubicBezTo>
                    <a:pt x="5396859" y="1644487"/>
                    <a:pt x="5364494" y="1813852"/>
                    <a:pt x="5384107" y="1950645"/>
                  </a:cubicBezTo>
                  <a:cubicBezTo>
                    <a:pt x="5403720" y="2087438"/>
                    <a:pt x="5318614" y="2296419"/>
                    <a:pt x="5384107" y="2538055"/>
                  </a:cubicBezTo>
                  <a:cubicBezTo>
                    <a:pt x="5449600" y="2779691"/>
                    <a:pt x="5307300" y="3085099"/>
                    <a:pt x="5384107" y="3324963"/>
                  </a:cubicBezTo>
                  <a:cubicBezTo>
                    <a:pt x="5126764" y="3385474"/>
                    <a:pt x="5009289" y="3269906"/>
                    <a:pt x="4785873" y="3324963"/>
                  </a:cubicBezTo>
                  <a:cubicBezTo>
                    <a:pt x="4562457" y="3380020"/>
                    <a:pt x="4418889" y="3290074"/>
                    <a:pt x="4187639" y="3324963"/>
                  </a:cubicBezTo>
                  <a:cubicBezTo>
                    <a:pt x="3956389" y="3359852"/>
                    <a:pt x="3784363" y="3304956"/>
                    <a:pt x="3535564" y="3324963"/>
                  </a:cubicBezTo>
                  <a:cubicBezTo>
                    <a:pt x="3286766" y="3344970"/>
                    <a:pt x="3152100" y="3299101"/>
                    <a:pt x="2937329" y="3324963"/>
                  </a:cubicBezTo>
                  <a:cubicBezTo>
                    <a:pt x="2722558" y="3350825"/>
                    <a:pt x="2496018" y="3269884"/>
                    <a:pt x="2285254" y="3324963"/>
                  </a:cubicBezTo>
                  <a:cubicBezTo>
                    <a:pt x="2074490" y="3380042"/>
                    <a:pt x="1933241" y="3277059"/>
                    <a:pt x="1633179" y="3324963"/>
                  </a:cubicBezTo>
                  <a:cubicBezTo>
                    <a:pt x="1333118" y="3372867"/>
                    <a:pt x="1284770" y="3298716"/>
                    <a:pt x="1142627" y="3324963"/>
                  </a:cubicBezTo>
                  <a:cubicBezTo>
                    <a:pt x="1000484" y="3351210"/>
                    <a:pt x="882001" y="3309790"/>
                    <a:pt x="705916" y="3324963"/>
                  </a:cubicBezTo>
                  <a:cubicBezTo>
                    <a:pt x="529831" y="3340136"/>
                    <a:pt x="154179" y="3256072"/>
                    <a:pt x="0" y="3324963"/>
                  </a:cubicBezTo>
                  <a:cubicBezTo>
                    <a:pt x="-4762" y="3142925"/>
                    <a:pt x="39389" y="2976874"/>
                    <a:pt x="0" y="2737553"/>
                  </a:cubicBezTo>
                  <a:cubicBezTo>
                    <a:pt x="-39389" y="2498232"/>
                    <a:pt x="26937" y="2287852"/>
                    <a:pt x="0" y="2116893"/>
                  </a:cubicBezTo>
                  <a:cubicBezTo>
                    <a:pt x="-26937" y="1945934"/>
                    <a:pt x="65610" y="1743225"/>
                    <a:pt x="0" y="1496233"/>
                  </a:cubicBezTo>
                  <a:cubicBezTo>
                    <a:pt x="-65610" y="1249241"/>
                    <a:pt x="30940" y="1167133"/>
                    <a:pt x="0" y="1041822"/>
                  </a:cubicBezTo>
                  <a:cubicBezTo>
                    <a:pt x="-30940" y="916511"/>
                    <a:pt x="46457" y="718341"/>
                    <a:pt x="0" y="520911"/>
                  </a:cubicBezTo>
                  <a:cubicBezTo>
                    <a:pt x="-46457" y="323481"/>
                    <a:pt x="51535" y="236761"/>
                    <a:pt x="0" y="0"/>
                  </a:cubicBezTo>
                  <a:close/>
                </a:path>
              </a:pathLst>
            </a:custGeom>
            <a:noFill/>
            <a:ln>
              <a:extLst>
                <a:ext uri="{C807C97D-BFC1-408E-A445-0C87EB9F89A2}">
                  <ask:lineSketchStyleProps xmlns:ask="http://schemas.microsoft.com/office/drawing/2018/sketchyshapes" sd="2444365566">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1" name="Group 140">
              <a:extLst>
                <a:ext uri="{FF2B5EF4-FFF2-40B4-BE49-F238E27FC236}">
                  <a16:creationId xmlns:a16="http://schemas.microsoft.com/office/drawing/2014/main" id="{97FAB23C-E263-C5BE-9C42-D548BEEE993E}"/>
                </a:ext>
              </a:extLst>
            </p:cNvPr>
            <p:cNvGrpSpPr/>
            <p:nvPr/>
          </p:nvGrpSpPr>
          <p:grpSpPr>
            <a:xfrm>
              <a:off x="6647469" y="2198372"/>
              <a:ext cx="5055254" cy="2623669"/>
              <a:chOff x="6647469" y="2202466"/>
              <a:chExt cx="5055254" cy="2623669"/>
            </a:xfrm>
          </p:grpSpPr>
          <p:grpSp>
            <p:nvGrpSpPr>
              <p:cNvPr id="138" name="Group 137">
                <a:extLst>
                  <a:ext uri="{FF2B5EF4-FFF2-40B4-BE49-F238E27FC236}">
                    <a16:creationId xmlns:a16="http://schemas.microsoft.com/office/drawing/2014/main" id="{7A90D6F8-E369-28E4-87D2-1E8147C5A698}"/>
                  </a:ext>
                </a:extLst>
              </p:cNvPr>
              <p:cNvGrpSpPr/>
              <p:nvPr/>
            </p:nvGrpSpPr>
            <p:grpSpPr>
              <a:xfrm>
                <a:off x="6647469" y="2924622"/>
                <a:ext cx="4870062" cy="457200"/>
                <a:chOff x="6683940" y="2885544"/>
                <a:chExt cx="4870062" cy="457200"/>
              </a:xfrm>
            </p:grpSpPr>
            <p:pic>
              <p:nvPicPr>
                <p:cNvPr id="91" name="Picture 90">
                  <a:extLst>
                    <a:ext uri="{FF2B5EF4-FFF2-40B4-BE49-F238E27FC236}">
                      <a16:creationId xmlns:a16="http://schemas.microsoft.com/office/drawing/2014/main" id="{D2579EA6-8AB4-B121-F50B-2DEA3CAFBF68}"/>
                    </a:ext>
                  </a:extLst>
                </p:cNvPr>
                <p:cNvPicPr>
                  <a:picLocks noChangeAspect="1"/>
                </p:cNvPicPr>
                <p:nvPr/>
              </p:nvPicPr>
              <p:blipFill>
                <a:blip r:embed="rId11"/>
                <a:stretch>
                  <a:fillRect/>
                </a:stretch>
              </p:blipFill>
              <p:spPr>
                <a:xfrm>
                  <a:off x="6683940" y="2885544"/>
                  <a:ext cx="457200" cy="457200"/>
                </a:xfrm>
                <a:prstGeom prst="rect">
                  <a:avLst/>
                </a:prstGeom>
              </p:spPr>
            </p:pic>
            <p:sp>
              <p:nvSpPr>
                <p:cNvPr id="100" name="Freeform: Shape 99">
                  <a:extLst>
                    <a:ext uri="{FF2B5EF4-FFF2-40B4-BE49-F238E27FC236}">
                      <a16:creationId xmlns:a16="http://schemas.microsoft.com/office/drawing/2014/main" id="{FEB5FE31-F356-69C7-E2F1-6A392D0C2BF5}"/>
                    </a:ext>
                  </a:extLst>
                </p:cNvPr>
                <p:cNvSpPr/>
                <p:nvPr/>
              </p:nvSpPr>
              <p:spPr>
                <a:xfrm>
                  <a:off x="7244508" y="2943633"/>
                  <a:ext cx="1874463" cy="341022"/>
                </a:xfrm>
                <a:custGeom>
                  <a:avLst/>
                  <a:gdLst>
                    <a:gd name="connsiteX0" fmla="*/ 0 w 6952806"/>
                    <a:gd name="connsiteY0" fmla="*/ 0 h 445778"/>
                    <a:gd name="connsiteX1" fmla="*/ 6952806 w 6952806"/>
                    <a:gd name="connsiteY1" fmla="*/ 0 h 445778"/>
                    <a:gd name="connsiteX2" fmla="*/ 6952806 w 6952806"/>
                    <a:gd name="connsiteY2" fmla="*/ 445778 h 445778"/>
                    <a:gd name="connsiteX3" fmla="*/ 0 w 6952806"/>
                    <a:gd name="connsiteY3" fmla="*/ 445778 h 445778"/>
                    <a:gd name="connsiteX4" fmla="*/ 0 w 6952806"/>
                    <a:gd name="connsiteY4" fmla="*/ 0 h 445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2806" h="445778">
                      <a:moveTo>
                        <a:pt x="0" y="0"/>
                      </a:moveTo>
                      <a:lnTo>
                        <a:pt x="6952806" y="0"/>
                      </a:lnTo>
                      <a:lnTo>
                        <a:pt x="6952806" y="445778"/>
                      </a:lnTo>
                      <a:lnTo>
                        <a:pt x="0" y="4457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defTabSz="977900">
                    <a:lnSpc>
                      <a:spcPct val="90000"/>
                    </a:lnSpc>
                    <a:spcBef>
                      <a:spcPct val="0"/>
                    </a:spcBef>
                    <a:spcAft>
                      <a:spcPct val="35000"/>
                    </a:spcAft>
                    <a:buNone/>
                  </a:pPr>
                  <a:r>
                    <a:rPr lang="en-IN" sz="1400" kern="1200">
                      <a:solidFill>
                        <a:schemeClr val="tx1"/>
                      </a:solidFill>
                    </a:rPr>
                    <a:t>Average sentence length</a:t>
                  </a:r>
                </a:p>
              </p:txBody>
            </p:sp>
            <p:pic>
              <p:nvPicPr>
                <p:cNvPr id="94" name="Picture 93">
                  <a:extLst>
                    <a:ext uri="{FF2B5EF4-FFF2-40B4-BE49-F238E27FC236}">
                      <a16:creationId xmlns:a16="http://schemas.microsoft.com/office/drawing/2014/main" id="{C22D5CE3-AEBB-09BC-D857-EA55BF80C4DB}"/>
                    </a:ext>
                  </a:extLst>
                </p:cNvPr>
                <p:cNvPicPr>
                  <a:picLocks noChangeAspect="1"/>
                </p:cNvPicPr>
                <p:nvPr/>
              </p:nvPicPr>
              <p:blipFill>
                <a:blip r:embed="rId12"/>
                <a:stretch>
                  <a:fillRect/>
                </a:stretch>
              </p:blipFill>
              <p:spPr>
                <a:xfrm>
                  <a:off x="9182818" y="2885544"/>
                  <a:ext cx="457200" cy="457200"/>
                </a:xfrm>
                <a:prstGeom prst="rect">
                  <a:avLst/>
                </a:prstGeom>
              </p:spPr>
            </p:pic>
            <p:sp>
              <p:nvSpPr>
                <p:cNvPr id="106" name="Freeform: Shape 105">
                  <a:extLst>
                    <a:ext uri="{FF2B5EF4-FFF2-40B4-BE49-F238E27FC236}">
                      <a16:creationId xmlns:a16="http://schemas.microsoft.com/office/drawing/2014/main" id="{F2A3536F-D92E-AFE3-FD12-FF2BA340AD82}"/>
                    </a:ext>
                  </a:extLst>
                </p:cNvPr>
                <p:cNvSpPr/>
                <p:nvPr/>
              </p:nvSpPr>
              <p:spPr>
                <a:xfrm>
                  <a:off x="9679539" y="2943633"/>
                  <a:ext cx="1874463" cy="341022"/>
                </a:xfrm>
                <a:custGeom>
                  <a:avLst/>
                  <a:gdLst>
                    <a:gd name="connsiteX0" fmla="*/ 0 w 6952806"/>
                    <a:gd name="connsiteY0" fmla="*/ 0 h 445778"/>
                    <a:gd name="connsiteX1" fmla="*/ 6952806 w 6952806"/>
                    <a:gd name="connsiteY1" fmla="*/ 0 h 445778"/>
                    <a:gd name="connsiteX2" fmla="*/ 6952806 w 6952806"/>
                    <a:gd name="connsiteY2" fmla="*/ 445778 h 445778"/>
                    <a:gd name="connsiteX3" fmla="*/ 0 w 6952806"/>
                    <a:gd name="connsiteY3" fmla="*/ 445778 h 445778"/>
                    <a:gd name="connsiteX4" fmla="*/ 0 w 6952806"/>
                    <a:gd name="connsiteY4" fmla="*/ 0 h 445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2806" h="445778">
                      <a:moveTo>
                        <a:pt x="0" y="0"/>
                      </a:moveTo>
                      <a:lnTo>
                        <a:pt x="6952806" y="0"/>
                      </a:lnTo>
                      <a:lnTo>
                        <a:pt x="6952806" y="445778"/>
                      </a:lnTo>
                      <a:lnTo>
                        <a:pt x="0" y="4457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defTabSz="977900">
                    <a:lnSpc>
                      <a:spcPct val="90000"/>
                    </a:lnSpc>
                    <a:spcBef>
                      <a:spcPct val="0"/>
                    </a:spcBef>
                    <a:spcAft>
                      <a:spcPct val="35000"/>
                    </a:spcAft>
                    <a:buNone/>
                  </a:pPr>
                  <a:r>
                    <a:rPr lang="en-IN" sz="1400" kern="1200">
                      <a:solidFill>
                        <a:schemeClr val="tx1"/>
                      </a:solidFill>
                    </a:rPr>
                    <a:t>No. of difficult words in word list</a:t>
                  </a:r>
                </a:p>
              </p:txBody>
            </p:sp>
          </p:grpSp>
          <p:grpSp>
            <p:nvGrpSpPr>
              <p:cNvPr id="137" name="Group 136">
                <a:extLst>
                  <a:ext uri="{FF2B5EF4-FFF2-40B4-BE49-F238E27FC236}">
                    <a16:creationId xmlns:a16="http://schemas.microsoft.com/office/drawing/2014/main" id="{13520672-1740-4873-1D51-22E99F18E743}"/>
                  </a:ext>
                </a:extLst>
              </p:cNvPr>
              <p:cNvGrpSpPr/>
              <p:nvPr/>
            </p:nvGrpSpPr>
            <p:grpSpPr>
              <a:xfrm>
                <a:off x="6647469" y="2202466"/>
                <a:ext cx="5055254" cy="457200"/>
                <a:chOff x="6683940" y="2157286"/>
                <a:chExt cx="5055254" cy="457200"/>
              </a:xfrm>
            </p:grpSpPr>
            <p:pic>
              <p:nvPicPr>
                <p:cNvPr id="97" name="Picture 96">
                  <a:extLst>
                    <a:ext uri="{FF2B5EF4-FFF2-40B4-BE49-F238E27FC236}">
                      <a16:creationId xmlns:a16="http://schemas.microsoft.com/office/drawing/2014/main" id="{DB792708-E45B-6535-2DFE-EC754299D691}"/>
                    </a:ext>
                  </a:extLst>
                </p:cNvPr>
                <p:cNvPicPr>
                  <a:picLocks noChangeAspect="1"/>
                </p:cNvPicPr>
                <p:nvPr/>
              </p:nvPicPr>
              <p:blipFill>
                <a:blip r:embed="rId13"/>
                <a:stretch>
                  <a:fillRect/>
                </a:stretch>
              </p:blipFill>
              <p:spPr>
                <a:xfrm>
                  <a:off x="6683940" y="2157286"/>
                  <a:ext cx="457200" cy="457200"/>
                </a:xfrm>
                <a:prstGeom prst="rect">
                  <a:avLst/>
                </a:prstGeom>
              </p:spPr>
            </p:pic>
            <p:sp>
              <p:nvSpPr>
                <p:cNvPr id="99" name="Freeform: Shape 98">
                  <a:extLst>
                    <a:ext uri="{FF2B5EF4-FFF2-40B4-BE49-F238E27FC236}">
                      <a16:creationId xmlns:a16="http://schemas.microsoft.com/office/drawing/2014/main" id="{D600FE2A-437E-FA91-5997-D8429BDA56BF}"/>
                    </a:ext>
                  </a:extLst>
                </p:cNvPr>
                <p:cNvSpPr/>
                <p:nvPr/>
              </p:nvSpPr>
              <p:spPr>
                <a:xfrm>
                  <a:off x="7244508" y="2215375"/>
                  <a:ext cx="1874463" cy="341022"/>
                </a:xfrm>
                <a:custGeom>
                  <a:avLst/>
                  <a:gdLst>
                    <a:gd name="connsiteX0" fmla="*/ 0 w 6952806"/>
                    <a:gd name="connsiteY0" fmla="*/ 0 h 445778"/>
                    <a:gd name="connsiteX1" fmla="*/ 6952806 w 6952806"/>
                    <a:gd name="connsiteY1" fmla="*/ 0 h 445778"/>
                    <a:gd name="connsiteX2" fmla="*/ 6952806 w 6952806"/>
                    <a:gd name="connsiteY2" fmla="*/ 445778 h 445778"/>
                    <a:gd name="connsiteX3" fmla="*/ 0 w 6952806"/>
                    <a:gd name="connsiteY3" fmla="*/ 445778 h 445778"/>
                    <a:gd name="connsiteX4" fmla="*/ 0 w 6952806"/>
                    <a:gd name="connsiteY4" fmla="*/ 0 h 445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2806" h="445778">
                      <a:moveTo>
                        <a:pt x="0" y="0"/>
                      </a:moveTo>
                      <a:lnTo>
                        <a:pt x="6952806" y="0"/>
                      </a:lnTo>
                      <a:lnTo>
                        <a:pt x="6952806" y="445778"/>
                      </a:lnTo>
                      <a:lnTo>
                        <a:pt x="0" y="4457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defTabSz="977900">
                    <a:lnSpc>
                      <a:spcPct val="90000"/>
                    </a:lnSpc>
                    <a:spcBef>
                      <a:spcPct val="0"/>
                    </a:spcBef>
                    <a:spcAft>
                      <a:spcPct val="35000"/>
                    </a:spcAft>
                    <a:buNone/>
                  </a:pPr>
                  <a:r>
                    <a:rPr lang="en-IN" sz="1400" kern="1200">
                      <a:solidFill>
                        <a:schemeClr val="tx1"/>
                      </a:solidFill>
                    </a:rPr>
                    <a:t>Word </a:t>
                  </a:r>
                  <a:br>
                    <a:rPr lang="en-IN" sz="1400" kern="1200">
                      <a:solidFill>
                        <a:schemeClr val="tx1"/>
                      </a:solidFill>
                    </a:rPr>
                  </a:br>
                  <a:r>
                    <a:rPr lang="en-IN" sz="1400" kern="1200">
                      <a:solidFill>
                        <a:schemeClr val="tx1"/>
                      </a:solidFill>
                    </a:rPr>
                    <a:t>Frequency</a:t>
                  </a:r>
                </a:p>
              </p:txBody>
            </p:sp>
            <p:pic>
              <p:nvPicPr>
                <p:cNvPr id="95" name="Picture 94">
                  <a:extLst>
                    <a:ext uri="{FF2B5EF4-FFF2-40B4-BE49-F238E27FC236}">
                      <a16:creationId xmlns:a16="http://schemas.microsoft.com/office/drawing/2014/main" id="{AAC4F592-6E28-4E4E-6EFB-0053B7A42EDC}"/>
                    </a:ext>
                  </a:extLst>
                </p:cNvPr>
                <p:cNvPicPr>
                  <a:picLocks noChangeAspect="1"/>
                </p:cNvPicPr>
                <p:nvPr/>
              </p:nvPicPr>
              <p:blipFill>
                <a:blip r:embed="rId12"/>
                <a:stretch>
                  <a:fillRect/>
                </a:stretch>
              </p:blipFill>
              <p:spPr>
                <a:xfrm>
                  <a:off x="9182818" y="2157286"/>
                  <a:ext cx="457200" cy="457200"/>
                </a:xfrm>
                <a:prstGeom prst="rect">
                  <a:avLst/>
                </a:prstGeom>
              </p:spPr>
            </p:pic>
            <p:sp>
              <p:nvSpPr>
                <p:cNvPr id="107" name="Freeform: Shape 106">
                  <a:extLst>
                    <a:ext uri="{FF2B5EF4-FFF2-40B4-BE49-F238E27FC236}">
                      <a16:creationId xmlns:a16="http://schemas.microsoft.com/office/drawing/2014/main" id="{740D6510-F840-4F7D-2AF0-F1F7259C0CC6}"/>
                    </a:ext>
                  </a:extLst>
                </p:cNvPr>
                <p:cNvSpPr/>
                <p:nvPr/>
              </p:nvSpPr>
              <p:spPr>
                <a:xfrm>
                  <a:off x="9679539" y="2215375"/>
                  <a:ext cx="2059655" cy="341022"/>
                </a:xfrm>
                <a:custGeom>
                  <a:avLst/>
                  <a:gdLst>
                    <a:gd name="connsiteX0" fmla="*/ 0 w 6952806"/>
                    <a:gd name="connsiteY0" fmla="*/ 0 h 445778"/>
                    <a:gd name="connsiteX1" fmla="*/ 6952806 w 6952806"/>
                    <a:gd name="connsiteY1" fmla="*/ 0 h 445778"/>
                    <a:gd name="connsiteX2" fmla="*/ 6952806 w 6952806"/>
                    <a:gd name="connsiteY2" fmla="*/ 445778 h 445778"/>
                    <a:gd name="connsiteX3" fmla="*/ 0 w 6952806"/>
                    <a:gd name="connsiteY3" fmla="*/ 445778 h 445778"/>
                    <a:gd name="connsiteX4" fmla="*/ 0 w 6952806"/>
                    <a:gd name="connsiteY4" fmla="*/ 0 h 445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2806" h="445778">
                      <a:moveTo>
                        <a:pt x="0" y="0"/>
                      </a:moveTo>
                      <a:lnTo>
                        <a:pt x="6952806" y="0"/>
                      </a:lnTo>
                      <a:lnTo>
                        <a:pt x="6952806" y="445778"/>
                      </a:lnTo>
                      <a:lnTo>
                        <a:pt x="0" y="4457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defTabSz="977900">
                    <a:lnSpc>
                      <a:spcPct val="90000"/>
                    </a:lnSpc>
                    <a:spcBef>
                      <a:spcPct val="0"/>
                    </a:spcBef>
                    <a:spcAft>
                      <a:spcPct val="35000"/>
                    </a:spcAft>
                    <a:buNone/>
                  </a:pPr>
                  <a:r>
                    <a:rPr lang="en-IN" sz="1400" kern="1200">
                      <a:solidFill>
                        <a:schemeClr val="tx1"/>
                      </a:solidFill>
                    </a:rPr>
                    <a:t>No. of prepositional / adver</a:t>
                  </a:r>
                  <a:r>
                    <a:rPr lang="en-IN" sz="1400">
                      <a:solidFill>
                        <a:schemeClr val="tx1"/>
                      </a:solidFill>
                    </a:rPr>
                    <a:t>b / gerund phrases</a:t>
                  </a:r>
                  <a:endParaRPr lang="en-IN" sz="1400" kern="1200">
                    <a:solidFill>
                      <a:schemeClr val="tx1"/>
                    </a:solidFill>
                  </a:endParaRPr>
                </a:p>
              </p:txBody>
            </p:sp>
          </p:grpSp>
          <p:grpSp>
            <p:nvGrpSpPr>
              <p:cNvPr id="139" name="Group 138">
                <a:extLst>
                  <a:ext uri="{FF2B5EF4-FFF2-40B4-BE49-F238E27FC236}">
                    <a16:creationId xmlns:a16="http://schemas.microsoft.com/office/drawing/2014/main" id="{75E27F7C-8AF4-C1AA-8099-C83FB63D9E25}"/>
                  </a:ext>
                </a:extLst>
              </p:cNvPr>
              <p:cNvGrpSpPr/>
              <p:nvPr/>
            </p:nvGrpSpPr>
            <p:grpSpPr>
              <a:xfrm>
                <a:off x="6647469" y="3646778"/>
                <a:ext cx="4870062" cy="457200"/>
                <a:chOff x="6683940" y="3640778"/>
                <a:chExt cx="4870062" cy="457200"/>
              </a:xfrm>
            </p:grpSpPr>
            <p:pic>
              <p:nvPicPr>
                <p:cNvPr id="92" name="Picture 91">
                  <a:extLst>
                    <a:ext uri="{FF2B5EF4-FFF2-40B4-BE49-F238E27FC236}">
                      <a16:creationId xmlns:a16="http://schemas.microsoft.com/office/drawing/2014/main" id="{9120A4EE-B30D-F445-7555-62539213A38D}"/>
                    </a:ext>
                  </a:extLst>
                </p:cNvPr>
                <p:cNvPicPr>
                  <a:picLocks noChangeAspect="1"/>
                </p:cNvPicPr>
                <p:nvPr/>
              </p:nvPicPr>
              <p:blipFill>
                <a:blip r:embed="rId11"/>
                <a:stretch>
                  <a:fillRect/>
                </a:stretch>
              </p:blipFill>
              <p:spPr>
                <a:xfrm>
                  <a:off x="6683940" y="3640778"/>
                  <a:ext cx="457200" cy="457200"/>
                </a:xfrm>
                <a:prstGeom prst="rect">
                  <a:avLst/>
                </a:prstGeom>
              </p:spPr>
            </p:pic>
            <p:sp>
              <p:nvSpPr>
                <p:cNvPr id="101" name="Freeform: Shape 100">
                  <a:extLst>
                    <a:ext uri="{FF2B5EF4-FFF2-40B4-BE49-F238E27FC236}">
                      <a16:creationId xmlns:a16="http://schemas.microsoft.com/office/drawing/2014/main" id="{F45B6076-AF53-F53A-E406-6532A6B6FC6E}"/>
                    </a:ext>
                  </a:extLst>
                </p:cNvPr>
                <p:cNvSpPr/>
                <p:nvPr/>
              </p:nvSpPr>
              <p:spPr>
                <a:xfrm>
                  <a:off x="7244508" y="3698867"/>
                  <a:ext cx="1874463" cy="341022"/>
                </a:xfrm>
                <a:custGeom>
                  <a:avLst/>
                  <a:gdLst>
                    <a:gd name="connsiteX0" fmla="*/ 0 w 6952806"/>
                    <a:gd name="connsiteY0" fmla="*/ 0 h 445778"/>
                    <a:gd name="connsiteX1" fmla="*/ 6952806 w 6952806"/>
                    <a:gd name="connsiteY1" fmla="*/ 0 h 445778"/>
                    <a:gd name="connsiteX2" fmla="*/ 6952806 w 6952806"/>
                    <a:gd name="connsiteY2" fmla="*/ 445778 h 445778"/>
                    <a:gd name="connsiteX3" fmla="*/ 0 w 6952806"/>
                    <a:gd name="connsiteY3" fmla="*/ 445778 h 445778"/>
                    <a:gd name="connsiteX4" fmla="*/ 0 w 6952806"/>
                    <a:gd name="connsiteY4" fmla="*/ 0 h 445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2806" h="445778">
                      <a:moveTo>
                        <a:pt x="0" y="0"/>
                      </a:moveTo>
                      <a:lnTo>
                        <a:pt x="6952806" y="0"/>
                      </a:lnTo>
                      <a:lnTo>
                        <a:pt x="6952806" y="445778"/>
                      </a:lnTo>
                      <a:lnTo>
                        <a:pt x="0" y="4457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defTabSz="977900">
                    <a:lnSpc>
                      <a:spcPct val="90000"/>
                    </a:lnSpc>
                    <a:spcBef>
                      <a:spcPct val="0"/>
                    </a:spcBef>
                    <a:spcAft>
                      <a:spcPct val="35000"/>
                    </a:spcAft>
                    <a:buNone/>
                  </a:pPr>
                  <a:r>
                    <a:rPr lang="en-IN" sz="1400" kern="1200">
                      <a:solidFill>
                        <a:schemeClr val="tx1"/>
                      </a:solidFill>
                    </a:rPr>
                    <a:t>Average wor</a:t>
                  </a:r>
                  <a:r>
                    <a:rPr lang="en-IN" sz="1400">
                      <a:solidFill>
                        <a:schemeClr val="tx1"/>
                      </a:solidFill>
                    </a:rPr>
                    <a:t>d </a:t>
                  </a:r>
                  <a:br>
                    <a:rPr lang="en-IN" sz="1400">
                      <a:solidFill>
                        <a:schemeClr val="tx1"/>
                      </a:solidFill>
                    </a:rPr>
                  </a:br>
                  <a:r>
                    <a:rPr lang="en-IN" sz="1400">
                      <a:solidFill>
                        <a:schemeClr val="tx1"/>
                      </a:solidFill>
                    </a:rPr>
                    <a:t>length</a:t>
                  </a:r>
                  <a:endParaRPr lang="en-IN" sz="1400" kern="1200">
                    <a:solidFill>
                      <a:schemeClr val="tx1"/>
                    </a:solidFill>
                  </a:endParaRPr>
                </a:p>
              </p:txBody>
            </p:sp>
            <p:pic>
              <p:nvPicPr>
                <p:cNvPr id="98" name="Picture 97">
                  <a:extLst>
                    <a:ext uri="{FF2B5EF4-FFF2-40B4-BE49-F238E27FC236}">
                      <a16:creationId xmlns:a16="http://schemas.microsoft.com/office/drawing/2014/main" id="{786388D5-C0BE-D51D-E2F1-04DD02B7CA86}"/>
                    </a:ext>
                  </a:extLst>
                </p:cNvPr>
                <p:cNvPicPr>
                  <a:picLocks noChangeAspect="1"/>
                </p:cNvPicPr>
                <p:nvPr/>
              </p:nvPicPr>
              <p:blipFill>
                <a:blip r:embed="rId12"/>
                <a:stretch>
                  <a:fillRect/>
                </a:stretch>
              </p:blipFill>
              <p:spPr>
                <a:xfrm>
                  <a:off x="9182818" y="3640778"/>
                  <a:ext cx="457200" cy="457200"/>
                </a:xfrm>
                <a:prstGeom prst="rect">
                  <a:avLst/>
                </a:prstGeom>
              </p:spPr>
            </p:pic>
            <p:sp>
              <p:nvSpPr>
                <p:cNvPr id="108" name="Freeform: Shape 107">
                  <a:extLst>
                    <a:ext uri="{FF2B5EF4-FFF2-40B4-BE49-F238E27FC236}">
                      <a16:creationId xmlns:a16="http://schemas.microsoft.com/office/drawing/2014/main" id="{0B352483-7088-2C23-7EDF-C03C5B68F93D}"/>
                    </a:ext>
                  </a:extLst>
                </p:cNvPr>
                <p:cNvSpPr/>
                <p:nvPr/>
              </p:nvSpPr>
              <p:spPr>
                <a:xfrm>
                  <a:off x="9679539" y="3698867"/>
                  <a:ext cx="1874463" cy="341022"/>
                </a:xfrm>
                <a:custGeom>
                  <a:avLst/>
                  <a:gdLst>
                    <a:gd name="connsiteX0" fmla="*/ 0 w 6952806"/>
                    <a:gd name="connsiteY0" fmla="*/ 0 h 445778"/>
                    <a:gd name="connsiteX1" fmla="*/ 6952806 w 6952806"/>
                    <a:gd name="connsiteY1" fmla="*/ 0 h 445778"/>
                    <a:gd name="connsiteX2" fmla="*/ 6952806 w 6952806"/>
                    <a:gd name="connsiteY2" fmla="*/ 445778 h 445778"/>
                    <a:gd name="connsiteX3" fmla="*/ 0 w 6952806"/>
                    <a:gd name="connsiteY3" fmla="*/ 445778 h 445778"/>
                    <a:gd name="connsiteX4" fmla="*/ 0 w 6952806"/>
                    <a:gd name="connsiteY4" fmla="*/ 0 h 445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2806" h="445778">
                      <a:moveTo>
                        <a:pt x="0" y="0"/>
                      </a:moveTo>
                      <a:lnTo>
                        <a:pt x="6952806" y="0"/>
                      </a:lnTo>
                      <a:lnTo>
                        <a:pt x="6952806" y="445778"/>
                      </a:lnTo>
                      <a:lnTo>
                        <a:pt x="0" y="4457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defTabSz="977900">
                    <a:lnSpc>
                      <a:spcPct val="90000"/>
                    </a:lnSpc>
                    <a:spcBef>
                      <a:spcPct val="0"/>
                    </a:spcBef>
                    <a:spcAft>
                      <a:spcPct val="35000"/>
                    </a:spcAft>
                    <a:buNone/>
                  </a:pPr>
                  <a:r>
                    <a:rPr lang="en-IN" sz="1400" kern="1200">
                      <a:solidFill>
                        <a:schemeClr val="tx1"/>
                      </a:solidFill>
                    </a:rPr>
                    <a:t>No. of syllables</a:t>
                  </a:r>
                </a:p>
              </p:txBody>
            </p:sp>
          </p:grpSp>
          <p:grpSp>
            <p:nvGrpSpPr>
              <p:cNvPr id="140" name="Group 139">
                <a:extLst>
                  <a:ext uri="{FF2B5EF4-FFF2-40B4-BE49-F238E27FC236}">
                    <a16:creationId xmlns:a16="http://schemas.microsoft.com/office/drawing/2014/main" id="{863A0C78-692B-2D0D-0D32-6850A2968D4C}"/>
                  </a:ext>
                </a:extLst>
              </p:cNvPr>
              <p:cNvGrpSpPr/>
              <p:nvPr/>
            </p:nvGrpSpPr>
            <p:grpSpPr>
              <a:xfrm>
                <a:off x="6738909" y="4368935"/>
                <a:ext cx="4778622" cy="457200"/>
                <a:chOff x="6775380" y="4323755"/>
                <a:chExt cx="4778622" cy="457200"/>
              </a:xfrm>
            </p:grpSpPr>
            <p:pic>
              <p:nvPicPr>
                <p:cNvPr id="88" name="Picture 87">
                  <a:extLst>
                    <a:ext uri="{FF2B5EF4-FFF2-40B4-BE49-F238E27FC236}">
                      <a16:creationId xmlns:a16="http://schemas.microsoft.com/office/drawing/2014/main" id="{69194CD3-33B6-84BE-CC53-97CE0F1578B0}"/>
                    </a:ext>
                  </a:extLst>
                </p:cNvPr>
                <p:cNvPicPr>
                  <a:picLocks noChangeAspect="1"/>
                </p:cNvPicPr>
                <p:nvPr/>
              </p:nvPicPr>
              <p:blipFill>
                <a:blip r:embed="rId14"/>
                <a:stretch>
                  <a:fillRect/>
                </a:stretch>
              </p:blipFill>
              <p:spPr>
                <a:xfrm>
                  <a:off x="6775380" y="4369475"/>
                  <a:ext cx="365760" cy="365760"/>
                </a:xfrm>
                <a:prstGeom prst="rect">
                  <a:avLst/>
                </a:prstGeom>
              </p:spPr>
            </p:pic>
            <p:sp>
              <p:nvSpPr>
                <p:cNvPr id="102" name="Freeform: Shape 101">
                  <a:extLst>
                    <a:ext uri="{FF2B5EF4-FFF2-40B4-BE49-F238E27FC236}">
                      <a16:creationId xmlns:a16="http://schemas.microsoft.com/office/drawing/2014/main" id="{39814C64-AABB-4F6A-B489-A84B937EA6AB}"/>
                    </a:ext>
                  </a:extLst>
                </p:cNvPr>
                <p:cNvSpPr/>
                <p:nvPr/>
              </p:nvSpPr>
              <p:spPr>
                <a:xfrm>
                  <a:off x="7244508" y="4381844"/>
                  <a:ext cx="1874463" cy="341022"/>
                </a:xfrm>
                <a:custGeom>
                  <a:avLst/>
                  <a:gdLst>
                    <a:gd name="connsiteX0" fmla="*/ 0 w 6952806"/>
                    <a:gd name="connsiteY0" fmla="*/ 0 h 445778"/>
                    <a:gd name="connsiteX1" fmla="*/ 6952806 w 6952806"/>
                    <a:gd name="connsiteY1" fmla="*/ 0 h 445778"/>
                    <a:gd name="connsiteX2" fmla="*/ 6952806 w 6952806"/>
                    <a:gd name="connsiteY2" fmla="*/ 445778 h 445778"/>
                    <a:gd name="connsiteX3" fmla="*/ 0 w 6952806"/>
                    <a:gd name="connsiteY3" fmla="*/ 445778 h 445778"/>
                    <a:gd name="connsiteX4" fmla="*/ 0 w 6952806"/>
                    <a:gd name="connsiteY4" fmla="*/ 0 h 445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2806" h="445778">
                      <a:moveTo>
                        <a:pt x="0" y="0"/>
                      </a:moveTo>
                      <a:lnTo>
                        <a:pt x="6952806" y="0"/>
                      </a:lnTo>
                      <a:lnTo>
                        <a:pt x="6952806" y="445778"/>
                      </a:lnTo>
                      <a:lnTo>
                        <a:pt x="0" y="4457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defTabSz="977900">
                    <a:lnSpc>
                      <a:spcPct val="90000"/>
                    </a:lnSpc>
                    <a:spcBef>
                      <a:spcPct val="0"/>
                    </a:spcBef>
                    <a:spcAft>
                      <a:spcPct val="35000"/>
                    </a:spcAft>
                    <a:buNone/>
                  </a:pPr>
                  <a:r>
                    <a:rPr lang="en-IN" sz="1400" kern="1200">
                      <a:solidFill>
                        <a:schemeClr val="tx1"/>
                      </a:solidFill>
                    </a:rPr>
                    <a:t>Proportion of unique words</a:t>
                  </a:r>
                </a:p>
              </p:txBody>
            </p:sp>
            <p:pic>
              <p:nvPicPr>
                <p:cNvPr id="135" name="Picture 134">
                  <a:extLst>
                    <a:ext uri="{FF2B5EF4-FFF2-40B4-BE49-F238E27FC236}">
                      <a16:creationId xmlns:a16="http://schemas.microsoft.com/office/drawing/2014/main" id="{1C0BC9C9-916B-796F-C1E4-977E66734505}"/>
                    </a:ext>
                  </a:extLst>
                </p:cNvPr>
                <p:cNvPicPr>
                  <a:picLocks noChangeAspect="1"/>
                </p:cNvPicPr>
                <p:nvPr/>
              </p:nvPicPr>
              <p:blipFill>
                <a:blip r:embed="rId13"/>
                <a:stretch>
                  <a:fillRect/>
                </a:stretch>
              </p:blipFill>
              <p:spPr>
                <a:xfrm>
                  <a:off x="9182818" y="4323755"/>
                  <a:ext cx="457200" cy="457200"/>
                </a:xfrm>
                <a:prstGeom prst="rect">
                  <a:avLst/>
                </a:prstGeom>
              </p:spPr>
            </p:pic>
            <p:sp>
              <p:nvSpPr>
                <p:cNvPr id="136" name="Freeform: Shape 135">
                  <a:extLst>
                    <a:ext uri="{FF2B5EF4-FFF2-40B4-BE49-F238E27FC236}">
                      <a16:creationId xmlns:a16="http://schemas.microsoft.com/office/drawing/2014/main" id="{40E2DB4A-282C-A1B1-3FE0-87365FCAB6FA}"/>
                    </a:ext>
                  </a:extLst>
                </p:cNvPr>
                <p:cNvSpPr/>
                <p:nvPr/>
              </p:nvSpPr>
              <p:spPr>
                <a:xfrm>
                  <a:off x="9679539" y="4381844"/>
                  <a:ext cx="1874463" cy="341022"/>
                </a:xfrm>
                <a:custGeom>
                  <a:avLst/>
                  <a:gdLst>
                    <a:gd name="connsiteX0" fmla="*/ 0 w 6952806"/>
                    <a:gd name="connsiteY0" fmla="*/ 0 h 445778"/>
                    <a:gd name="connsiteX1" fmla="*/ 6952806 w 6952806"/>
                    <a:gd name="connsiteY1" fmla="*/ 0 h 445778"/>
                    <a:gd name="connsiteX2" fmla="*/ 6952806 w 6952806"/>
                    <a:gd name="connsiteY2" fmla="*/ 445778 h 445778"/>
                    <a:gd name="connsiteX3" fmla="*/ 0 w 6952806"/>
                    <a:gd name="connsiteY3" fmla="*/ 445778 h 445778"/>
                    <a:gd name="connsiteX4" fmla="*/ 0 w 6952806"/>
                    <a:gd name="connsiteY4" fmla="*/ 0 h 445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2806" h="445778">
                      <a:moveTo>
                        <a:pt x="0" y="0"/>
                      </a:moveTo>
                      <a:lnTo>
                        <a:pt x="6952806" y="0"/>
                      </a:lnTo>
                      <a:lnTo>
                        <a:pt x="6952806" y="445778"/>
                      </a:lnTo>
                      <a:lnTo>
                        <a:pt x="0" y="4457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defTabSz="977900">
                    <a:lnSpc>
                      <a:spcPct val="90000"/>
                    </a:lnSpc>
                    <a:spcBef>
                      <a:spcPct val="0"/>
                    </a:spcBef>
                    <a:spcAft>
                      <a:spcPct val="35000"/>
                    </a:spcAft>
                    <a:buNone/>
                  </a:pPr>
                  <a:r>
                    <a:rPr lang="en-IN" sz="1400" kern="1200">
                      <a:solidFill>
                        <a:schemeClr val="tx1"/>
                      </a:solidFill>
                    </a:rPr>
                    <a:t>Characters per</a:t>
                  </a:r>
                  <a:br>
                    <a:rPr lang="en-IN" sz="1400" kern="1200">
                      <a:solidFill>
                        <a:schemeClr val="tx1"/>
                      </a:solidFill>
                    </a:rPr>
                  </a:br>
                  <a:r>
                    <a:rPr lang="en-IN" sz="1400" kern="1200">
                      <a:solidFill>
                        <a:schemeClr val="tx1"/>
                      </a:solidFill>
                    </a:rPr>
                    <a:t>word</a:t>
                  </a:r>
                </a:p>
              </p:txBody>
            </p:sp>
          </p:grpSp>
        </p:grpSp>
        <p:sp>
          <p:nvSpPr>
            <p:cNvPr id="143" name="Freeform: Shape 142">
              <a:extLst>
                <a:ext uri="{FF2B5EF4-FFF2-40B4-BE49-F238E27FC236}">
                  <a16:creationId xmlns:a16="http://schemas.microsoft.com/office/drawing/2014/main" id="{104159D9-08C7-6794-910D-D9B5E663D717}"/>
                </a:ext>
              </a:extLst>
            </p:cNvPr>
            <p:cNvSpPr/>
            <p:nvPr/>
          </p:nvSpPr>
          <p:spPr>
            <a:xfrm>
              <a:off x="7005603" y="1350771"/>
              <a:ext cx="4281487" cy="445778"/>
            </a:xfrm>
            <a:custGeom>
              <a:avLst/>
              <a:gdLst>
                <a:gd name="connsiteX0" fmla="*/ 0 w 6952806"/>
                <a:gd name="connsiteY0" fmla="*/ 0 h 445778"/>
                <a:gd name="connsiteX1" fmla="*/ 6952806 w 6952806"/>
                <a:gd name="connsiteY1" fmla="*/ 0 h 445778"/>
                <a:gd name="connsiteX2" fmla="*/ 6952806 w 6952806"/>
                <a:gd name="connsiteY2" fmla="*/ 445778 h 445778"/>
                <a:gd name="connsiteX3" fmla="*/ 0 w 6952806"/>
                <a:gd name="connsiteY3" fmla="*/ 445778 h 445778"/>
                <a:gd name="connsiteX4" fmla="*/ 0 w 6952806"/>
                <a:gd name="connsiteY4" fmla="*/ 0 h 445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2806" h="445778">
                  <a:moveTo>
                    <a:pt x="0" y="0"/>
                  </a:moveTo>
                  <a:lnTo>
                    <a:pt x="6952806" y="0"/>
                  </a:lnTo>
                  <a:lnTo>
                    <a:pt x="6952806" y="445778"/>
                  </a:lnTo>
                  <a:lnTo>
                    <a:pt x="0" y="4457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IN" b="1" kern="1200"/>
                <a:t>Common Feature Parameters</a:t>
              </a:r>
            </a:p>
          </p:txBody>
        </p:sp>
      </p:grpSp>
    </p:spTree>
    <p:extLst>
      <p:ext uri="{BB962C8B-B14F-4D97-AF65-F5344CB8AC3E}">
        <p14:creationId xmlns:p14="http://schemas.microsoft.com/office/powerpoint/2010/main" val="306827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left)">
                                      <p:cBhvr>
                                        <p:cTn id="15" dur="500"/>
                                        <p:tgtEl>
                                          <p:spTgt spid="6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left)">
                                      <p:cBhvr>
                                        <p:cTn id="23" dur="500"/>
                                        <p:tgtEl>
                                          <p:spTgt spid="3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childTnLst>
                          </p:cTn>
                        </p:par>
                        <p:par>
                          <p:cTn id="28" fill="hold">
                            <p:stCondLst>
                              <p:cond delay="3000"/>
                            </p:stCondLst>
                            <p:childTnLst>
                              <p:par>
                                <p:cTn id="29" presetID="10" presetClass="entr" presetSubtype="0" fill="hold" nodeType="afterEffect">
                                  <p:stCondLst>
                                    <p:cond delay="500"/>
                                  </p:stCondLst>
                                  <p:childTnLst>
                                    <p:set>
                                      <p:cBhvr>
                                        <p:cTn id="30" dur="1" fill="hold">
                                          <p:stCondLst>
                                            <p:cond delay="0"/>
                                          </p:stCondLst>
                                        </p:cTn>
                                        <p:tgtEl>
                                          <p:spTgt spid="144"/>
                                        </p:tgtEl>
                                        <p:attrNameLst>
                                          <p:attrName>style.visibility</p:attrName>
                                        </p:attrNameLst>
                                      </p:cBhvr>
                                      <p:to>
                                        <p:strVal val="visible"/>
                                      </p:to>
                                    </p:set>
                                    <p:animEffect transition="in" filter="fade">
                                      <p:cBhvr>
                                        <p:cTn id="31"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09398"/>
          </a:xfrm>
        </p:spPr>
        <p:txBody>
          <a:bodyPr/>
          <a:lstStyle/>
          <a:p>
            <a:r>
              <a:rPr lang="en-US" sz="4400"/>
              <a:t>What are the issues with  these metrics?</a:t>
            </a:r>
          </a:p>
        </p:txBody>
      </p:sp>
      <p:pic>
        <p:nvPicPr>
          <p:cNvPr id="8" name="Picture 7">
            <a:extLst>
              <a:ext uri="{FF2B5EF4-FFF2-40B4-BE49-F238E27FC236}">
                <a16:creationId xmlns:a16="http://schemas.microsoft.com/office/drawing/2014/main" id="{E2C4EF87-F957-4AC1-E481-F9FF9AABB2FA}"/>
              </a:ext>
            </a:extLst>
          </p:cNvPr>
          <p:cNvPicPr>
            <a:picLocks noChangeAspect="1"/>
          </p:cNvPicPr>
          <p:nvPr/>
        </p:nvPicPr>
        <p:blipFill rotWithShape="1">
          <a:blip r:embed="rId3">
            <a:extLst>
              <a:ext uri="{28A0092B-C50C-407E-A947-70E740481C1C}">
                <a14:useLocalDpi xmlns:a14="http://schemas.microsoft.com/office/drawing/2010/main" val="0"/>
              </a:ext>
            </a:extLst>
          </a:blip>
          <a:srcRect l="13975" t="10814" r="1781" b="12928"/>
          <a:stretch/>
        </p:blipFill>
        <p:spPr bwMode="auto">
          <a:xfrm>
            <a:off x="11503304" y="190539"/>
            <a:ext cx="586986" cy="586986"/>
          </a:xfrm>
          <a:prstGeom prst="ellipse">
            <a:avLst/>
          </a:prstGeom>
          <a:noFill/>
          <a:ln w="19050">
            <a:solidFill>
              <a:srgbClr val="8E6F3E"/>
            </a:solidFill>
          </a:ln>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89C9DF97-F17D-E2EC-642B-9BBDF672B579}"/>
              </a:ext>
            </a:extLst>
          </p:cNvPr>
          <p:cNvGrpSpPr/>
          <p:nvPr/>
        </p:nvGrpSpPr>
        <p:grpSpPr>
          <a:xfrm>
            <a:off x="6352560" y="1323442"/>
            <a:ext cx="4791697" cy="4528262"/>
            <a:chOff x="6352560" y="1323442"/>
            <a:chExt cx="4791697" cy="4528262"/>
          </a:xfrm>
        </p:grpSpPr>
        <p:pic>
          <p:nvPicPr>
            <p:cNvPr id="9" name="Picture 7" descr="Graphical user interface, shape&#10;&#10;Description automatically generated">
              <a:extLst>
                <a:ext uri="{FF2B5EF4-FFF2-40B4-BE49-F238E27FC236}">
                  <a16:creationId xmlns:a16="http://schemas.microsoft.com/office/drawing/2014/main" id="{1CB76C35-2749-7778-4A65-C46910A1E81D}"/>
                </a:ext>
              </a:extLst>
            </p:cNvPr>
            <p:cNvPicPr>
              <a:picLocks noChangeAspect="1"/>
            </p:cNvPicPr>
            <p:nvPr/>
          </p:nvPicPr>
          <p:blipFill rotWithShape="1">
            <a:blip r:embed="rId4"/>
            <a:srcRect r="6207"/>
            <a:stretch/>
          </p:blipFill>
          <p:spPr>
            <a:xfrm>
              <a:off x="6674431" y="2001120"/>
              <a:ext cx="4147956" cy="3850584"/>
            </a:xfrm>
            <a:prstGeom prst="roundRect">
              <a:avLst>
                <a:gd name="adj" fmla="val 2608"/>
              </a:avLst>
            </a:prstGeom>
            <a:ln w="19050">
              <a:solidFill>
                <a:schemeClr val="bg1"/>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D736B0AB-4931-DC0B-F9C9-6A7CD8BBA7A7}"/>
                </a:ext>
              </a:extLst>
            </p:cNvPr>
            <p:cNvSpPr txBox="1"/>
            <p:nvPr/>
          </p:nvSpPr>
          <p:spPr>
            <a:xfrm>
              <a:off x="6352560" y="1323442"/>
              <a:ext cx="4791697" cy="646331"/>
            </a:xfrm>
            <a:prstGeom prst="rect">
              <a:avLst/>
            </a:prstGeom>
            <a:noFill/>
          </p:spPr>
          <p:txBody>
            <a:bodyPr wrap="square" lIns="91440" tIns="45720" rIns="91440" bIns="45720" anchor="t">
              <a:spAutoFit/>
            </a:bodyPr>
            <a:lstStyle/>
            <a:p>
              <a:pPr algn="ctr"/>
              <a:r>
                <a:rPr lang="en-US" sz="1200" err="1">
                  <a:latin typeface="Acumin Pro"/>
                </a:rPr>
                <a:t>Textstat</a:t>
              </a:r>
              <a:r>
                <a:rPr lang="en-US" sz="1200">
                  <a:latin typeface="Acumin Pro"/>
                </a:rPr>
                <a:t> Analysis: Most metrics struggle to clearly distinguish between simple and complex English sentences when they are of similar length</a:t>
              </a:r>
              <a:endParaRPr lang="en-US" sz="1200"/>
            </a:p>
          </p:txBody>
        </p:sp>
      </p:grpSp>
      <p:pic>
        <p:nvPicPr>
          <p:cNvPr id="3" name="Purdue Logo" descr="Purdue Logo">
            <a:extLst>
              <a:ext uri="{FF2B5EF4-FFF2-40B4-BE49-F238E27FC236}">
                <a16:creationId xmlns:a16="http://schemas.microsoft.com/office/drawing/2014/main" id="{9BA7A391-24AC-24AF-8CCA-7EE15E81FA67}"/>
              </a:ext>
            </a:extLst>
          </p:cNvPr>
          <p:cNvPicPr>
            <a:picLocks noChangeAspect="1"/>
          </p:cNvPicPr>
          <p:nvPr/>
        </p:nvPicPr>
        <p:blipFill>
          <a:blip r:embed="rId5"/>
          <a:stretch>
            <a:fillRect/>
          </a:stretch>
        </p:blipFill>
        <p:spPr>
          <a:xfrm>
            <a:off x="217599" y="6260463"/>
            <a:ext cx="1673207" cy="299500"/>
          </a:xfrm>
          <a:prstGeom prst="rect">
            <a:avLst/>
          </a:prstGeom>
        </p:spPr>
      </p:pic>
      <p:pic>
        <p:nvPicPr>
          <p:cNvPr id="4" name="Google Shape;13;p2">
            <a:extLst>
              <a:ext uri="{FF2B5EF4-FFF2-40B4-BE49-F238E27FC236}">
                <a16:creationId xmlns:a16="http://schemas.microsoft.com/office/drawing/2014/main" id="{F5EF8982-A395-95BE-6F52-D5AA5E4295FE}"/>
              </a:ext>
            </a:extLst>
          </p:cNvPr>
          <p:cNvPicPr preferRelativeResize="0"/>
          <p:nvPr/>
        </p:nvPicPr>
        <p:blipFill>
          <a:blip r:embed="rId6">
            <a:alphaModFix/>
          </a:blip>
          <a:stretch>
            <a:fillRect/>
          </a:stretch>
        </p:blipFill>
        <p:spPr>
          <a:xfrm>
            <a:off x="11230037" y="6218740"/>
            <a:ext cx="713523" cy="382946"/>
          </a:xfrm>
          <a:prstGeom prst="rect">
            <a:avLst/>
          </a:prstGeom>
          <a:noFill/>
          <a:ln>
            <a:noFill/>
          </a:ln>
        </p:spPr>
      </p:pic>
      <p:sp>
        <p:nvSpPr>
          <p:cNvPr id="6" name="Google Shape;397;p20">
            <a:extLst>
              <a:ext uri="{FF2B5EF4-FFF2-40B4-BE49-F238E27FC236}">
                <a16:creationId xmlns:a16="http://schemas.microsoft.com/office/drawing/2014/main" id="{C62EEEED-BD79-3641-AFD8-B87827275E0A}"/>
              </a:ext>
            </a:extLst>
          </p:cNvPr>
          <p:cNvSpPr/>
          <p:nvPr/>
        </p:nvSpPr>
        <p:spPr>
          <a:xfrm>
            <a:off x="3202836" y="1398629"/>
            <a:ext cx="52581" cy="4728484"/>
          </a:xfrm>
          <a:custGeom>
            <a:avLst/>
            <a:gdLst/>
            <a:ahLst/>
            <a:cxnLst/>
            <a:rect l="l" t="t" r="r" b="b"/>
            <a:pathLst>
              <a:path w="1513" h="166415" extrusionOk="0">
                <a:moveTo>
                  <a:pt x="751" y="1"/>
                </a:moveTo>
                <a:cubicBezTo>
                  <a:pt x="346" y="1"/>
                  <a:pt x="1" y="334"/>
                  <a:pt x="1" y="751"/>
                </a:cubicBezTo>
                <a:lnTo>
                  <a:pt x="1" y="165664"/>
                </a:lnTo>
                <a:cubicBezTo>
                  <a:pt x="1" y="166081"/>
                  <a:pt x="334" y="166414"/>
                  <a:pt x="751" y="166414"/>
                </a:cubicBezTo>
                <a:cubicBezTo>
                  <a:pt x="1167" y="166414"/>
                  <a:pt x="1513" y="166081"/>
                  <a:pt x="1513" y="165664"/>
                </a:cubicBezTo>
                <a:lnTo>
                  <a:pt x="1513" y="751"/>
                </a:lnTo>
                <a:cubicBezTo>
                  <a:pt x="1513" y="334"/>
                  <a:pt x="1167" y="1"/>
                  <a:pt x="751"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ea typeface="Fira Sans Extra Condensed"/>
              <a:cs typeface="Fira Sans Extra Condensed"/>
              <a:sym typeface="Fira Sans Extra Condensed"/>
            </a:endParaRPr>
          </a:p>
        </p:txBody>
      </p:sp>
      <p:grpSp>
        <p:nvGrpSpPr>
          <p:cNvPr id="74" name="Group 73">
            <a:extLst>
              <a:ext uri="{FF2B5EF4-FFF2-40B4-BE49-F238E27FC236}">
                <a16:creationId xmlns:a16="http://schemas.microsoft.com/office/drawing/2014/main" id="{80DA69FD-DAA9-84EB-270E-1F8A63AAAD7E}"/>
              </a:ext>
            </a:extLst>
          </p:cNvPr>
          <p:cNvGrpSpPr/>
          <p:nvPr/>
        </p:nvGrpSpPr>
        <p:grpSpPr>
          <a:xfrm>
            <a:off x="3065818" y="4899918"/>
            <a:ext cx="2336671" cy="1101109"/>
            <a:chOff x="3065818" y="4899918"/>
            <a:chExt cx="2336671" cy="1101109"/>
          </a:xfrm>
        </p:grpSpPr>
        <p:sp>
          <p:nvSpPr>
            <p:cNvPr id="7" name="Google Shape;400;p20">
              <a:extLst>
                <a:ext uri="{FF2B5EF4-FFF2-40B4-BE49-F238E27FC236}">
                  <a16:creationId xmlns:a16="http://schemas.microsoft.com/office/drawing/2014/main" id="{751EB3DF-0452-7AB8-1645-2E63DEC13471}"/>
                </a:ext>
              </a:extLst>
            </p:cNvPr>
            <p:cNvSpPr/>
            <p:nvPr/>
          </p:nvSpPr>
          <p:spPr>
            <a:xfrm>
              <a:off x="3065818" y="4920801"/>
              <a:ext cx="2226616" cy="1080226"/>
            </a:xfrm>
            <a:custGeom>
              <a:avLst/>
              <a:gdLst/>
              <a:ahLst/>
              <a:cxnLst/>
              <a:rect l="l" t="t" r="r" b="b"/>
              <a:pathLst>
                <a:path w="51793" h="25127" extrusionOk="0">
                  <a:moveTo>
                    <a:pt x="18228" y="0"/>
                  </a:moveTo>
                  <a:cubicBezTo>
                    <a:pt x="16310" y="0"/>
                    <a:pt x="14715" y="1511"/>
                    <a:pt x="14657" y="3432"/>
                  </a:cubicBezTo>
                  <a:lnTo>
                    <a:pt x="14348" y="12588"/>
                  </a:lnTo>
                  <a:cubicBezTo>
                    <a:pt x="14312" y="13696"/>
                    <a:pt x="13396" y="14565"/>
                    <a:pt x="12283" y="14565"/>
                  </a:cubicBezTo>
                  <a:cubicBezTo>
                    <a:pt x="12261" y="14565"/>
                    <a:pt x="12239" y="14565"/>
                    <a:pt x="12216" y="14564"/>
                  </a:cubicBezTo>
                  <a:lnTo>
                    <a:pt x="8871" y="14457"/>
                  </a:lnTo>
                  <a:cubicBezTo>
                    <a:pt x="8121" y="14433"/>
                    <a:pt x="7466" y="14004"/>
                    <a:pt x="7132" y="13397"/>
                  </a:cubicBezTo>
                  <a:cubicBezTo>
                    <a:pt x="6501" y="12302"/>
                    <a:pt x="5334" y="11540"/>
                    <a:pt x="3965" y="11492"/>
                  </a:cubicBezTo>
                  <a:cubicBezTo>
                    <a:pt x="3921" y="11491"/>
                    <a:pt x="3877" y="11490"/>
                    <a:pt x="3833" y="11490"/>
                  </a:cubicBezTo>
                  <a:cubicBezTo>
                    <a:pt x="1808" y="11490"/>
                    <a:pt x="130" y="13084"/>
                    <a:pt x="60" y="15100"/>
                  </a:cubicBezTo>
                  <a:cubicBezTo>
                    <a:pt x="0" y="17159"/>
                    <a:pt x="1632" y="18886"/>
                    <a:pt x="3715" y="18957"/>
                  </a:cubicBezTo>
                  <a:cubicBezTo>
                    <a:pt x="3750" y="18958"/>
                    <a:pt x="3784" y="18959"/>
                    <a:pt x="3818" y="18959"/>
                  </a:cubicBezTo>
                  <a:cubicBezTo>
                    <a:pt x="5145" y="18959"/>
                    <a:pt x="6317" y="18288"/>
                    <a:pt x="7001" y="17267"/>
                  </a:cubicBezTo>
                  <a:cubicBezTo>
                    <a:pt x="7371" y="16689"/>
                    <a:pt x="8020" y="16325"/>
                    <a:pt x="8743" y="16325"/>
                  </a:cubicBezTo>
                  <a:cubicBezTo>
                    <a:pt x="8765" y="16325"/>
                    <a:pt x="8788" y="16325"/>
                    <a:pt x="8811" y="16326"/>
                  </a:cubicBezTo>
                  <a:lnTo>
                    <a:pt x="12157" y="16433"/>
                  </a:lnTo>
                  <a:cubicBezTo>
                    <a:pt x="13300" y="16469"/>
                    <a:pt x="14193" y="17410"/>
                    <a:pt x="14157" y="18541"/>
                  </a:cubicBezTo>
                  <a:lnTo>
                    <a:pt x="14097" y="20469"/>
                  </a:lnTo>
                  <a:cubicBezTo>
                    <a:pt x="14026" y="22434"/>
                    <a:pt x="15586" y="24077"/>
                    <a:pt x="17562" y="24137"/>
                  </a:cubicBezTo>
                  <a:lnTo>
                    <a:pt x="47459" y="25125"/>
                  </a:lnTo>
                  <a:cubicBezTo>
                    <a:pt x="47496" y="25126"/>
                    <a:pt x="47533" y="25126"/>
                    <a:pt x="47570" y="25126"/>
                  </a:cubicBezTo>
                  <a:cubicBezTo>
                    <a:pt x="49509" y="25126"/>
                    <a:pt x="51103" y="23612"/>
                    <a:pt x="51174" y="21696"/>
                  </a:cubicBezTo>
                  <a:lnTo>
                    <a:pt x="51733" y="4646"/>
                  </a:lnTo>
                  <a:cubicBezTo>
                    <a:pt x="51793" y="2693"/>
                    <a:pt x="50245" y="1050"/>
                    <a:pt x="48257" y="979"/>
                  </a:cubicBezTo>
                  <a:lnTo>
                    <a:pt x="18360" y="3"/>
                  </a:lnTo>
                  <a:cubicBezTo>
                    <a:pt x="18316" y="1"/>
                    <a:pt x="18271" y="0"/>
                    <a:pt x="18228"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ea typeface="Fira Sans Extra Condensed"/>
                <a:cs typeface="Fira Sans Extra Condensed"/>
                <a:sym typeface="Fira Sans Extra Condensed"/>
              </a:endParaRPr>
            </a:p>
          </p:txBody>
        </p:sp>
        <p:sp>
          <p:nvSpPr>
            <p:cNvPr id="10" name="Google Shape;401;p20">
              <a:extLst>
                <a:ext uri="{FF2B5EF4-FFF2-40B4-BE49-F238E27FC236}">
                  <a16:creationId xmlns:a16="http://schemas.microsoft.com/office/drawing/2014/main" id="{2098212C-06B2-FF84-AE3E-B813F4EBE4FB}"/>
                </a:ext>
              </a:extLst>
            </p:cNvPr>
            <p:cNvSpPr/>
            <p:nvPr/>
          </p:nvSpPr>
          <p:spPr>
            <a:xfrm>
              <a:off x="5202838" y="5187451"/>
              <a:ext cx="199648" cy="288109"/>
            </a:xfrm>
            <a:custGeom>
              <a:avLst/>
              <a:gdLst/>
              <a:ahLst/>
              <a:cxnLst/>
              <a:rect l="l" t="t" r="r" b="b"/>
              <a:pathLst>
                <a:path w="4644" h="6025" extrusionOk="0">
                  <a:moveTo>
                    <a:pt x="0" y="0"/>
                  </a:moveTo>
                  <a:lnTo>
                    <a:pt x="0" y="6025"/>
                  </a:lnTo>
                  <a:lnTo>
                    <a:pt x="1643" y="6025"/>
                  </a:lnTo>
                  <a:cubicBezTo>
                    <a:pt x="3298" y="6025"/>
                    <a:pt x="4643" y="4668"/>
                    <a:pt x="4643" y="3013"/>
                  </a:cubicBezTo>
                  <a:cubicBezTo>
                    <a:pt x="4643" y="2179"/>
                    <a:pt x="4310" y="1429"/>
                    <a:pt x="3762" y="893"/>
                  </a:cubicBezTo>
                  <a:cubicBezTo>
                    <a:pt x="3215" y="346"/>
                    <a:pt x="2465" y="0"/>
                    <a:pt x="1643" y="0"/>
                  </a:cubicBezTo>
                  <a:close/>
                </a:path>
              </a:pathLst>
            </a:custGeom>
            <a:solidFill>
              <a:schemeClr val="bg1"/>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ea typeface="Fira Sans Extra Condensed"/>
                <a:cs typeface="Fira Sans Extra Condensed"/>
                <a:sym typeface="Fira Sans Extra Condensed"/>
              </a:endParaRPr>
            </a:p>
          </p:txBody>
        </p:sp>
        <p:sp>
          <p:nvSpPr>
            <p:cNvPr id="12" name="Google Shape;402;p20">
              <a:extLst>
                <a:ext uri="{FF2B5EF4-FFF2-40B4-BE49-F238E27FC236}">
                  <a16:creationId xmlns:a16="http://schemas.microsoft.com/office/drawing/2014/main" id="{76AC95E7-6E4E-83CC-9123-E103150EA5BB}"/>
                </a:ext>
              </a:extLst>
            </p:cNvPr>
            <p:cNvSpPr/>
            <p:nvPr/>
          </p:nvSpPr>
          <p:spPr>
            <a:xfrm>
              <a:off x="3068398" y="4900424"/>
              <a:ext cx="2180530" cy="1038612"/>
            </a:xfrm>
            <a:custGeom>
              <a:avLst/>
              <a:gdLst/>
              <a:ahLst/>
              <a:cxnLst/>
              <a:rect l="l" t="t" r="r" b="b"/>
              <a:pathLst>
                <a:path w="50721" h="24159" extrusionOk="0">
                  <a:moveTo>
                    <a:pt x="17597" y="0"/>
                  </a:moveTo>
                  <a:cubicBezTo>
                    <a:pt x="15633" y="0"/>
                    <a:pt x="14037" y="1596"/>
                    <a:pt x="14037" y="3548"/>
                  </a:cubicBezTo>
                  <a:lnTo>
                    <a:pt x="14037" y="12716"/>
                  </a:lnTo>
                  <a:cubicBezTo>
                    <a:pt x="14037" y="13847"/>
                    <a:pt x="13121" y="14764"/>
                    <a:pt x="11990" y="14764"/>
                  </a:cubicBezTo>
                  <a:lnTo>
                    <a:pt x="8692" y="14764"/>
                  </a:lnTo>
                  <a:cubicBezTo>
                    <a:pt x="7941" y="14764"/>
                    <a:pt x="7287" y="14359"/>
                    <a:pt x="6929" y="13764"/>
                  </a:cubicBezTo>
                  <a:cubicBezTo>
                    <a:pt x="6275" y="12681"/>
                    <a:pt x="5084" y="11966"/>
                    <a:pt x="3739" y="11966"/>
                  </a:cubicBezTo>
                  <a:cubicBezTo>
                    <a:pt x="1679" y="11966"/>
                    <a:pt x="0" y="13633"/>
                    <a:pt x="0" y="15693"/>
                  </a:cubicBezTo>
                  <a:cubicBezTo>
                    <a:pt x="0" y="17753"/>
                    <a:pt x="1679" y="19431"/>
                    <a:pt x="3739" y="19431"/>
                  </a:cubicBezTo>
                  <a:cubicBezTo>
                    <a:pt x="5084" y="19431"/>
                    <a:pt x="6275" y="18705"/>
                    <a:pt x="6929" y="17633"/>
                  </a:cubicBezTo>
                  <a:cubicBezTo>
                    <a:pt x="7287" y="17026"/>
                    <a:pt x="7941" y="16633"/>
                    <a:pt x="8692" y="16633"/>
                  </a:cubicBezTo>
                  <a:lnTo>
                    <a:pt x="11990" y="16633"/>
                  </a:lnTo>
                  <a:cubicBezTo>
                    <a:pt x="13121" y="16633"/>
                    <a:pt x="14037" y="17538"/>
                    <a:pt x="14037" y="18669"/>
                  </a:cubicBezTo>
                  <a:lnTo>
                    <a:pt x="14037" y="20598"/>
                  </a:lnTo>
                  <a:cubicBezTo>
                    <a:pt x="14037" y="22563"/>
                    <a:pt x="15633" y="24158"/>
                    <a:pt x="17597" y="24158"/>
                  </a:cubicBezTo>
                  <a:lnTo>
                    <a:pt x="47173" y="24158"/>
                  </a:lnTo>
                  <a:cubicBezTo>
                    <a:pt x="49137" y="24158"/>
                    <a:pt x="50721" y="22563"/>
                    <a:pt x="50721" y="20598"/>
                  </a:cubicBezTo>
                  <a:lnTo>
                    <a:pt x="50721" y="3548"/>
                  </a:lnTo>
                  <a:cubicBezTo>
                    <a:pt x="50721" y="1596"/>
                    <a:pt x="49137" y="0"/>
                    <a:pt x="47173" y="0"/>
                  </a:cubicBezTo>
                  <a:close/>
                </a:path>
              </a:pathLst>
            </a:custGeom>
            <a:solidFill>
              <a:srgbClr val="FDFDFD"/>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ea typeface="Fira Sans Extra Condensed"/>
                <a:cs typeface="Fira Sans Extra Condensed"/>
                <a:sym typeface="Fira Sans Extra Condensed"/>
              </a:endParaRPr>
            </a:p>
          </p:txBody>
        </p:sp>
        <p:sp>
          <p:nvSpPr>
            <p:cNvPr id="13" name="Google Shape;403;p20">
              <a:extLst>
                <a:ext uri="{FF2B5EF4-FFF2-40B4-BE49-F238E27FC236}">
                  <a16:creationId xmlns:a16="http://schemas.microsoft.com/office/drawing/2014/main" id="{BA9CAA99-FC00-92BB-C462-243EE6D0E690}"/>
                </a:ext>
              </a:extLst>
            </p:cNvPr>
            <p:cNvSpPr/>
            <p:nvPr/>
          </p:nvSpPr>
          <p:spPr>
            <a:xfrm>
              <a:off x="3098577" y="5444510"/>
              <a:ext cx="261083" cy="261083"/>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ea typeface="Fira Sans Extra Condensed"/>
                <a:cs typeface="Fira Sans Extra Condensed"/>
                <a:sym typeface="Fira Sans Extra Condensed"/>
              </a:endParaRPr>
            </a:p>
          </p:txBody>
        </p:sp>
        <p:sp>
          <p:nvSpPr>
            <p:cNvPr id="14" name="Google Shape;404;p20">
              <a:extLst>
                <a:ext uri="{FF2B5EF4-FFF2-40B4-BE49-F238E27FC236}">
                  <a16:creationId xmlns:a16="http://schemas.microsoft.com/office/drawing/2014/main" id="{C198D21E-5EEC-3396-8E0A-6E763D6E13F7}"/>
                </a:ext>
              </a:extLst>
            </p:cNvPr>
            <p:cNvSpPr/>
            <p:nvPr/>
          </p:nvSpPr>
          <p:spPr>
            <a:xfrm>
              <a:off x="3596624" y="4934108"/>
              <a:ext cx="1805865" cy="414494"/>
            </a:xfrm>
            <a:custGeom>
              <a:avLst/>
              <a:gdLst/>
              <a:ahLst/>
              <a:cxnLst/>
              <a:rect l="l" t="t" r="r" b="b"/>
              <a:pathLst>
                <a:path w="42006" h="8668" extrusionOk="0">
                  <a:moveTo>
                    <a:pt x="3001" y="0"/>
                  </a:moveTo>
                  <a:cubicBezTo>
                    <a:pt x="1465" y="0"/>
                    <a:pt x="191" y="1155"/>
                    <a:pt x="12" y="2655"/>
                  </a:cubicBezTo>
                  <a:cubicBezTo>
                    <a:pt x="0" y="2774"/>
                    <a:pt x="0" y="2893"/>
                    <a:pt x="0" y="3012"/>
                  </a:cubicBezTo>
                  <a:cubicBezTo>
                    <a:pt x="0" y="4667"/>
                    <a:pt x="1346" y="6013"/>
                    <a:pt x="3001" y="6013"/>
                  </a:cubicBezTo>
                  <a:lnTo>
                    <a:pt x="39005" y="6013"/>
                  </a:lnTo>
                  <a:cubicBezTo>
                    <a:pt x="39827" y="6013"/>
                    <a:pt x="40589" y="6358"/>
                    <a:pt x="41124" y="6894"/>
                  </a:cubicBezTo>
                  <a:cubicBezTo>
                    <a:pt x="41589" y="7358"/>
                    <a:pt x="41898" y="7977"/>
                    <a:pt x="41982" y="8668"/>
                  </a:cubicBezTo>
                  <a:lnTo>
                    <a:pt x="42005" y="8311"/>
                  </a:lnTo>
                  <a:lnTo>
                    <a:pt x="42005" y="3012"/>
                  </a:lnTo>
                  <a:cubicBezTo>
                    <a:pt x="42005" y="2179"/>
                    <a:pt x="41672" y="1429"/>
                    <a:pt x="41124" y="881"/>
                  </a:cubicBezTo>
                  <a:cubicBezTo>
                    <a:pt x="40589" y="345"/>
                    <a:pt x="39827" y="0"/>
                    <a:pt x="39005"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ea typeface="Fira Sans Extra Condensed"/>
                <a:cs typeface="Fira Sans Extra Condensed"/>
                <a:sym typeface="Fira Sans Extra Condensed"/>
              </a:endParaRPr>
            </a:p>
          </p:txBody>
        </p:sp>
        <p:sp>
          <p:nvSpPr>
            <p:cNvPr id="15" name="Google Shape;405;p20">
              <a:extLst>
                <a:ext uri="{FF2B5EF4-FFF2-40B4-BE49-F238E27FC236}">
                  <a16:creationId xmlns:a16="http://schemas.microsoft.com/office/drawing/2014/main" id="{9077A929-B5F7-ADB0-64A2-E1153685F7E2}"/>
                </a:ext>
              </a:extLst>
            </p:cNvPr>
            <p:cNvSpPr/>
            <p:nvPr/>
          </p:nvSpPr>
          <p:spPr>
            <a:xfrm>
              <a:off x="3596624" y="4899918"/>
              <a:ext cx="1805865" cy="431613"/>
            </a:xfrm>
            <a:custGeom>
              <a:avLst/>
              <a:gdLst/>
              <a:ahLst/>
              <a:cxnLst/>
              <a:rect l="l" t="t" r="r" b="b"/>
              <a:pathLst>
                <a:path w="42006" h="9026" extrusionOk="0">
                  <a:moveTo>
                    <a:pt x="3001" y="1"/>
                  </a:moveTo>
                  <a:cubicBezTo>
                    <a:pt x="1346" y="1"/>
                    <a:pt x="0" y="1346"/>
                    <a:pt x="0" y="3013"/>
                  </a:cubicBezTo>
                  <a:cubicBezTo>
                    <a:pt x="0" y="4668"/>
                    <a:pt x="1346" y="6013"/>
                    <a:pt x="3001" y="6013"/>
                  </a:cubicBezTo>
                  <a:lnTo>
                    <a:pt x="39005" y="6013"/>
                  </a:lnTo>
                  <a:cubicBezTo>
                    <a:pt x="39827" y="6013"/>
                    <a:pt x="40577" y="6359"/>
                    <a:pt x="41124" y="6906"/>
                  </a:cubicBezTo>
                  <a:cubicBezTo>
                    <a:pt x="41672" y="7442"/>
                    <a:pt x="42005" y="8192"/>
                    <a:pt x="42005" y="9026"/>
                  </a:cubicBezTo>
                  <a:lnTo>
                    <a:pt x="42005" y="3013"/>
                  </a:lnTo>
                  <a:cubicBezTo>
                    <a:pt x="42005" y="2180"/>
                    <a:pt x="41672" y="1429"/>
                    <a:pt x="41124" y="882"/>
                  </a:cubicBezTo>
                  <a:cubicBezTo>
                    <a:pt x="40577" y="346"/>
                    <a:pt x="39827" y="1"/>
                    <a:pt x="39005"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ea typeface="Fira Sans Extra Condensed"/>
                <a:cs typeface="Fira Sans Extra Condensed"/>
                <a:sym typeface="Fira Sans Extra Condensed"/>
              </a:endParaRPr>
            </a:p>
          </p:txBody>
        </p:sp>
        <p:sp>
          <p:nvSpPr>
            <p:cNvPr id="16" name="Google Shape;406;p20">
              <a:extLst>
                <a:ext uri="{FF2B5EF4-FFF2-40B4-BE49-F238E27FC236}">
                  <a16:creationId xmlns:a16="http://schemas.microsoft.com/office/drawing/2014/main" id="{2954A8AD-B96C-ED52-F798-BBFCB0947DF3}"/>
                </a:ext>
              </a:extLst>
            </p:cNvPr>
            <p:cNvSpPr txBox="1"/>
            <p:nvPr/>
          </p:nvSpPr>
          <p:spPr>
            <a:xfrm>
              <a:off x="3675611" y="5273565"/>
              <a:ext cx="1562806" cy="601313"/>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434343"/>
                  </a:solidFill>
                  <a:effectLst/>
                  <a:uLnTx/>
                  <a:uFillTx/>
                  <a:ea typeface="Roboto"/>
                  <a:cs typeface="Roboto"/>
                  <a:sym typeface="Roboto"/>
                </a:rPr>
                <a:t>Formulae are specific to tasks</a:t>
              </a:r>
              <a:endParaRPr kumimoji="0" sz="1200" b="0" i="0" u="none" strike="noStrike" kern="0" cap="none" spc="0" normalizeH="0" baseline="0" noProof="0">
                <a:ln>
                  <a:noFill/>
                </a:ln>
                <a:solidFill>
                  <a:srgbClr val="434343"/>
                </a:solidFill>
                <a:effectLst/>
                <a:uLnTx/>
                <a:uFillTx/>
                <a:ea typeface="Roboto"/>
                <a:cs typeface="Roboto"/>
                <a:sym typeface="Roboto"/>
              </a:endParaRPr>
            </a:p>
          </p:txBody>
        </p:sp>
        <p:sp>
          <p:nvSpPr>
            <p:cNvPr id="17" name="Google Shape;407;p20">
              <a:extLst>
                <a:ext uri="{FF2B5EF4-FFF2-40B4-BE49-F238E27FC236}">
                  <a16:creationId xmlns:a16="http://schemas.microsoft.com/office/drawing/2014/main" id="{F08BA780-CFE9-FEE1-E1E1-44E5E9737202}"/>
                </a:ext>
              </a:extLst>
            </p:cNvPr>
            <p:cNvSpPr txBox="1"/>
            <p:nvPr/>
          </p:nvSpPr>
          <p:spPr>
            <a:xfrm>
              <a:off x="3596615" y="4900161"/>
              <a:ext cx="1652177" cy="287672"/>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ea typeface="Fira Sans Extra Condensed Medium"/>
                  <a:cs typeface="Fira Sans Extra Condensed Medium"/>
                  <a:sym typeface="Fira Sans Extra Condensed Medium"/>
                </a:rPr>
                <a:t>Purpose</a:t>
              </a:r>
            </a:p>
          </p:txBody>
        </p:sp>
      </p:grpSp>
      <p:grpSp>
        <p:nvGrpSpPr>
          <p:cNvPr id="72" name="Group 71">
            <a:extLst>
              <a:ext uri="{FF2B5EF4-FFF2-40B4-BE49-F238E27FC236}">
                <a16:creationId xmlns:a16="http://schemas.microsoft.com/office/drawing/2014/main" id="{318098D6-22C6-E800-392D-72668EF5B42B}"/>
              </a:ext>
            </a:extLst>
          </p:cNvPr>
          <p:cNvGrpSpPr/>
          <p:nvPr/>
        </p:nvGrpSpPr>
        <p:grpSpPr>
          <a:xfrm>
            <a:off x="3065818" y="3510250"/>
            <a:ext cx="2336671" cy="1100598"/>
            <a:chOff x="3065818" y="3510250"/>
            <a:chExt cx="2336671" cy="1100598"/>
          </a:xfrm>
        </p:grpSpPr>
        <p:sp>
          <p:nvSpPr>
            <p:cNvPr id="18" name="Google Shape;409;p20">
              <a:extLst>
                <a:ext uri="{FF2B5EF4-FFF2-40B4-BE49-F238E27FC236}">
                  <a16:creationId xmlns:a16="http://schemas.microsoft.com/office/drawing/2014/main" id="{B6A544E0-4D85-862F-31A5-417A9FBDBC0A}"/>
                </a:ext>
              </a:extLst>
            </p:cNvPr>
            <p:cNvSpPr/>
            <p:nvPr/>
          </p:nvSpPr>
          <p:spPr>
            <a:xfrm>
              <a:off x="3065818" y="3530622"/>
              <a:ext cx="2226616" cy="1080226"/>
            </a:xfrm>
            <a:custGeom>
              <a:avLst/>
              <a:gdLst/>
              <a:ahLst/>
              <a:cxnLst/>
              <a:rect l="l" t="t" r="r" b="b"/>
              <a:pathLst>
                <a:path w="51793" h="25127" extrusionOk="0">
                  <a:moveTo>
                    <a:pt x="18249" y="1"/>
                  </a:moveTo>
                  <a:cubicBezTo>
                    <a:pt x="16321" y="1"/>
                    <a:pt x="14715" y="1515"/>
                    <a:pt x="14657" y="3431"/>
                  </a:cubicBezTo>
                  <a:lnTo>
                    <a:pt x="14348" y="12599"/>
                  </a:lnTo>
                  <a:cubicBezTo>
                    <a:pt x="14312" y="13708"/>
                    <a:pt x="13396" y="14577"/>
                    <a:pt x="12283" y="14577"/>
                  </a:cubicBezTo>
                  <a:cubicBezTo>
                    <a:pt x="12261" y="14577"/>
                    <a:pt x="12239" y="14576"/>
                    <a:pt x="12216" y="14576"/>
                  </a:cubicBezTo>
                  <a:lnTo>
                    <a:pt x="8871" y="14468"/>
                  </a:lnTo>
                  <a:cubicBezTo>
                    <a:pt x="8121" y="14433"/>
                    <a:pt x="7466" y="14016"/>
                    <a:pt x="7132" y="13397"/>
                  </a:cubicBezTo>
                  <a:cubicBezTo>
                    <a:pt x="6501" y="12301"/>
                    <a:pt x="5334" y="11539"/>
                    <a:pt x="3965" y="11504"/>
                  </a:cubicBezTo>
                  <a:cubicBezTo>
                    <a:pt x="3921" y="11502"/>
                    <a:pt x="3876" y="11501"/>
                    <a:pt x="3832" y="11501"/>
                  </a:cubicBezTo>
                  <a:cubicBezTo>
                    <a:pt x="1807" y="11501"/>
                    <a:pt x="130" y="13084"/>
                    <a:pt x="60" y="15099"/>
                  </a:cubicBezTo>
                  <a:cubicBezTo>
                    <a:pt x="0" y="17159"/>
                    <a:pt x="1632" y="18886"/>
                    <a:pt x="3715" y="18957"/>
                  </a:cubicBezTo>
                  <a:cubicBezTo>
                    <a:pt x="3760" y="18959"/>
                    <a:pt x="3806" y="18959"/>
                    <a:pt x="3850" y="18959"/>
                  </a:cubicBezTo>
                  <a:cubicBezTo>
                    <a:pt x="5164" y="18959"/>
                    <a:pt x="6322" y="18291"/>
                    <a:pt x="7001" y="17266"/>
                  </a:cubicBezTo>
                  <a:cubicBezTo>
                    <a:pt x="7371" y="16700"/>
                    <a:pt x="8021" y="16325"/>
                    <a:pt x="8745" y="16325"/>
                  </a:cubicBezTo>
                  <a:cubicBezTo>
                    <a:pt x="8767" y="16325"/>
                    <a:pt x="8789" y="16325"/>
                    <a:pt x="8811" y="16326"/>
                  </a:cubicBezTo>
                  <a:lnTo>
                    <a:pt x="12157" y="16433"/>
                  </a:lnTo>
                  <a:cubicBezTo>
                    <a:pt x="13300" y="16469"/>
                    <a:pt x="14193" y="17421"/>
                    <a:pt x="14157" y="18540"/>
                  </a:cubicBezTo>
                  <a:lnTo>
                    <a:pt x="14097" y="20481"/>
                  </a:lnTo>
                  <a:cubicBezTo>
                    <a:pt x="14026" y="22434"/>
                    <a:pt x="15586" y="24077"/>
                    <a:pt x="17562" y="24148"/>
                  </a:cubicBezTo>
                  <a:lnTo>
                    <a:pt x="47459" y="25124"/>
                  </a:lnTo>
                  <a:cubicBezTo>
                    <a:pt x="47503" y="25126"/>
                    <a:pt x="47548" y="25127"/>
                    <a:pt x="47592" y="25127"/>
                  </a:cubicBezTo>
                  <a:cubicBezTo>
                    <a:pt x="49520" y="25127"/>
                    <a:pt x="51104" y="23616"/>
                    <a:pt x="51174" y="21695"/>
                  </a:cubicBezTo>
                  <a:lnTo>
                    <a:pt x="51733" y="4658"/>
                  </a:lnTo>
                  <a:cubicBezTo>
                    <a:pt x="51793" y="2693"/>
                    <a:pt x="50245" y="1050"/>
                    <a:pt x="48257" y="991"/>
                  </a:cubicBezTo>
                  <a:lnTo>
                    <a:pt x="18360" y="2"/>
                  </a:lnTo>
                  <a:cubicBezTo>
                    <a:pt x="18323" y="1"/>
                    <a:pt x="18286" y="1"/>
                    <a:pt x="18249" y="1"/>
                  </a:cubicBezTo>
                  <a:close/>
                </a:path>
              </a:pathLst>
            </a:custGeom>
            <a:solidFill>
              <a:srgbClr val="B7B7B7">
                <a:alpha val="55310"/>
              </a:srgbClr>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19" name="Google Shape;410;p20">
              <a:extLst>
                <a:ext uri="{FF2B5EF4-FFF2-40B4-BE49-F238E27FC236}">
                  <a16:creationId xmlns:a16="http://schemas.microsoft.com/office/drawing/2014/main" id="{75B0A70C-8361-4A48-8DF8-75AAEB934B35}"/>
                </a:ext>
              </a:extLst>
            </p:cNvPr>
            <p:cNvSpPr/>
            <p:nvPr/>
          </p:nvSpPr>
          <p:spPr>
            <a:xfrm>
              <a:off x="5202838" y="3798026"/>
              <a:ext cx="199648" cy="287870"/>
            </a:xfrm>
            <a:custGeom>
              <a:avLst/>
              <a:gdLst/>
              <a:ahLst/>
              <a:cxnLst/>
              <a:rect l="l" t="t" r="r" b="b"/>
              <a:pathLst>
                <a:path w="4644" h="6014" extrusionOk="0">
                  <a:moveTo>
                    <a:pt x="0" y="1"/>
                  </a:moveTo>
                  <a:lnTo>
                    <a:pt x="0" y="6014"/>
                  </a:lnTo>
                  <a:lnTo>
                    <a:pt x="1643" y="6014"/>
                  </a:lnTo>
                  <a:cubicBezTo>
                    <a:pt x="3298" y="6014"/>
                    <a:pt x="4643" y="4668"/>
                    <a:pt x="4643" y="3001"/>
                  </a:cubicBezTo>
                  <a:cubicBezTo>
                    <a:pt x="4643" y="2180"/>
                    <a:pt x="4310" y="1430"/>
                    <a:pt x="3762" y="882"/>
                  </a:cubicBezTo>
                  <a:cubicBezTo>
                    <a:pt x="3215" y="334"/>
                    <a:pt x="2465" y="1"/>
                    <a:pt x="1643" y="1"/>
                  </a:cubicBezTo>
                  <a:close/>
                </a:path>
              </a:pathLst>
            </a:custGeom>
            <a:solidFill>
              <a:srgbClr val="8E6F3E"/>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20" name="Google Shape;411;p20">
              <a:extLst>
                <a:ext uri="{FF2B5EF4-FFF2-40B4-BE49-F238E27FC236}">
                  <a16:creationId xmlns:a16="http://schemas.microsoft.com/office/drawing/2014/main" id="{DD2350B7-BF6E-A4FD-1350-574C489737BA}"/>
                </a:ext>
              </a:extLst>
            </p:cNvPr>
            <p:cNvSpPr/>
            <p:nvPr/>
          </p:nvSpPr>
          <p:spPr>
            <a:xfrm>
              <a:off x="3068398" y="3510716"/>
              <a:ext cx="2180530" cy="1038096"/>
            </a:xfrm>
            <a:custGeom>
              <a:avLst/>
              <a:gdLst/>
              <a:ahLst/>
              <a:cxnLst/>
              <a:rect l="l" t="t" r="r" b="b"/>
              <a:pathLst>
                <a:path w="50721" h="24147" extrusionOk="0">
                  <a:moveTo>
                    <a:pt x="17597" y="1"/>
                  </a:moveTo>
                  <a:cubicBezTo>
                    <a:pt x="15633" y="1"/>
                    <a:pt x="14037" y="1585"/>
                    <a:pt x="14037" y="3549"/>
                  </a:cubicBezTo>
                  <a:lnTo>
                    <a:pt x="14037" y="12717"/>
                  </a:lnTo>
                  <a:cubicBezTo>
                    <a:pt x="14037" y="13848"/>
                    <a:pt x="13121" y="14765"/>
                    <a:pt x="11990" y="14765"/>
                  </a:cubicBezTo>
                  <a:lnTo>
                    <a:pt x="8692" y="14765"/>
                  </a:lnTo>
                  <a:cubicBezTo>
                    <a:pt x="7941" y="14765"/>
                    <a:pt x="7287" y="14360"/>
                    <a:pt x="6929" y="13753"/>
                  </a:cubicBezTo>
                  <a:cubicBezTo>
                    <a:pt x="6275" y="12681"/>
                    <a:pt x="5084" y="11955"/>
                    <a:pt x="3739" y="11955"/>
                  </a:cubicBezTo>
                  <a:cubicBezTo>
                    <a:pt x="1679" y="11955"/>
                    <a:pt x="0" y="13634"/>
                    <a:pt x="0" y="15693"/>
                  </a:cubicBezTo>
                  <a:cubicBezTo>
                    <a:pt x="0" y="17753"/>
                    <a:pt x="1679" y="19420"/>
                    <a:pt x="3739" y="19420"/>
                  </a:cubicBezTo>
                  <a:cubicBezTo>
                    <a:pt x="5084" y="19420"/>
                    <a:pt x="6275" y="18706"/>
                    <a:pt x="6929" y="17622"/>
                  </a:cubicBezTo>
                  <a:cubicBezTo>
                    <a:pt x="7287" y="17027"/>
                    <a:pt x="7941" y="16622"/>
                    <a:pt x="8692" y="16622"/>
                  </a:cubicBezTo>
                  <a:lnTo>
                    <a:pt x="11990" y="16622"/>
                  </a:lnTo>
                  <a:cubicBezTo>
                    <a:pt x="13121" y="16622"/>
                    <a:pt x="14037" y="17539"/>
                    <a:pt x="14037" y="18670"/>
                  </a:cubicBezTo>
                  <a:lnTo>
                    <a:pt x="14037" y="20599"/>
                  </a:lnTo>
                  <a:cubicBezTo>
                    <a:pt x="14037" y="22551"/>
                    <a:pt x="15633" y="24147"/>
                    <a:pt x="17597" y="24147"/>
                  </a:cubicBezTo>
                  <a:lnTo>
                    <a:pt x="47173" y="24147"/>
                  </a:lnTo>
                  <a:cubicBezTo>
                    <a:pt x="49137" y="24147"/>
                    <a:pt x="50721" y="22551"/>
                    <a:pt x="50721" y="20599"/>
                  </a:cubicBezTo>
                  <a:lnTo>
                    <a:pt x="50721" y="3549"/>
                  </a:lnTo>
                  <a:cubicBezTo>
                    <a:pt x="50721" y="1585"/>
                    <a:pt x="49137" y="1"/>
                    <a:pt x="47173" y="1"/>
                  </a:cubicBezTo>
                  <a:close/>
                </a:path>
              </a:pathLst>
            </a:custGeom>
            <a:solidFill>
              <a:srgbClr val="FDFDFD"/>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21" name="Google Shape;412;p20">
              <a:extLst>
                <a:ext uri="{FF2B5EF4-FFF2-40B4-BE49-F238E27FC236}">
                  <a16:creationId xmlns:a16="http://schemas.microsoft.com/office/drawing/2014/main" id="{3F5DF979-4544-A4B3-1218-8B377B3A06B8}"/>
                </a:ext>
              </a:extLst>
            </p:cNvPr>
            <p:cNvSpPr/>
            <p:nvPr/>
          </p:nvSpPr>
          <p:spPr>
            <a:xfrm>
              <a:off x="3098577" y="4054847"/>
              <a:ext cx="261083" cy="261083"/>
            </a:xfrm>
            <a:custGeom>
              <a:avLst/>
              <a:gdLst/>
              <a:ahLst/>
              <a:cxnLst/>
              <a:rect l="l" t="t" r="r" b="b"/>
              <a:pathLst>
                <a:path w="6073" h="6073" extrusionOk="0">
                  <a:moveTo>
                    <a:pt x="3037" y="0"/>
                  </a:moveTo>
                  <a:cubicBezTo>
                    <a:pt x="1358" y="0"/>
                    <a:pt x="0" y="1358"/>
                    <a:pt x="0" y="3036"/>
                  </a:cubicBezTo>
                  <a:cubicBezTo>
                    <a:pt x="0" y="4715"/>
                    <a:pt x="1358" y="6072"/>
                    <a:pt x="3037" y="6072"/>
                  </a:cubicBezTo>
                  <a:cubicBezTo>
                    <a:pt x="4715" y="6072"/>
                    <a:pt x="6073" y="4715"/>
                    <a:pt x="6073" y="3036"/>
                  </a:cubicBezTo>
                  <a:cubicBezTo>
                    <a:pt x="6073" y="1358"/>
                    <a:pt x="4715" y="0"/>
                    <a:pt x="3037" y="0"/>
                  </a:cubicBezTo>
                  <a:close/>
                </a:path>
              </a:pathLst>
            </a:custGeom>
            <a:solidFill>
              <a:srgbClr val="8E6F3E"/>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22" name="Google Shape;413;p20">
              <a:extLst>
                <a:ext uri="{FF2B5EF4-FFF2-40B4-BE49-F238E27FC236}">
                  <a16:creationId xmlns:a16="http://schemas.microsoft.com/office/drawing/2014/main" id="{AFF11C62-D32C-B884-1506-C54EF4A2B622}"/>
                </a:ext>
              </a:extLst>
            </p:cNvPr>
            <p:cNvSpPr/>
            <p:nvPr/>
          </p:nvSpPr>
          <p:spPr>
            <a:xfrm>
              <a:off x="3596624" y="3543856"/>
              <a:ext cx="1805865" cy="414956"/>
            </a:xfrm>
            <a:custGeom>
              <a:avLst/>
              <a:gdLst/>
              <a:ahLst/>
              <a:cxnLst/>
              <a:rect l="l" t="t" r="r" b="b"/>
              <a:pathLst>
                <a:path w="42006" h="8669" extrusionOk="0">
                  <a:moveTo>
                    <a:pt x="3001" y="1"/>
                  </a:moveTo>
                  <a:cubicBezTo>
                    <a:pt x="1465" y="1"/>
                    <a:pt x="191" y="1168"/>
                    <a:pt x="12" y="2656"/>
                  </a:cubicBezTo>
                  <a:cubicBezTo>
                    <a:pt x="0" y="2775"/>
                    <a:pt x="0" y="2894"/>
                    <a:pt x="0" y="3013"/>
                  </a:cubicBezTo>
                  <a:cubicBezTo>
                    <a:pt x="0" y="4680"/>
                    <a:pt x="1346" y="6025"/>
                    <a:pt x="3001" y="6025"/>
                  </a:cubicBezTo>
                  <a:lnTo>
                    <a:pt x="39005" y="6025"/>
                  </a:lnTo>
                  <a:cubicBezTo>
                    <a:pt x="39827" y="6025"/>
                    <a:pt x="40589" y="6359"/>
                    <a:pt x="41124" y="6906"/>
                  </a:cubicBezTo>
                  <a:cubicBezTo>
                    <a:pt x="41589" y="7371"/>
                    <a:pt x="41898" y="7990"/>
                    <a:pt x="41982" y="8668"/>
                  </a:cubicBezTo>
                  <a:lnTo>
                    <a:pt x="42005" y="8311"/>
                  </a:lnTo>
                  <a:lnTo>
                    <a:pt x="42005" y="3013"/>
                  </a:lnTo>
                  <a:cubicBezTo>
                    <a:pt x="42005" y="2192"/>
                    <a:pt x="41672" y="1430"/>
                    <a:pt x="41124" y="894"/>
                  </a:cubicBezTo>
                  <a:cubicBezTo>
                    <a:pt x="40589" y="346"/>
                    <a:pt x="39827" y="1"/>
                    <a:pt x="39005" y="1"/>
                  </a:cubicBezTo>
                  <a:close/>
                </a:path>
              </a:pathLst>
            </a:custGeom>
            <a:solidFill>
              <a:srgbClr val="B7B7B7">
                <a:alpha val="55310"/>
              </a:srgbClr>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23" name="Google Shape;414;p20">
              <a:extLst>
                <a:ext uri="{FF2B5EF4-FFF2-40B4-BE49-F238E27FC236}">
                  <a16:creationId xmlns:a16="http://schemas.microsoft.com/office/drawing/2014/main" id="{E7D0FC9B-8050-A944-BF4F-7880A72FF8EF}"/>
                </a:ext>
              </a:extLst>
            </p:cNvPr>
            <p:cNvSpPr/>
            <p:nvPr/>
          </p:nvSpPr>
          <p:spPr>
            <a:xfrm>
              <a:off x="3596624" y="3510253"/>
              <a:ext cx="1805865" cy="431470"/>
            </a:xfrm>
            <a:custGeom>
              <a:avLst/>
              <a:gdLst/>
              <a:ahLst/>
              <a:cxnLst/>
              <a:rect l="l" t="t" r="r" b="b"/>
              <a:pathLst>
                <a:path w="42006" h="9014" extrusionOk="0">
                  <a:moveTo>
                    <a:pt x="3001" y="0"/>
                  </a:moveTo>
                  <a:cubicBezTo>
                    <a:pt x="1346" y="0"/>
                    <a:pt x="0" y="1346"/>
                    <a:pt x="0" y="3013"/>
                  </a:cubicBezTo>
                  <a:cubicBezTo>
                    <a:pt x="0" y="4668"/>
                    <a:pt x="1346" y="6013"/>
                    <a:pt x="3001" y="6013"/>
                  </a:cubicBezTo>
                  <a:lnTo>
                    <a:pt x="39005" y="6013"/>
                  </a:lnTo>
                  <a:cubicBezTo>
                    <a:pt x="39827" y="6013"/>
                    <a:pt x="40577" y="6346"/>
                    <a:pt x="41124" y="6894"/>
                  </a:cubicBezTo>
                  <a:cubicBezTo>
                    <a:pt x="41672" y="7442"/>
                    <a:pt x="42005" y="8192"/>
                    <a:pt x="42005" y="9013"/>
                  </a:cubicBezTo>
                  <a:lnTo>
                    <a:pt x="42005" y="3013"/>
                  </a:lnTo>
                  <a:cubicBezTo>
                    <a:pt x="42005" y="2179"/>
                    <a:pt x="41672" y="1429"/>
                    <a:pt x="41124" y="881"/>
                  </a:cubicBezTo>
                  <a:cubicBezTo>
                    <a:pt x="40577" y="334"/>
                    <a:pt x="39827" y="0"/>
                    <a:pt x="39005" y="0"/>
                  </a:cubicBezTo>
                  <a:close/>
                </a:path>
              </a:pathLst>
            </a:custGeom>
            <a:solidFill>
              <a:srgbClr val="8E6F3E"/>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24" name="Google Shape;415;p20">
              <a:extLst>
                <a:ext uri="{FF2B5EF4-FFF2-40B4-BE49-F238E27FC236}">
                  <a16:creationId xmlns:a16="http://schemas.microsoft.com/office/drawing/2014/main" id="{2E7F99BA-76E4-2D80-B774-082C7C37A008}"/>
                </a:ext>
              </a:extLst>
            </p:cNvPr>
            <p:cNvSpPr txBox="1"/>
            <p:nvPr/>
          </p:nvSpPr>
          <p:spPr>
            <a:xfrm>
              <a:off x="3675611" y="3879340"/>
              <a:ext cx="1562806" cy="601313"/>
            </a:xfrm>
            <a:prstGeom prst="rect">
              <a:avLst/>
            </a:prstGeom>
            <a:noFill/>
            <a:ln>
              <a:noFill/>
            </a:ln>
          </p:spPr>
          <p:txBody>
            <a:bodyPr spcFirstLastPara="1" wrap="square" lIns="91425" tIns="91425" rIns="91425" bIns="91425" anchor="ctr" anchorCtr="0">
              <a:noAutofit/>
            </a:bodyPr>
            <a:lstStyle/>
            <a:p>
              <a:pPr algn="ctr" defTabSz="914400">
                <a:buClr>
                  <a:srgbClr val="000000"/>
                </a:buClr>
                <a:buFont typeface="Arial"/>
                <a:buNone/>
              </a:pPr>
              <a:r>
                <a:rPr lang="en" sz="1200" kern="0">
                  <a:solidFill>
                    <a:srgbClr val="434343"/>
                  </a:solidFill>
                  <a:ea typeface="Roboto"/>
                  <a:cs typeface="Roboto"/>
                  <a:sym typeface="Roboto"/>
                </a:rPr>
                <a:t>Not context aware</a:t>
              </a:r>
              <a:endParaRPr sz="1200" kern="0">
                <a:solidFill>
                  <a:srgbClr val="434343"/>
                </a:solidFill>
                <a:ea typeface="Roboto"/>
                <a:cs typeface="Roboto"/>
                <a:sym typeface="Roboto"/>
              </a:endParaRPr>
            </a:p>
          </p:txBody>
        </p:sp>
        <p:sp>
          <p:nvSpPr>
            <p:cNvPr id="25" name="Google Shape;416;p20">
              <a:extLst>
                <a:ext uri="{FF2B5EF4-FFF2-40B4-BE49-F238E27FC236}">
                  <a16:creationId xmlns:a16="http://schemas.microsoft.com/office/drawing/2014/main" id="{33A81811-B0EA-B12B-993C-25FAEE313916}"/>
                </a:ext>
              </a:extLst>
            </p:cNvPr>
            <p:cNvSpPr txBox="1"/>
            <p:nvPr/>
          </p:nvSpPr>
          <p:spPr>
            <a:xfrm>
              <a:off x="3596615" y="3510250"/>
              <a:ext cx="1652177" cy="287672"/>
            </a:xfrm>
            <a:prstGeom prst="rect">
              <a:avLst/>
            </a:prstGeom>
            <a:noFill/>
            <a:ln>
              <a:noFill/>
            </a:ln>
          </p:spPr>
          <p:txBody>
            <a:bodyPr spcFirstLastPara="1" wrap="square" lIns="91425" tIns="91425" rIns="91425" bIns="91425" anchor="ctr" anchorCtr="0">
              <a:noAutofit/>
            </a:bodyPr>
            <a:lstStyle/>
            <a:p>
              <a:pPr algn="ctr" defTabSz="914400">
                <a:buClr>
                  <a:srgbClr val="000000"/>
                </a:buClr>
                <a:buFont typeface="Arial"/>
                <a:buNone/>
              </a:pPr>
              <a:r>
                <a:rPr lang="en-US" sz="1400" b="1" kern="0">
                  <a:solidFill>
                    <a:srgbClr val="FFFFFF"/>
                  </a:solidFill>
                  <a:ea typeface="Fira Sans Extra Condensed Medium"/>
                  <a:cs typeface="Fira Sans Extra Condensed Medium"/>
                  <a:sym typeface="Fira Sans Extra Condensed Medium"/>
                </a:rPr>
                <a:t>Context</a:t>
              </a:r>
            </a:p>
          </p:txBody>
        </p:sp>
      </p:grpSp>
      <p:grpSp>
        <p:nvGrpSpPr>
          <p:cNvPr id="70" name="Group 69">
            <a:extLst>
              <a:ext uri="{FF2B5EF4-FFF2-40B4-BE49-F238E27FC236}">
                <a16:creationId xmlns:a16="http://schemas.microsoft.com/office/drawing/2014/main" id="{4BDFC833-2428-DDC9-8979-72281B2D5EDC}"/>
              </a:ext>
            </a:extLst>
          </p:cNvPr>
          <p:cNvGrpSpPr/>
          <p:nvPr/>
        </p:nvGrpSpPr>
        <p:grpSpPr>
          <a:xfrm>
            <a:off x="3065818" y="2120030"/>
            <a:ext cx="2336671" cy="1101111"/>
            <a:chOff x="3065818" y="2120030"/>
            <a:chExt cx="2336671" cy="1101111"/>
          </a:xfrm>
        </p:grpSpPr>
        <p:sp>
          <p:nvSpPr>
            <p:cNvPr id="26" name="Google Shape;418;p20">
              <a:extLst>
                <a:ext uri="{FF2B5EF4-FFF2-40B4-BE49-F238E27FC236}">
                  <a16:creationId xmlns:a16="http://schemas.microsoft.com/office/drawing/2014/main" id="{D1F69DF1-D56D-2F07-B5D7-FAE57BDB10C5}"/>
                </a:ext>
              </a:extLst>
            </p:cNvPr>
            <p:cNvSpPr/>
            <p:nvPr/>
          </p:nvSpPr>
          <p:spPr>
            <a:xfrm>
              <a:off x="3065818" y="2140915"/>
              <a:ext cx="2226616" cy="1080226"/>
            </a:xfrm>
            <a:custGeom>
              <a:avLst/>
              <a:gdLst/>
              <a:ahLst/>
              <a:cxnLst/>
              <a:rect l="l" t="t" r="r" b="b"/>
              <a:pathLst>
                <a:path w="51793" h="25127" extrusionOk="0">
                  <a:moveTo>
                    <a:pt x="18228" y="1"/>
                  </a:moveTo>
                  <a:cubicBezTo>
                    <a:pt x="16310" y="1"/>
                    <a:pt x="14715" y="1511"/>
                    <a:pt x="14657" y="3432"/>
                  </a:cubicBezTo>
                  <a:lnTo>
                    <a:pt x="14348" y="12588"/>
                  </a:lnTo>
                  <a:cubicBezTo>
                    <a:pt x="14312" y="13697"/>
                    <a:pt x="13396" y="14565"/>
                    <a:pt x="12283" y="14565"/>
                  </a:cubicBezTo>
                  <a:cubicBezTo>
                    <a:pt x="12261" y="14565"/>
                    <a:pt x="12239" y="14565"/>
                    <a:pt x="12216" y="14564"/>
                  </a:cubicBezTo>
                  <a:lnTo>
                    <a:pt x="8871" y="14457"/>
                  </a:lnTo>
                  <a:cubicBezTo>
                    <a:pt x="8121" y="14433"/>
                    <a:pt x="7466" y="14005"/>
                    <a:pt x="7132" y="13397"/>
                  </a:cubicBezTo>
                  <a:cubicBezTo>
                    <a:pt x="6501" y="12302"/>
                    <a:pt x="5334" y="11540"/>
                    <a:pt x="3965" y="11492"/>
                  </a:cubicBezTo>
                  <a:cubicBezTo>
                    <a:pt x="3921" y="11491"/>
                    <a:pt x="3877" y="11490"/>
                    <a:pt x="3833" y="11490"/>
                  </a:cubicBezTo>
                  <a:cubicBezTo>
                    <a:pt x="1808" y="11490"/>
                    <a:pt x="130" y="13084"/>
                    <a:pt x="60" y="15100"/>
                  </a:cubicBezTo>
                  <a:cubicBezTo>
                    <a:pt x="0" y="17160"/>
                    <a:pt x="1632" y="18886"/>
                    <a:pt x="3715" y="18958"/>
                  </a:cubicBezTo>
                  <a:cubicBezTo>
                    <a:pt x="3750" y="18959"/>
                    <a:pt x="3784" y="18959"/>
                    <a:pt x="3818" y="18959"/>
                  </a:cubicBezTo>
                  <a:cubicBezTo>
                    <a:pt x="5145" y="18959"/>
                    <a:pt x="6317" y="18288"/>
                    <a:pt x="7001" y="17267"/>
                  </a:cubicBezTo>
                  <a:cubicBezTo>
                    <a:pt x="7371" y="16690"/>
                    <a:pt x="8020" y="16325"/>
                    <a:pt x="8743" y="16325"/>
                  </a:cubicBezTo>
                  <a:cubicBezTo>
                    <a:pt x="8765" y="16325"/>
                    <a:pt x="8788" y="16326"/>
                    <a:pt x="8811" y="16326"/>
                  </a:cubicBezTo>
                  <a:lnTo>
                    <a:pt x="12157" y="16434"/>
                  </a:lnTo>
                  <a:cubicBezTo>
                    <a:pt x="13300" y="16469"/>
                    <a:pt x="14193" y="17410"/>
                    <a:pt x="14157" y="18541"/>
                  </a:cubicBezTo>
                  <a:lnTo>
                    <a:pt x="14097" y="20470"/>
                  </a:lnTo>
                  <a:cubicBezTo>
                    <a:pt x="14026" y="22434"/>
                    <a:pt x="15586" y="24077"/>
                    <a:pt x="17562" y="24137"/>
                  </a:cubicBezTo>
                  <a:lnTo>
                    <a:pt x="47459" y="25125"/>
                  </a:lnTo>
                  <a:cubicBezTo>
                    <a:pt x="47496" y="25126"/>
                    <a:pt x="47533" y="25127"/>
                    <a:pt x="47570" y="25127"/>
                  </a:cubicBezTo>
                  <a:cubicBezTo>
                    <a:pt x="49509" y="25127"/>
                    <a:pt x="51103" y="23612"/>
                    <a:pt x="51174" y="21696"/>
                  </a:cubicBezTo>
                  <a:lnTo>
                    <a:pt x="51733" y="4646"/>
                  </a:lnTo>
                  <a:cubicBezTo>
                    <a:pt x="51793" y="2694"/>
                    <a:pt x="50245" y="1051"/>
                    <a:pt x="48257" y="979"/>
                  </a:cubicBezTo>
                  <a:lnTo>
                    <a:pt x="18360" y="3"/>
                  </a:lnTo>
                  <a:cubicBezTo>
                    <a:pt x="18316" y="1"/>
                    <a:pt x="18271" y="1"/>
                    <a:pt x="18228" y="1"/>
                  </a:cubicBezTo>
                  <a:close/>
                </a:path>
              </a:pathLst>
            </a:custGeom>
            <a:solidFill>
              <a:srgbClr val="B7B7B7">
                <a:alpha val="55310"/>
              </a:srgbClr>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28" name="Google Shape;419;p20">
              <a:extLst>
                <a:ext uri="{FF2B5EF4-FFF2-40B4-BE49-F238E27FC236}">
                  <a16:creationId xmlns:a16="http://schemas.microsoft.com/office/drawing/2014/main" id="{AB090AE2-306F-C5B9-1BEF-97A7F6FFD4C3}"/>
                </a:ext>
              </a:extLst>
            </p:cNvPr>
            <p:cNvSpPr/>
            <p:nvPr/>
          </p:nvSpPr>
          <p:spPr>
            <a:xfrm>
              <a:off x="5202838" y="2407540"/>
              <a:ext cx="199648" cy="288140"/>
            </a:xfrm>
            <a:custGeom>
              <a:avLst/>
              <a:gdLst/>
              <a:ahLst/>
              <a:cxnLst/>
              <a:rect l="l" t="t" r="r" b="b"/>
              <a:pathLst>
                <a:path w="4644" h="6026" extrusionOk="0">
                  <a:moveTo>
                    <a:pt x="0" y="1"/>
                  </a:moveTo>
                  <a:lnTo>
                    <a:pt x="0" y="6025"/>
                  </a:lnTo>
                  <a:lnTo>
                    <a:pt x="1643" y="6025"/>
                  </a:lnTo>
                  <a:cubicBezTo>
                    <a:pt x="3298" y="6025"/>
                    <a:pt x="4643" y="4668"/>
                    <a:pt x="4643" y="3013"/>
                  </a:cubicBezTo>
                  <a:cubicBezTo>
                    <a:pt x="4643" y="2179"/>
                    <a:pt x="4310" y="1429"/>
                    <a:pt x="3762" y="894"/>
                  </a:cubicBezTo>
                  <a:cubicBezTo>
                    <a:pt x="3215" y="346"/>
                    <a:pt x="2465" y="1"/>
                    <a:pt x="1643" y="1"/>
                  </a:cubicBezTo>
                  <a:close/>
                </a:path>
              </a:pathLst>
            </a:custGeom>
            <a:solidFill>
              <a:srgbClr val="005CB9"/>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33" name="Google Shape;420;p20">
              <a:extLst>
                <a:ext uri="{FF2B5EF4-FFF2-40B4-BE49-F238E27FC236}">
                  <a16:creationId xmlns:a16="http://schemas.microsoft.com/office/drawing/2014/main" id="{A2C61872-AEA8-D7DD-F702-F943703D4F84}"/>
                </a:ext>
              </a:extLst>
            </p:cNvPr>
            <p:cNvSpPr/>
            <p:nvPr/>
          </p:nvSpPr>
          <p:spPr>
            <a:xfrm>
              <a:off x="3068398" y="2120537"/>
              <a:ext cx="2180530" cy="1038612"/>
            </a:xfrm>
            <a:custGeom>
              <a:avLst/>
              <a:gdLst/>
              <a:ahLst/>
              <a:cxnLst/>
              <a:rect l="l" t="t" r="r" b="b"/>
              <a:pathLst>
                <a:path w="50721" h="24159" extrusionOk="0">
                  <a:moveTo>
                    <a:pt x="17597" y="1"/>
                  </a:moveTo>
                  <a:cubicBezTo>
                    <a:pt x="15633" y="1"/>
                    <a:pt x="14037" y="1596"/>
                    <a:pt x="14037" y="3561"/>
                  </a:cubicBezTo>
                  <a:lnTo>
                    <a:pt x="14037" y="12717"/>
                  </a:lnTo>
                  <a:cubicBezTo>
                    <a:pt x="14037" y="13848"/>
                    <a:pt x="13121" y="14764"/>
                    <a:pt x="11990" y="14764"/>
                  </a:cubicBezTo>
                  <a:lnTo>
                    <a:pt x="8692" y="14764"/>
                  </a:lnTo>
                  <a:cubicBezTo>
                    <a:pt x="7941" y="14764"/>
                    <a:pt x="7287" y="14360"/>
                    <a:pt x="6929" y="13764"/>
                  </a:cubicBezTo>
                  <a:cubicBezTo>
                    <a:pt x="6275" y="12681"/>
                    <a:pt x="5084" y="11966"/>
                    <a:pt x="3739" y="11966"/>
                  </a:cubicBezTo>
                  <a:cubicBezTo>
                    <a:pt x="1679" y="11966"/>
                    <a:pt x="0" y="13633"/>
                    <a:pt x="0" y="15693"/>
                  </a:cubicBezTo>
                  <a:cubicBezTo>
                    <a:pt x="0" y="17753"/>
                    <a:pt x="1679" y="19432"/>
                    <a:pt x="3739" y="19432"/>
                  </a:cubicBezTo>
                  <a:cubicBezTo>
                    <a:pt x="5084" y="19432"/>
                    <a:pt x="6275" y="18705"/>
                    <a:pt x="6929" y="17634"/>
                  </a:cubicBezTo>
                  <a:cubicBezTo>
                    <a:pt x="7287" y="17027"/>
                    <a:pt x="7941" y="16634"/>
                    <a:pt x="8692" y="16634"/>
                  </a:cubicBezTo>
                  <a:lnTo>
                    <a:pt x="11990" y="16634"/>
                  </a:lnTo>
                  <a:cubicBezTo>
                    <a:pt x="13121" y="16634"/>
                    <a:pt x="14037" y="17539"/>
                    <a:pt x="14037" y="18670"/>
                  </a:cubicBezTo>
                  <a:lnTo>
                    <a:pt x="14037" y="20598"/>
                  </a:lnTo>
                  <a:cubicBezTo>
                    <a:pt x="14037" y="22563"/>
                    <a:pt x="15633" y="24158"/>
                    <a:pt x="17597" y="24158"/>
                  </a:cubicBezTo>
                  <a:lnTo>
                    <a:pt x="47173" y="24158"/>
                  </a:lnTo>
                  <a:cubicBezTo>
                    <a:pt x="49137" y="24158"/>
                    <a:pt x="50721" y="22563"/>
                    <a:pt x="50721" y="20598"/>
                  </a:cubicBezTo>
                  <a:lnTo>
                    <a:pt x="50721" y="3561"/>
                  </a:lnTo>
                  <a:cubicBezTo>
                    <a:pt x="50721" y="1596"/>
                    <a:pt x="49137" y="1"/>
                    <a:pt x="47173" y="1"/>
                  </a:cubicBezTo>
                  <a:close/>
                </a:path>
              </a:pathLst>
            </a:custGeom>
            <a:solidFill>
              <a:srgbClr val="FDFDFD"/>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40" name="Google Shape;421;p20">
              <a:extLst>
                <a:ext uri="{FF2B5EF4-FFF2-40B4-BE49-F238E27FC236}">
                  <a16:creationId xmlns:a16="http://schemas.microsoft.com/office/drawing/2014/main" id="{24010CC6-3013-10A3-C822-9CF0C718708B}"/>
                </a:ext>
              </a:extLst>
            </p:cNvPr>
            <p:cNvSpPr/>
            <p:nvPr/>
          </p:nvSpPr>
          <p:spPr>
            <a:xfrm>
              <a:off x="3098577" y="2664624"/>
              <a:ext cx="261083" cy="261125"/>
            </a:xfrm>
            <a:custGeom>
              <a:avLst/>
              <a:gdLst/>
              <a:ahLst/>
              <a:cxnLst/>
              <a:rect l="l" t="t" r="r" b="b"/>
              <a:pathLst>
                <a:path w="6073" h="6074"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rgbClr val="005CB9"/>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41" name="Google Shape;422;p20">
              <a:extLst>
                <a:ext uri="{FF2B5EF4-FFF2-40B4-BE49-F238E27FC236}">
                  <a16:creationId xmlns:a16="http://schemas.microsoft.com/office/drawing/2014/main" id="{F2381087-9014-BC30-0B89-37845C8558EC}"/>
                </a:ext>
              </a:extLst>
            </p:cNvPr>
            <p:cNvSpPr/>
            <p:nvPr/>
          </p:nvSpPr>
          <p:spPr>
            <a:xfrm>
              <a:off x="3596624" y="2154218"/>
              <a:ext cx="1805865" cy="414518"/>
            </a:xfrm>
            <a:custGeom>
              <a:avLst/>
              <a:gdLst/>
              <a:ahLst/>
              <a:cxnLst/>
              <a:rect l="l" t="t" r="r" b="b"/>
              <a:pathLst>
                <a:path w="42006" h="8669" extrusionOk="0">
                  <a:moveTo>
                    <a:pt x="3001" y="0"/>
                  </a:moveTo>
                  <a:cubicBezTo>
                    <a:pt x="1465" y="0"/>
                    <a:pt x="191" y="1155"/>
                    <a:pt x="12" y="2655"/>
                  </a:cubicBezTo>
                  <a:cubicBezTo>
                    <a:pt x="0" y="2775"/>
                    <a:pt x="0" y="2894"/>
                    <a:pt x="0" y="3013"/>
                  </a:cubicBezTo>
                  <a:cubicBezTo>
                    <a:pt x="0" y="4668"/>
                    <a:pt x="1346" y="6013"/>
                    <a:pt x="3001" y="6013"/>
                  </a:cubicBezTo>
                  <a:lnTo>
                    <a:pt x="39005" y="6013"/>
                  </a:lnTo>
                  <a:cubicBezTo>
                    <a:pt x="39827" y="6013"/>
                    <a:pt x="40589" y="6358"/>
                    <a:pt x="41124" y="6894"/>
                  </a:cubicBezTo>
                  <a:cubicBezTo>
                    <a:pt x="41589" y="7358"/>
                    <a:pt x="41898" y="7978"/>
                    <a:pt x="41982" y="8668"/>
                  </a:cubicBezTo>
                  <a:lnTo>
                    <a:pt x="42005" y="8311"/>
                  </a:lnTo>
                  <a:lnTo>
                    <a:pt x="42005" y="3013"/>
                  </a:lnTo>
                  <a:cubicBezTo>
                    <a:pt x="42005" y="2179"/>
                    <a:pt x="41672" y="1429"/>
                    <a:pt x="41124" y="881"/>
                  </a:cubicBezTo>
                  <a:cubicBezTo>
                    <a:pt x="40589" y="346"/>
                    <a:pt x="39827" y="0"/>
                    <a:pt x="39005" y="0"/>
                  </a:cubicBezTo>
                  <a:close/>
                </a:path>
              </a:pathLst>
            </a:custGeom>
            <a:solidFill>
              <a:srgbClr val="B7B7B7">
                <a:alpha val="55310"/>
              </a:srgbClr>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42" name="Google Shape;423;p20">
              <a:extLst>
                <a:ext uri="{FF2B5EF4-FFF2-40B4-BE49-F238E27FC236}">
                  <a16:creationId xmlns:a16="http://schemas.microsoft.com/office/drawing/2014/main" id="{F7D61DC4-D24D-3666-013D-F548C44B1B21}"/>
                </a:ext>
              </a:extLst>
            </p:cNvPr>
            <p:cNvSpPr/>
            <p:nvPr/>
          </p:nvSpPr>
          <p:spPr>
            <a:xfrm>
              <a:off x="3596624" y="2120030"/>
              <a:ext cx="1805865" cy="431588"/>
            </a:xfrm>
            <a:custGeom>
              <a:avLst/>
              <a:gdLst/>
              <a:ahLst/>
              <a:cxnLst/>
              <a:rect l="l" t="t" r="r" b="b"/>
              <a:pathLst>
                <a:path w="42006" h="9026" extrusionOk="0">
                  <a:moveTo>
                    <a:pt x="3001" y="1"/>
                  </a:moveTo>
                  <a:cubicBezTo>
                    <a:pt x="1346" y="1"/>
                    <a:pt x="0" y="1346"/>
                    <a:pt x="0" y="3013"/>
                  </a:cubicBezTo>
                  <a:cubicBezTo>
                    <a:pt x="0" y="4668"/>
                    <a:pt x="1346" y="6014"/>
                    <a:pt x="3001" y="6014"/>
                  </a:cubicBezTo>
                  <a:lnTo>
                    <a:pt x="39005" y="6014"/>
                  </a:lnTo>
                  <a:cubicBezTo>
                    <a:pt x="39827" y="6014"/>
                    <a:pt x="40577" y="6359"/>
                    <a:pt x="41124" y="6907"/>
                  </a:cubicBezTo>
                  <a:cubicBezTo>
                    <a:pt x="41672" y="7442"/>
                    <a:pt x="42005" y="8192"/>
                    <a:pt x="42005" y="9026"/>
                  </a:cubicBezTo>
                  <a:lnTo>
                    <a:pt x="42005" y="3013"/>
                  </a:lnTo>
                  <a:cubicBezTo>
                    <a:pt x="42005" y="2180"/>
                    <a:pt x="41672" y="1430"/>
                    <a:pt x="41124" y="882"/>
                  </a:cubicBezTo>
                  <a:cubicBezTo>
                    <a:pt x="40577" y="346"/>
                    <a:pt x="39827" y="1"/>
                    <a:pt x="39005" y="1"/>
                  </a:cubicBezTo>
                  <a:close/>
                </a:path>
              </a:pathLst>
            </a:custGeom>
            <a:solidFill>
              <a:srgbClr val="005CB9"/>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43" name="Google Shape;424;p20">
              <a:extLst>
                <a:ext uri="{FF2B5EF4-FFF2-40B4-BE49-F238E27FC236}">
                  <a16:creationId xmlns:a16="http://schemas.microsoft.com/office/drawing/2014/main" id="{92D4979D-8C92-7E77-13E0-21EFD1E42325}"/>
                </a:ext>
              </a:extLst>
            </p:cNvPr>
            <p:cNvSpPr txBox="1"/>
            <p:nvPr/>
          </p:nvSpPr>
          <p:spPr>
            <a:xfrm>
              <a:off x="3675611" y="2485101"/>
              <a:ext cx="1562806" cy="601313"/>
            </a:xfrm>
            <a:prstGeom prst="rect">
              <a:avLst/>
            </a:prstGeom>
            <a:noFill/>
            <a:ln>
              <a:noFill/>
            </a:ln>
          </p:spPr>
          <p:txBody>
            <a:bodyPr spcFirstLastPara="1" wrap="square" lIns="91425" tIns="91425" rIns="91425" bIns="91425" anchor="ctr" anchorCtr="0">
              <a:noAutofit/>
            </a:bodyPr>
            <a:lstStyle/>
            <a:p>
              <a:pPr algn="ctr" defTabSz="914400">
                <a:buClr>
                  <a:srgbClr val="000000"/>
                </a:buClr>
                <a:buFont typeface="Arial"/>
                <a:buNone/>
              </a:pPr>
              <a:r>
                <a:rPr lang="en" sz="1200" kern="0">
                  <a:solidFill>
                    <a:srgbClr val="434343"/>
                  </a:solidFill>
                  <a:ea typeface="Roboto"/>
                  <a:cs typeface="Roboto"/>
                  <a:sym typeface="Roboto"/>
                </a:rPr>
                <a:t>Sentence and word lengths</a:t>
              </a:r>
              <a:endParaRPr sz="1200" kern="0">
                <a:solidFill>
                  <a:srgbClr val="434343"/>
                </a:solidFill>
                <a:ea typeface="Roboto"/>
                <a:cs typeface="Roboto"/>
                <a:sym typeface="Roboto"/>
              </a:endParaRPr>
            </a:p>
          </p:txBody>
        </p:sp>
        <p:sp>
          <p:nvSpPr>
            <p:cNvPr id="44" name="Google Shape;425;p20">
              <a:extLst>
                <a:ext uri="{FF2B5EF4-FFF2-40B4-BE49-F238E27FC236}">
                  <a16:creationId xmlns:a16="http://schemas.microsoft.com/office/drawing/2014/main" id="{ED375F4C-DC36-EE43-AD18-57EC9117AD98}"/>
                </a:ext>
              </a:extLst>
            </p:cNvPr>
            <p:cNvSpPr txBox="1"/>
            <p:nvPr/>
          </p:nvSpPr>
          <p:spPr>
            <a:xfrm>
              <a:off x="3596615" y="2120030"/>
              <a:ext cx="1652177" cy="287672"/>
            </a:xfrm>
            <a:prstGeom prst="rect">
              <a:avLst/>
            </a:prstGeom>
            <a:noFill/>
            <a:ln>
              <a:noFill/>
            </a:ln>
          </p:spPr>
          <p:txBody>
            <a:bodyPr spcFirstLastPara="1" wrap="square" lIns="91425" tIns="91425" rIns="91425" bIns="91425" anchor="ctr" anchorCtr="0">
              <a:noAutofit/>
            </a:bodyPr>
            <a:lstStyle/>
            <a:p>
              <a:pPr algn="ctr" defTabSz="914400">
                <a:buClr>
                  <a:srgbClr val="000000"/>
                </a:buClr>
                <a:buFont typeface="Arial"/>
                <a:buNone/>
              </a:pPr>
              <a:r>
                <a:rPr lang="en" sz="1400" b="1" kern="0">
                  <a:solidFill>
                    <a:srgbClr val="FFFFFF"/>
                  </a:solidFill>
                  <a:ea typeface="Fira Sans Extra Condensed Medium"/>
                  <a:cs typeface="Fira Sans Extra Condensed Medium"/>
                  <a:sym typeface="Fira Sans Extra Condensed Medium"/>
                </a:rPr>
                <a:t>Dependence</a:t>
              </a:r>
              <a:endParaRPr sz="1400" b="1" kern="0">
                <a:solidFill>
                  <a:srgbClr val="FFFFFF"/>
                </a:solidFill>
                <a:ea typeface="Fira Sans Extra Condensed Medium"/>
                <a:cs typeface="Fira Sans Extra Condensed Medium"/>
                <a:sym typeface="Fira Sans Extra Condensed Medium"/>
              </a:endParaRPr>
            </a:p>
          </p:txBody>
        </p:sp>
      </p:grpSp>
      <p:grpSp>
        <p:nvGrpSpPr>
          <p:cNvPr id="69" name="Group 68">
            <a:extLst>
              <a:ext uri="{FF2B5EF4-FFF2-40B4-BE49-F238E27FC236}">
                <a16:creationId xmlns:a16="http://schemas.microsoft.com/office/drawing/2014/main" id="{5FFBAD6C-EF7D-7F29-0332-741F65B48C7D}"/>
              </a:ext>
            </a:extLst>
          </p:cNvPr>
          <p:cNvGrpSpPr/>
          <p:nvPr/>
        </p:nvGrpSpPr>
        <p:grpSpPr>
          <a:xfrm>
            <a:off x="1054202" y="1425468"/>
            <a:ext cx="2338219" cy="1100604"/>
            <a:chOff x="1054202" y="1425468"/>
            <a:chExt cx="2338219" cy="1100604"/>
          </a:xfrm>
        </p:grpSpPr>
        <p:sp>
          <p:nvSpPr>
            <p:cNvPr id="45" name="Google Shape;427;p20">
              <a:extLst>
                <a:ext uri="{FF2B5EF4-FFF2-40B4-BE49-F238E27FC236}">
                  <a16:creationId xmlns:a16="http://schemas.microsoft.com/office/drawing/2014/main" id="{16EFB82B-3AE7-3A19-9CEB-1BC7F283B275}"/>
                </a:ext>
              </a:extLst>
            </p:cNvPr>
            <p:cNvSpPr/>
            <p:nvPr/>
          </p:nvSpPr>
          <p:spPr>
            <a:xfrm>
              <a:off x="1165805" y="1445846"/>
              <a:ext cx="2226616" cy="1080226"/>
            </a:xfrm>
            <a:custGeom>
              <a:avLst/>
              <a:gdLst/>
              <a:ahLst/>
              <a:cxnLst/>
              <a:rect l="l" t="t" r="r" b="b"/>
              <a:pathLst>
                <a:path w="51793" h="25127" extrusionOk="0">
                  <a:moveTo>
                    <a:pt x="33544" y="1"/>
                  </a:moveTo>
                  <a:cubicBezTo>
                    <a:pt x="33507" y="1"/>
                    <a:pt x="33470" y="1"/>
                    <a:pt x="33433" y="2"/>
                  </a:cubicBezTo>
                  <a:lnTo>
                    <a:pt x="3537" y="990"/>
                  </a:lnTo>
                  <a:cubicBezTo>
                    <a:pt x="1548" y="1050"/>
                    <a:pt x="0" y="2693"/>
                    <a:pt x="60" y="4658"/>
                  </a:cubicBezTo>
                  <a:lnTo>
                    <a:pt x="620" y="21695"/>
                  </a:lnTo>
                  <a:cubicBezTo>
                    <a:pt x="690" y="23611"/>
                    <a:pt x="2284" y="25126"/>
                    <a:pt x="4211" y="25126"/>
                  </a:cubicBezTo>
                  <a:cubicBezTo>
                    <a:pt x="4248" y="25126"/>
                    <a:pt x="4285" y="25126"/>
                    <a:pt x="4322" y="25124"/>
                  </a:cubicBezTo>
                  <a:lnTo>
                    <a:pt x="34231" y="24136"/>
                  </a:lnTo>
                  <a:cubicBezTo>
                    <a:pt x="36207" y="24077"/>
                    <a:pt x="37767" y="22434"/>
                    <a:pt x="37696" y="20469"/>
                  </a:cubicBezTo>
                  <a:lnTo>
                    <a:pt x="37636" y="18540"/>
                  </a:lnTo>
                  <a:cubicBezTo>
                    <a:pt x="37600" y="17409"/>
                    <a:pt x="38493" y="16469"/>
                    <a:pt x="39636" y="16433"/>
                  </a:cubicBezTo>
                  <a:lnTo>
                    <a:pt x="42982" y="16326"/>
                  </a:lnTo>
                  <a:cubicBezTo>
                    <a:pt x="43004" y="16325"/>
                    <a:pt x="43026" y="16325"/>
                    <a:pt x="43049" y="16325"/>
                  </a:cubicBezTo>
                  <a:cubicBezTo>
                    <a:pt x="43772" y="16325"/>
                    <a:pt x="44422" y="16700"/>
                    <a:pt x="44792" y="17266"/>
                  </a:cubicBezTo>
                  <a:cubicBezTo>
                    <a:pt x="45460" y="18291"/>
                    <a:pt x="46628" y="18959"/>
                    <a:pt x="47943" y="18959"/>
                  </a:cubicBezTo>
                  <a:cubicBezTo>
                    <a:pt x="47988" y="18959"/>
                    <a:pt x="48033" y="18959"/>
                    <a:pt x="48078" y="18957"/>
                  </a:cubicBezTo>
                  <a:cubicBezTo>
                    <a:pt x="50162" y="18886"/>
                    <a:pt x="51793" y="17159"/>
                    <a:pt x="51721" y="15099"/>
                  </a:cubicBezTo>
                  <a:cubicBezTo>
                    <a:pt x="51663" y="13077"/>
                    <a:pt x="49974" y="11490"/>
                    <a:pt x="47940" y="11490"/>
                  </a:cubicBezTo>
                  <a:cubicBezTo>
                    <a:pt x="47903" y="11490"/>
                    <a:pt x="47865" y="11491"/>
                    <a:pt x="47828" y="11492"/>
                  </a:cubicBezTo>
                  <a:cubicBezTo>
                    <a:pt x="46459" y="11539"/>
                    <a:pt x="45292" y="12301"/>
                    <a:pt x="44661" y="13397"/>
                  </a:cubicBezTo>
                  <a:cubicBezTo>
                    <a:pt x="44327" y="14004"/>
                    <a:pt x="43673" y="14433"/>
                    <a:pt x="42911" y="14456"/>
                  </a:cubicBezTo>
                  <a:lnTo>
                    <a:pt x="39577" y="14575"/>
                  </a:lnTo>
                  <a:cubicBezTo>
                    <a:pt x="39555" y="14576"/>
                    <a:pt x="39533" y="14577"/>
                    <a:pt x="39511" y="14577"/>
                  </a:cubicBezTo>
                  <a:cubicBezTo>
                    <a:pt x="38397" y="14577"/>
                    <a:pt x="37480" y="13697"/>
                    <a:pt x="37434" y="12599"/>
                  </a:cubicBezTo>
                  <a:lnTo>
                    <a:pt x="37136" y="3431"/>
                  </a:lnTo>
                  <a:cubicBezTo>
                    <a:pt x="37078" y="1515"/>
                    <a:pt x="35472" y="1"/>
                    <a:pt x="33544" y="1"/>
                  </a:cubicBezTo>
                  <a:close/>
                </a:path>
              </a:pathLst>
            </a:custGeom>
            <a:solidFill>
              <a:srgbClr val="B7B7B7">
                <a:alpha val="55310"/>
              </a:srgbClr>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46" name="Google Shape;428;p20">
              <a:extLst>
                <a:ext uri="{FF2B5EF4-FFF2-40B4-BE49-F238E27FC236}">
                  <a16:creationId xmlns:a16="http://schemas.microsoft.com/office/drawing/2014/main" id="{22D16079-BA15-8B9D-D673-4850146D0126}"/>
                </a:ext>
              </a:extLst>
            </p:cNvPr>
            <p:cNvSpPr/>
            <p:nvPr/>
          </p:nvSpPr>
          <p:spPr>
            <a:xfrm>
              <a:off x="1054202" y="1713250"/>
              <a:ext cx="199648" cy="287870"/>
            </a:xfrm>
            <a:custGeom>
              <a:avLst/>
              <a:gdLst/>
              <a:ahLst/>
              <a:cxnLst/>
              <a:rect l="l" t="t" r="r" b="b"/>
              <a:pathLst>
                <a:path w="4644" h="6014" extrusionOk="0">
                  <a:moveTo>
                    <a:pt x="3001" y="1"/>
                  </a:moveTo>
                  <a:cubicBezTo>
                    <a:pt x="2168" y="1"/>
                    <a:pt x="1417" y="334"/>
                    <a:pt x="882" y="882"/>
                  </a:cubicBezTo>
                  <a:cubicBezTo>
                    <a:pt x="334" y="1418"/>
                    <a:pt x="1" y="2180"/>
                    <a:pt x="1" y="3001"/>
                  </a:cubicBezTo>
                  <a:cubicBezTo>
                    <a:pt x="1" y="4668"/>
                    <a:pt x="1346" y="6014"/>
                    <a:pt x="3001" y="6014"/>
                  </a:cubicBezTo>
                  <a:lnTo>
                    <a:pt x="4644" y="6014"/>
                  </a:lnTo>
                  <a:lnTo>
                    <a:pt x="4644" y="1"/>
                  </a:lnTo>
                  <a:close/>
                </a:path>
              </a:pathLst>
            </a:custGeom>
            <a:solidFill>
              <a:srgbClr val="EB7D16"/>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47" name="Google Shape;429;p20">
              <a:extLst>
                <a:ext uri="{FF2B5EF4-FFF2-40B4-BE49-F238E27FC236}">
                  <a16:creationId xmlns:a16="http://schemas.microsoft.com/office/drawing/2014/main" id="{D5C9E05C-8F58-F4BC-0674-93F2D4555977}"/>
                </a:ext>
              </a:extLst>
            </p:cNvPr>
            <p:cNvSpPr/>
            <p:nvPr/>
          </p:nvSpPr>
          <p:spPr>
            <a:xfrm>
              <a:off x="1209311" y="1425468"/>
              <a:ext cx="2180057" cy="1038568"/>
            </a:xfrm>
            <a:custGeom>
              <a:avLst/>
              <a:gdLst/>
              <a:ahLst/>
              <a:cxnLst/>
              <a:rect l="l" t="t" r="r" b="b"/>
              <a:pathLst>
                <a:path w="50710" h="24158" extrusionOk="0">
                  <a:moveTo>
                    <a:pt x="3549" y="0"/>
                  </a:moveTo>
                  <a:cubicBezTo>
                    <a:pt x="1584" y="0"/>
                    <a:pt x="1" y="1595"/>
                    <a:pt x="1" y="3560"/>
                  </a:cubicBezTo>
                  <a:lnTo>
                    <a:pt x="1" y="20610"/>
                  </a:lnTo>
                  <a:cubicBezTo>
                    <a:pt x="1" y="22562"/>
                    <a:pt x="1584" y="24158"/>
                    <a:pt x="3549" y="24158"/>
                  </a:cubicBezTo>
                  <a:lnTo>
                    <a:pt x="33124" y="24158"/>
                  </a:lnTo>
                  <a:cubicBezTo>
                    <a:pt x="35088" y="24158"/>
                    <a:pt x="36684" y="22562"/>
                    <a:pt x="36684" y="20610"/>
                  </a:cubicBezTo>
                  <a:lnTo>
                    <a:pt x="36684" y="18669"/>
                  </a:lnTo>
                  <a:cubicBezTo>
                    <a:pt x="36684" y="17550"/>
                    <a:pt x="37600" y="16633"/>
                    <a:pt x="38720" y="16633"/>
                  </a:cubicBezTo>
                  <a:lnTo>
                    <a:pt x="42030" y="16633"/>
                  </a:lnTo>
                  <a:cubicBezTo>
                    <a:pt x="42780" y="16633"/>
                    <a:pt x="43435" y="17038"/>
                    <a:pt x="43792" y="17633"/>
                  </a:cubicBezTo>
                  <a:cubicBezTo>
                    <a:pt x="44447" y="18705"/>
                    <a:pt x="45625" y="19431"/>
                    <a:pt x="46983" y="19431"/>
                  </a:cubicBezTo>
                  <a:cubicBezTo>
                    <a:pt x="49042" y="19431"/>
                    <a:pt x="50709" y="17752"/>
                    <a:pt x="50709" y="15692"/>
                  </a:cubicBezTo>
                  <a:cubicBezTo>
                    <a:pt x="50709" y="13633"/>
                    <a:pt x="49042" y="11966"/>
                    <a:pt x="46983" y="11966"/>
                  </a:cubicBezTo>
                  <a:cubicBezTo>
                    <a:pt x="45625" y="11966"/>
                    <a:pt x="44447" y="12692"/>
                    <a:pt x="43792" y="13764"/>
                  </a:cubicBezTo>
                  <a:cubicBezTo>
                    <a:pt x="43435" y="14359"/>
                    <a:pt x="42780" y="14764"/>
                    <a:pt x="42030" y="14764"/>
                  </a:cubicBezTo>
                  <a:lnTo>
                    <a:pt x="38720" y="14764"/>
                  </a:lnTo>
                  <a:cubicBezTo>
                    <a:pt x="37600" y="14764"/>
                    <a:pt x="36684" y="13847"/>
                    <a:pt x="36684" y="12728"/>
                  </a:cubicBezTo>
                  <a:lnTo>
                    <a:pt x="36684" y="3560"/>
                  </a:lnTo>
                  <a:cubicBezTo>
                    <a:pt x="36684" y="1595"/>
                    <a:pt x="35088" y="0"/>
                    <a:pt x="33124" y="0"/>
                  </a:cubicBezTo>
                  <a:close/>
                </a:path>
              </a:pathLst>
            </a:custGeom>
            <a:solidFill>
              <a:srgbClr val="FDFDFD"/>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48" name="Google Shape;430;p20">
              <a:extLst>
                <a:ext uri="{FF2B5EF4-FFF2-40B4-BE49-F238E27FC236}">
                  <a16:creationId xmlns:a16="http://schemas.microsoft.com/office/drawing/2014/main" id="{84CA463D-75F7-2A0F-9601-7ACC2657C9C9}"/>
                </a:ext>
              </a:extLst>
            </p:cNvPr>
            <p:cNvSpPr/>
            <p:nvPr/>
          </p:nvSpPr>
          <p:spPr>
            <a:xfrm>
              <a:off x="3098577" y="1969555"/>
              <a:ext cx="261083" cy="261599"/>
            </a:xfrm>
            <a:custGeom>
              <a:avLst/>
              <a:gdLst/>
              <a:ahLst/>
              <a:cxnLst/>
              <a:rect l="l" t="t" r="r" b="b"/>
              <a:pathLst>
                <a:path w="6073" h="6085" extrusionOk="0">
                  <a:moveTo>
                    <a:pt x="3037" y="0"/>
                  </a:moveTo>
                  <a:cubicBezTo>
                    <a:pt x="1358" y="0"/>
                    <a:pt x="0" y="1370"/>
                    <a:pt x="0" y="3036"/>
                  </a:cubicBezTo>
                  <a:cubicBezTo>
                    <a:pt x="0" y="4715"/>
                    <a:pt x="1358" y="6084"/>
                    <a:pt x="3037" y="6084"/>
                  </a:cubicBezTo>
                  <a:cubicBezTo>
                    <a:pt x="4715" y="6084"/>
                    <a:pt x="6073" y="4715"/>
                    <a:pt x="6073" y="3036"/>
                  </a:cubicBezTo>
                  <a:cubicBezTo>
                    <a:pt x="6073" y="1370"/>
                    <a:pt x="4715" y="0"/>
                    <a:pt x="3037" y="0"/>
                  </a:cubicBezTo>
                  <a:close/>
                </a:path>
              </a:pathLst>
            </a:custGeom>
            <a:solidFill>
              <a:srgbClr val="FCBD24"/>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49" name="Google Shape;431;p20">
              <a:extLst>
                <a:ext uri="{FF2B5EF4-FFF2-40B4-BE49-F238E27FC236}">
                  <a16:creationId xmlns:a16="http://schemas.microsoft.com/office/drawing/2014/main" id="{03A55CE8-0855-14C4-7EEF-F88D93525E7A}"/>
                </a:ext>
              </a:extLst>
            </p:cNvPr>
            <p:cNvSpPr/>
            <p:nvPr/>
          </p:nvSpPr>
          <p:spPr>
            <a:xfrm>
              <a:off x="1055749" y="1459080"/>
              <a:ext cx="1805865" cy="414956"/>
            </a:xfrm>
            <a:custGeom>
              <a:avLst/>
              <a:gdLst/>
              <a:ahLst/>
              <a:cxnLst/>
              <a:rect l="l" t="t" r="r" b="b"/>
              <a:pathLst>
                <a:path w="42006" h="8669" extrusionOk="0">
                  <a:moveTo>
                    <a:pt x="3001" y="1"/>
                  </a:moveTo>
                  <a:cubicBezTo>
                    <a:pt x="2168" y="1"/>
                    <a:pt x="1417" y="346"/>
                    <a:pt x="882" y="882"/>
                  </a:cubicBezTo>
                  <a:cubicBezTo>
                    <a:pt x="334" y="1429"/>
                    <a:pt x="1" y="2180"/>
                    <a:pt x="1" y="3013"/>
                  </a:cubicBezTo>
                  <a:lnTo>
                    <a:pt x="1" y="8311"/>
                  </a:lnTo>
                  <a:lnTo>
                    <a:pt x="24" y="8668"/>
                  </a:lnTo>
                  <a:cubicBezTo>
                    <a:pt x="108" y="7978"/>
                    <a:pt x="417" y="7371"/>
                    <a:pt x="882" y="6894"/>
                  </a:cubicBezTo>
                  <a:cubicBezTo>
                    <a:pt x="1417" y="6359"/>
                    <a:pt x="2168" y="6013"/>
                    <a:pt x="3001" y="6013"/>
                  </a:cubicBezTo>
                  <a:lnTo>
                    <a:pt x="39006" y="6013"/>
                  </a:lnTo>
                  <a:cubicBezTo>
                    <a:pt x="40660" y="6013"/>
                    <a:pt x="42006" y="4668"/>
                    <a:pt x="42006" y="3013"/>
                  </a:cubicBezTo>
                  <a:cubicBezTo>
                    <a:pt x="42006" y="2894"/>
                    <a:pt x="42006" y="2775"/>
                    <a:pt x="41982" y="2656"/>
                  </a:cubicBezTo>
                  <a:cubicBezTo>
                    <a:pt x="41815" y="1168"/>
                    <a:pt x="40541" y="1"/>
                    <a:pt x="39006" y="1"/>
                  </a:cubicBezTo>
                  <a:close/>
                </a:path>
              </a:pathLst>
            </a:custGeom>
            <a:solidFill>
              <a:srgbClr val="B7B7B7">
                <a:alpha val="55310"/>
              </a:srgbClr>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50" name="Google Shape;432;p20">
              <a:extLst>
                <a:ext uri="{FF2B5EF4-FFF2-40B4-BE49-F238E27FC236}">
                  <a16:creationId xmlns:a16="http://schemas.microsoft.com/office/drawing/2014/main" id="{67AA06F0-2CC5-C082-E7FD-18659766DFBA}"/>
                </a:ext>
              </a:extLst>
            </p:cNvPr>
            <p:cNvSpPr/>
            <p:nvPr/>
          </p:nvSpPr>
          <p:spPr>
            <a:xfrm>
              <a:off x="1055749" y="1425478"/>
              <a:ext cx="1805865" cy="431470"/>
            </a:xfrm>
            <a:custGeom>
              <a:avLst/>
              <a:gdLst/>
              <a:ahLst/>
              <a:cxnLst/>
              <a:rect l="l" t="t" r="r" b="b"/>
              <a:pathLst>
                <a:path w="42006" h="9014" extrusionOk="0">
                  <a:moveTo>
                    <a:pt x="3001" y="0"/>
                  </a:moveTo>
                  <a:cubicBezTo>
                    <a:pt x="2168" y="0"/>
                    <a:pt x="1417" y="334"/>
                    <a:pt x="882" y="881"/>
                  </a:cubicBezTo>
                  <a:cubicBezTo>
                    <a:pt x="334" y="1417"/>
                    <a:pt x="1" y="2167"/>
                    <a:pt x="1" y="3001"/>
                  </a:cubicBezTo>
                  <a:lnTo>
                    <a:pt x="1" y="9013"/>
                  </a:lnTo>
                  <a:cubicBezTo>
                    <a:pt x="1" y="8192"/>
                    <a:pt x="334" y="7430"/>
                    <a:pt x="882" y="6894"/>
                  </a:cubicBezTo>
                  <a:cubicBezTo>
                    <a:pt x="1417" y="6346"/>
                    <a:pt x="2168" y="6013"/>
                    <a:pt x="3001" y="6013"/>
                  </a:cubicBezTo>
                  <a:lnTo>
                    <a:pt x="39006" y="6013"/>
                  </a:lnTo>
                  <a:cubicBezTo>
                    <a:pt x="40660" y="6013"/>
                    <a:pt x="42006" y="4667"/>
                    <a:pt x="42006" y="3001"/>
                  </a:cubicBezTo>
                  <a:cubicBezTo>
                    <a:pt x="42006" y="1346"/>
                    <a:pt x="40660" y="0"/>
                    <a:pt x="39006" y="0"/>
                  </a:cubicBezTo>
                  <a:close/>
                </a:path>
              </a:pathLst>
            </a:custGeom>
            <a:solidFill>
              <a:srgbClr val="FCBD24"/>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51" name="Google Shape;433;p20">
              <a:extLst>
                <a:ext uri="{FF2B5EF4-FFF2-40B4-BE49-F238E27FC236}">
                  <a16:creationId xmlns:a16="http://schemas.microsoft.com/office/drawing/2014/main" id="{20A0B0CF-8555-86A4-C359-960324CD4237}"/>
                </a:ext>
              </a:extLst>
            </p:cNvPr>
            <p:cNvSpPr txBox="1"/>
            <p:nvPr/>
          </p:nvSpPr>
          <p:spPr>
            <a:xfrm>
              <a:off x="1219829" y="1790061"/>
              <a:ext cx="1562806" cy="601313"/>
            </a:xfrm>
            <a:prstGeom prst="rect">
              <a:avLst/>
            </a:prstGeom>
            <a:noFill/>
            <a:ln>
              <a:noFill/>
            </a:ln>
          </p:spPr>
          <p:txBody>
            <a:bodyPr spcFirstLastPara="1" wrap="square" lIns="91425" tIns="91425" rIns="91425" bIns="91425" anchor="ctr" anchorCtr="0">
              <a:noAutofit/>
            </a:bodyPr>
            <a:lstStyle/>
            <a:p>
              <a:pPr algn="ctr" defTabSz="914400">
                <a:buClr>
                  <a:srgbClr val="000000"/>
                </a:buClr>
                <a:buFont typeface="Arial"/>
                <a:buNone/>
              </a:pPr>
              <a:r>
                <a:rPr lang="en" sz="1200" kern="0">
                  <a:solidFill>
                    <a:srgbClr val="434343"/>
                  </a:solidFill>
                  <a:ea typeface="Roboto"/>
                  <a:cs typeface="Roboto"/>
                  <a:sym typeface="Roboto"/>
                </a:rPr>
                <a:t>Only for English language</a:t>
              </a:r>
              <a:endParaRPr sz="1200" kern="0">
                <a:solidFill>
                  <a:srgbClr val="434343"/>
                </a:solidFill>
                <a:ea typeface="Roboto"/>
                <a:cs typeface="Roboto"/>
                <a:sym typeface="Roboto"/>
              </a:endParaRPr>
            </a:p>
          </p:txBody>
        </p:sp>
        <p:sp>
          <p:nvSpPr>
            <p:cNvPr id="52" name="Google Shape;434;p20">
              <a:extLst>
                <a:ext uri="{FF2B5EF4-FFF2-40B4-BE49-F238E27FC236}">
                  <a16:creationId xmlns:a16="http://schemas.microsoft.com/office/drawing/2014/main" id="{3B19BCD3-2563-027E-582D-15ECD1B73C6A}"/>
                </a:ext>
              </a:extLst>
            </p:cNvPr>
            <p:cNvSpPr txBox="1"/>
            <p:nvPr/>
          </p:nvSpPr>
          <p:spPr>
            <a:xfrm>
              <a:off x="1209321" y="1425468"/>
              <a:ext cx="1652177" cy="287672"/>
            </a:xfrm>
            <a:prstGeom prst="rect">
              <a:avLst/>
            </a:prstGeom>
            <a:noFill/>
            <a:ln>
              <a:noFill/>
            </a:ln>
          </p:spPr>
          <p:txBody>
            <a:bodyPr spcFirstLastPara="1" wrap="square" lIns="91425" tIns="91425" rIns="91425" bIns="91425" anchor="ctr" anchorCtr="0">
              <a:noAutofit/>
            </a:bodyPr>
            <a:lstStyle/>
            <a:p>
              <a:pPr algn="ctr" defTabSz="914400">
                <a:buClr>
                  <a:srgbClr val="000000"/>
                </a:buClr>
                <a:buFont typeface="Arial"/>
                <a:buNone/>
              </a:pPr>
              <a:r>
                <a:rPr lang="en-US" sz="1400" b="1" kern="0">
                  <a:solidFill>
                    <a:schemeClr val="bg1"/>
                  </a:solidFill>
                  <a:ea typeface="Fira Sans Extra Condensed Medium"/>
                  <a:cs typeface="Fira Sans Extra Condensed Medium"/>
                  <a:sym typeface="Fira Sans Extra Condensed Medium"/>
                </a:rPr>
                <a:t>Language</a:t>
              </a:r>
            </a:p>
          </p:txBody>
        </p:sp>
      </p:grpSp>
      <p:grpSp>
        <p:nvGrpSpPr>
          <p:cNvPr id="71" name="Group 70">
            <a:extLst>
              <a:ext uri="{FF2B5EF4-FFF2-40B4-BE49-F238E27FC236}">
                <a16:creationId xmlns:a16="http://schemas.microsoft.com/office/drawing/2014/main" id="{DA9FE007-6F71-2594-6100-7A5EFF908DC7}"/>
              </a:ext>
            </a:extLst>
          </p:cNvPr>
          <p:cNvGrpSpPr/>
          <p:nvPr/>
        </p:nvGrpSpPr>
        <p:grpSpPr>
          <a:xfrm>
            <a:off x="1054202" y="2815142"/>
            <a:ext cx="2338219" cy="1100638"/>
            <a:chOff x="1054202" y="2815142"/>
            <a:chExt cx="2338219" cy="1100638"/>
          </a:xfrm>
        </p:grpSpPr>
        <p:sp>
          <p:nvSpPr>
            <p:cNvPr id="53" name="Google Shape;436;p20">
              <a:extLst>
                <a:ext uri="{FF2B5EF4-FFF2-40B4-BE49-F238E27FC236}">
                  <a16:creationId xmlns:a16="http://schemas.microsoft.com/office/drawing/2014/main" id="{4F4C6EA6-C8B7-DED6-55F6-9859967B6AC8}"/>
                </a:ext>
              </a:extLst>
            </p:cNvPr>
            <p:cNvSpPr/>
            <p:nvPr/>
          </p:nvSpPr>
          <p:spPr>
            <a:xfrm>
              <a:off x="1165805" y="2836026"/>
              <a:ext cx="2226616" cy="1079754"/>
            </a:xfrm>
            <a:custGeom>
              <a:avLst/>
              <a:gdLst/>
              <a:ahLst/>
              <a:cxnLst/>
              <a:rect l="l" t="t" r="r" b="b"/>
              <a:pathLst>
                <a:path w="51793" h="25116" extrusionOk="0">
                  <a:moveTo>
                    <a:pt x="33566" y="0"/>
                  </a:moveTo>
                  <a:cubicBezTo>
                    <a:pt x="33522" y="0"/>
                    <a:pt x="33478" y="1"/>
                    <a:pt x="33433" y="3"/>
                  </a:cubicBezTo>
                  <a:lnTo>
                    <a:pt x="3537" y="979"/>
                  </a:lnTo>
                  <a:cubicBezTo>
                    <a:pt x="1548" y="1050"/>
                    <a:pt x="0" y="2693"/>
                    <a:pt x="60" y="4646"/>
                  </a:cubicBezTo>
                  <a:lnTo>
                    <a:pt x="620" y="21684"/>
                  </a:lnTo>
                  <a:cubicBezTo>
                    <a:pt x="689" y="23604"/>
                    <a:pt x="2273" y="25115"/>
                    <a:pt x="4190" y="25115"/>
                  </a:cubicBezTo>
                  <a:cubicBezTo>
                    <a:pt x="4234" y="25115"/>
                    <a:pt x="4278" y="25114"/>
                    <a:pt x="4322" y="25113"/>
                  </a:cubicBezTo>
                  <a:lnTo>
                    <a:pt x="34231" y="24136"/>
                  </a:lnTo>
                  <a:cubicBezTo>
                    <a:pt x="36207" y="24065"/>
                    <a:pt x="37767" y="22422"/>
                    <a:pt x="37696" y="20469"/>
                  </a:cubicBezTo>
                  <a:lnTo>
                    <a:pt x="37636" y="18541"/>
                  </a:lnTo>
                  <a:cubicBezTo>
                    <a:pt x="37600" y="17409"/>
                    <a:pt x="38493" y="16469"/>
                    <a:pt x="39636" y="16433"/>
                  </a:cubicBezTo>
                  <a:lnTo>
                    <a:pt x="42982" y="16314"/>
                  </a:lnTo>
                  <a:cubicBezTo>
                    <a:pt x="43004" y="16313"/>
                    <a:pt x="43026" y="16313"/>
                    <a:pt x="43048" y="16313"/>
                  </a:cubicBezTo>
                  <a:cubicBezTo>
                    <a:pt x="43772" y="16313"/>
                    <a:pt x="44422" y="16689"/>
                    <a:pt x="44792" y="17267"/>
                  </a:cubicBezTo>
                  <a:cubicBezTo>
                    <a:pt x="45460" y="18280"/>
                    <a:pt x="46628" y="18948"/>
                    <a:pt x="47943" y="18948"/>
                  </a:cubicBezTo>
                  <a:cubicBezTo>
                    <a:pt x="47988" y="18948"/>
                    <a:pt x="48033" y="18947"/>
                    <a:pt x="48078" y="18945"/>
                  </a:cubicBezTo>
                  <a:cubicBezTo>
                    <a:pt x="50162" y="18886"/>
                    <a:pt x="51793" y="17159"/>
                    <a:pt x="51721" y="15100"/>
                  </a:cubicBezTo>
                  <a:cubicBezTo>
                    <a:pt x="51663" y="13084"/>
                    <a:pt x="49985" y="11490"/>
                    <a:pt x="47961" y="11490"/>
                  </a:cubicBezTo>
                  <a:cubicBezTo>
                    <a:pt x="47916" y="11490"/>
                    <a:pt x="47872" y="11491"/>
                    <a:pt x="47828" y="11492"/>
                  </a:cubicBezTo>
                  <a:cubicBezTo>
                    <a:pt x="46459" y="11540"/>
                    <a:pt x="45292" y="12290"/>
                    <a:pt x="44661" y="13397"/>
                  </a:cubicBezTo>
                  <a:cubicBezTo>
                    <a:pt x="44327" y="14004"/>
                    <a:pt x="43673" y="14433"/>
                    <a:pt x="42911" y="14457"/>
                  </a:cubicBezTo>
                  <a:lnTo>
                    <a:pt x="39577" y="14564"/>
                  </a:lnTo>
                  <a:cubicBezTo>
                    <a:pt x="39554" y="14565"/>
                    <a:pt x="39532" y="14565"/>
                    <a:pt x="39510" y="14565"/>
                  </a:cubicBezTo>
                  <a:cubicBezTo>
                    <a:pt x="38397" y="14565"/>
                    <a:pt x="37480" y="13696"/>
                    <a:pt x="37434" y="12587"/>
                  </a:cubicBezTo>
                  <a:lnTo>
                    <a:pt x="37136" y="3432"/>
                  </a:lnTo>
                  <a:cubicBezTo>
                    <a:pt x="37078" y="1511"/>
                    <a:pt x="35484" y="0"/>
                    <a:pt x="3356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54" name="Google Shape;437;p20">
              <a:extLst>
                <a:ext uri="{FF2B5EF4-FFF2-40B4-BE49-F238E27FC236}">
                  <a16:creationId xmlns:a16="http://schemas.microsoft.com/office/drawing/2014/main" id="{E71A0FF9-0C47-6020-3B0E-91D0EC449F56}"/>
                </a:ext>
              </a:extLst>
            </p:cNvPr>
            <p:cNvSpPr/>
            <p:nvPr/>
          </p:nvSpPr>
          <p:spPr>
            <a:xfrm>
              <a:off x="1054202" y="3102961"/>
              <a:ext cx="199648" cy="287823"/>
            </a:xfrm>
            <a:custGeom>
              <a:avLst/>
              <a:gdLst/>
              <a:ahLst/>
              <a:cxnLst/>
              <a:rect l="l" t="t" r="r" b="b"/>
              <a:pathLst>
                <a:path w="4644" h="6013" extrusionOk="0">
                  <a:moveTo>
                    <a:pt x="3001" y="0"/>
                  </a:moveTo>
                  <a:cubicBezTo>
                    <a:pt x="2168" y="0"/>
                    <a:pt x="1417" y="346"/>
                    <a:pt x="882" y="881"/>
                  </a:cubicBezTo>
                  <a:cubicBezTo>
                    <a:pt x="334" y="1429"/>
                    <a:pt x="1" y="2179"/>
                    <a:pt x="1" y="3013"/>
                  </a:cubicBezTo>
                  <a:cubicBezTo>
                    <a:pt x="1" y="4668"/>
                    <a:pt x="1346" y="6013"/>
                    <a:pt x="3001" y="6013"/>
                  </a:cubicBezTo>
                  <a:lnTo>
                    <a:pt x="4644" y="6013"/>
                  </a:lnTo>
                  <a:lnTo>
                    <a:pt x="4644" y="0"/>
                  </a:lnTo>
                  <a:close/>
                </a:path>
              </a:pathLst>
            </a:custGeom>
            <a:solidFill>
              <a:srgbClr val="2689E0"/>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55" name="Google Shape;438;p20">
              <a:extLst>
                <a:ext uri="{FF2B5EF4-FFF2-40B4-BE49-F238E27FC236}">
                  <a16:creationId xmlns:a16="http://schemas.microsoft.com/office/drawing/2014/main" id="{DCF2F523-3DEC-CF02-0D8B-39342D057BDD}"/>
                </a:ext>
              </a:extLst>
            </p:cNvPr>
            <p:cNvSpPr/>
            <p:nvPr/>
          </p:nvSpPr>
          <p:spPr>
            <a:xfrm>
              <a:off x="1209311" y="2815649"/>
              <a:ext cx="2180057" cy="1038096"/>
            </a:xfrm>
            <a:custGeom>
              <a:avLst/>
              <a:gdLst/>
              <a:ahLst/>
              <a:cxnLst/>
              <a:rect l="l" t="t" r="r" b="b"/>
              <a:pathLst>
                <a:path w="50710" h="24147" extrusionOk="0">
                  <a:moveTo>
                    <a:pt x="3549" y="0"/>
                  </a:moveTo>
                  <a:cubicBezTo>
                    <a:pt x="1584" y="0"/>
                    <a:pt x="1" y="1596"/>
                    <a:pt x="1" y="3548"/>
                  </a:cubicBezTo>
                  <a:lnTo>
                    <a:pt x="1" y="20598"/>
                  </a:lnTo>
                  <a:cubicBezTo>
                    <a:pt x="1" y="22563"/>
                    <a:pt x="1584" y="24146"/>
                    <a:pt x="3549" y="24146"/>
                  </a:cubicBezTo>
                  <a:lnTo>
                    <a:pt x="33124" y="24146"/>
                  </a:lnTo>
                  <a:cubicBezTo>
                    <a:pt x="35088" y="24146"/>
                    <a:pt x="36684" y="22563"/>
                    <a:pt x="36684" y="20598"/>
                  </a:cubicBezTo>
                  <a:lnTo>
                    <a:pt x="36684" y="18669"/>
                  </a:lnTo>
                  <a:cubicBezTo>
                    <a:pt x="36684" y="17538"/>
                    <a:pt x="37600" y="16621"/>
                    <a:pt x="38720" y="16621"/>
                  </a:cubicBezTo>
                  <a:lnTo>
                    <a:pt x="42030" y="16621"/>
                  </a:lnTo>
                  <a:cubicBezTo>
                    <a:pt x="42780" y="16621"/>
                    <a:pt x="43435" y="17026"/>
                    <a:pt x="43792" y="17633"/>
                  </a:cubicBezTo>
                  <a:cubicBezTo>
                    <a:pt x="44447" y="18705"/>
                    <a:pt x="45625" y="19419"/>
                    <a:pt x="46983" y="19419"/>
                  </a:cubicBezTo>
                  <a:cubicBezTo>
                    <a:pt x="49042" y="19419"/>
                    <a:pt x="50709" y="17753"/>
                    <a:pt x="50709" y="15693"/>
                  </a:cubicBezTo>
                  <a:cubicBezTo>
                    <a:pt x="50709" y="13633"/>
                    <a:pt x="49042" y="11954"/>
                    <a:pt x="46983" y="11954"/>
                  </a:cubicBezTo>
                  <a:cubicBezTo>
                    <a:pt x="45625" y="11954"/>
                    <a:pt x="44447" y="12680"/>
                    <a:pt x="43792" y="13752"/>
                  </a:cubicBezTo>
                  <a:cubicBezTo>
                    <a:pt x="43435" y="14359"/>
                    <a:pt x="42780" y="14764"/>
                    <a:pt x="42030" y="14764"/>
                  </a:cubicBezTo>
                  <a:lnTo>
                    <a:pt x="38720" y="14764"/>
                  </a:lnTo>
                  <a:cubicBezTo>
                    <a:pt x="37600" y="14764"/>
                    <a:pt x="36684" y="13847"/>
                    <a:pt x="36684" y="12716"/>
                  </a:cubicBezTo>
                  <a:lnTo>
                    <a:pt x="36684" y="3548"/>
                  </a:lnTo>
                  <a:cubicBezTo>
                    <a:pt x="36684" y="1596"/>
                    <a:pt x="35088" y="0"/>
                    <a:pt x="33124" y="0"/>
                  </a:cubicBezTo>
                  <a:close/>
                </a:path>
              </a:pathLst>
            </a:custGeom>
            <a:solidFill>
              <a:srgbClr val="FDFDFD"/>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56" name="Google Shape;439;p20">
              <a:extLst>
                <a:ext uri="{FF2B5EF4-FFF2-40B4-BE49-F238E27FC236}">
                  <a16:creationId xmlns:a16="http://schemas.microsoft.com/office/drawing/2014/main" id="{E5A7DB9F-1DC9-6F47-D581-CC441BA2C1DD}"/>
                </a:ext>
              </a:extLst>
            </p:cNvPr>
            <p:cNvSpPr/>
            <p:nvPr/>
          </p:nvSpPr>
          <p:spPr>
            <a:xfrm>
              <a:off x="3098577" y="3359735"/>
              <a:ext cx="261083" cy="261083"/>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rgbClr val="5EB2FC"/>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57" name="Google Shape;440;p20">
              <a:extLst>
                <a:ext uri="{FF2B5EF4-FFF2-40B4-BE49-F238E27FC236}">
                  <a16:creationId xmlns:a16="http://schemas.microsoft.com/office/drawing/2014/main" id="{F3829E44-E479-8320-3B0D-787F47D38993}"/>
                </a:ext>
              </a:extLst>
            </p:cNvPr>
            <p:cNvSpPr/>
            <p:nvPr/>
          </p:nvSpPr>
          <p:spPr>
            <a:xfrm>
              <a:off x="1055749" y="2849367"/>
              <a:ext cx="1805865" cy="414334"/>
            </a:xfrm>
            <a:custGeom>
              <a:avLst/>
              <a:gdLst/>
              <a:ahLst/>
              <a:cxnLst/>
              <a:rect l="l" t="t" r="r" b="b"/>
              <a:pathLst>
                <a:path w="42006" h="8656" extrusionOk="0">
                  <a:moveTo>
                    <a:pt x="3001" y="0"/>
                  </a:moveTo>
                  <a:cubicBezTo>
                    <a:pt x="2168" y="0"/>
                    <a:pt x="1417" y="333"/>
                    <a:pt x="882" y="881"/>
                  </a:cubicBezTo>
                  <a:cubicBezTo>
                    <a:pt x="334" y="1429"/>
                    <a:pt x="1" y="2179"/>
                    <a:pt x="1" y="3012"/>
                  </a:cubicBezTo>
                  <a:lnTo>
                    <a:pt x="1" y="8311"/>
                  </a:lnTo>
                  <a:lnTo>
                    <a:pt x="24" y="8656"/>
                  </a:lnTo>
                  <a:cubicBezTo>
                    <a:pt x="108" y="7977"/>
                    <a:pt x="417" y="7358"/>
                    <a:pt x="882" y="6894"/>
                  </a:cubicBezTo>
                  <a:cubicBezTo>
                    <a:pt x="1417" y="6346"/>
                    <a:pt x="2168" y="6013"/>
                    <a:pt x="3001" y="6013"/>
                  </a:cubicBezTo>
                  <a:lnTo>
                    <a:pt x="39006" y="6013"/>
                  </a:lnTo>
                  <a:cubicBezTo>
                    <a:pt x="40660" y="6013"/>
                    <a:pt x="42006" y="4667"/>
                    <a:pt x="42006" y="3012"/>
                  </a:cubicBezTo>
                  <a:cubicBezTo>
                    <a:pt x="42006" y="2881"/>
                    <a:pt x="42006" y="2774"/>
                    <a:pt x="41982" y="2655"/>
                  </a:cubicBezTo>
                  <a:cubicBezTo>
                    <a:pt x="41815" y="1155"/>
                    <a:pt x="40541" y="0"/>
                    <a:pt x="3900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58" name="Google Shape;441;p20">
              <a:extLst>
                <a:ext uri="{FF2B5EF4-FFF2-40B4-BE49-F238E27FC236}">
                  <a16:creationId xmlns:a16="http://schemas.microsoft.com/office/drawing/2014/main" id="{ACB45A44-C30D-DF30-EBCA-2E69EFF8E72A}"/>
                </a:ext>
              </a:extLst>
            </p:cNvPr>
            <p:cNvSpPr/>
            <p:nvPr/>
          </p:nvSpPr>
          <p:spPr>
            <a:xfrm>
              <a:off x="1055749" y="2815142"/>
              <a:ext cx="1805865" cy="432045"/>
            </a:xfrm>
            <a:custGeom>
              <a:avLst/>
              <a:gdLst/>
              <a:ahLst/>
              <a:cxnLst/>
              <a:rect l="l" t="t" r="r" b="b"/>
              <a:pathLst>
                <a:path w="42006" h="9026" extrusionOk="0">
                  <a:moveTo>
                    <a:pt x="3001" y="1"/>
                  </a:moveTo>
                  <a:cubicBezTo>
                    <a:pt x="2168" y="1"/>
                    <a:pt x="1417" y="334"/>
                    <a:pt x="882" y="882"/>
                  </a:cubicBezTo>
                  <a:cubicBezTo>
                    <a:pt x="334" y="1429"/>
                    <a:pt x="1" y="2179"/>
                    <a:pt x="1" y="3013"/>
                  </a:cubicBezTo>
                  <a:lnTo>
                    <a:pt x="1" y="9026"/>
                  </a:lnTo>
                  <a:cubicBezTo>
                    <a:pt x="1" y="8192"/>
                    <a:pt x="334" y="7442"/>
                    <a:pt x="882" y="6894"/>
                  </a:cubicBezTo>
                  <a:cubicBezTo>
                    <a:pt x="1417" y="6359"/>
                    <a:pt x="2168" y="6013"/>
                    <a:pt x="3001" y="6013"/>
                  </a:cubicBezTo>
                  <a:lnTo>
                    <a:pt x="39006" y="6013"/>
                  </a:lnTo>
                  <a:cubicBezTo>
                    <a:pt x="40660" y="6013"/>
                    <a:pt x="42006" y="4668"/>
                    <a:pt x="42006" y="3013"/>
                  </a:cubicBezTo>
                  <a:cubicBezTo>
                    <a:pt x="42006" y="1346"/>
                    <a:pt x="40660" y="1"/>
                    <a:pt x="39006" y="1"/>
                  </a:cubicBezTo>
                  <a:close/>
                </a:path>
              </a:pathLst>
            </a:custGeom>
            <a:solidFill>
              <a:srgbClr val="5EB2FC"/>
            </a:solidFill>
            <a:ln>
              <a:noFill/>
            </a:ln>
          </p:spPr>
          <p:txBody>
            <a:bodyPr spcFirstLastPara="1" wrap="square" lIns="91425" tIns="91425" rIns="91425" bIns="91425" anchor="ctr" anchorCtr="0">
              <a:noAutofit/>
            </a:bodyPr>
            <a:lstStyle/>
            <a:p>
              <a:pPr algn="ctr" defTabSz="914400">
                <a:buClr>
                  <a:srgbClr val="000000"/>
                </a:buClr>
                <a:buFont typeface="Arial"/>
                <a:buNone/>
              </a:pPr>
              <a:endParaRPr sz="1400" kern="0">
                <a:solidFill>
                  <a:srgbClr val="000000"/>
                </a:solidFill>
                <a:ea typeface="Fira Sans Extra Condensed"/>
                <a:cs typeface="Fira Sans Extra Condensed"/>
                <a:sym typeface="Fira Sans Extra Condensed"/>
              </a:endParaRPr>
            </a:p>
          </p:txBody>
        </p:sp>
        <p:sp>
          <p:nvSpPr>
            <p:cNvPr id="59" name="Google Shape;442;p20">
              <a:extLst>
                <a:ext uri="{FF2B5EF4-FFF2-40B4-BE49-F238E27FC236}">
                  <a16:creationId xmlns:a16="http://schemas.microsoft.com/office/drawing/2014/main" id="{48FA8BA9-C3E7-8428-C966-3D37090F8BED}"/>
                </a:ext>
              </a:extLst>
            </p:cNvPr>
            <p:cNvSpPr txBox="1"/>
            <p:nvPr/>
          </p:nvSpPr>
          <p:spPr>
            <a:xfrm>
              <a:off x="1219829" y="3184511"/>
              <a:ext cx="1562806" cy="601313"/>
            </a:xfrm>
            <a:prstGeom prst="rect">
              <a:avLst/>
            </a:prstGeom>
            <a:noFill/>
            <a:ln>
              <a:noFill/>
            </a:ln>
          </p:spPr>
          <p:txBody>
            <a:bodyPr spcFirstLastPara="1" wrap="square" lIns="91425" tIns="91425" rIns="91425" bIns="91425" anchor="ctr" anchorCtr="0">
              <a:noAutofit/>
            </a:bodyPr>
            <a:lstStyle/>
            <a:p>
              <a:pPr algn="ctr" defTabSz="914400">
                <a:buClr>
                  <a:srgbClr val="000000"/>
                </a:buClr>
              </a:pPr>
              <a:r>
                <a:rPr lang="en" sz="1200" kern="0">
                  <a:solidFill>
                    <a:srgbClr val="434343"/>
                  </a:solidFill>
                  <a:ea typeface="Roboto"/>
                  <a:cs typeface="Roboto"/>
                  <a:sym typeface="Roboto"/>
                </a:rPr>
                <a:t>Cannot objectively define a difficult word</a:t>
              </a:r>
              <a:endParaRPr sz="1200" kern="0">
                <a:solidFill>
                  <a:srgbClr val="434343"/>
                </a:solidFill>
                <a:ea typeface="Roboto"/>
                <a:cs typeface="Roboto"/>
                <a:sym typeface="Roboto"/>
              </a:endParaRPr>
            </a:p>
          </p:txBody>
        </p:sp>
        <p:sp>
          <p:nvSpPr>
            <p:cNvPr id="60" name="Google Shape;443;p20">
              <a:extLst>
                <a:ext uri="{FF2B5EF4-FFF2-40B4-BE49-F238E27FC236}">
                  <a16:creationId xmlns:a16="http://schemas.microsoft.com/office/drawing/2014/main" id="{0EE3511F-F7E2-5C9A-2DCC-527FF6B82C1E}"/>
                </a:ext>
              </a:extLst>
            </p:cNvPr>
            <p:cNvSpPr txBox="1"/>
            <p:nvPr/>
          </p:nvSpPr>
          <p:spPr>
            <a:xfrm>
              <a:off x="1209321" y="2815394"/>
              <a:ext cx="1652177" cy="287672"/>
            </a:xfrm>
            <a:prstGeom prst="rect">
              <a:avLst/>
            </a:prstGeom>
            <a:noFill/>
            <a:ln>
              <a:noFill/>
            </a:ln>
          </p:spPr>
          <p:txBody>
            <a:bodyPr spcFirstLastPara="1" wrap="square" lIns="91425" tIns="91425" rIns="91425" bIns="91425" anchor="ctr" anchorCtr="0">
              <a:noAutofit/>
            </a:bodyPr>
            <a:lstStyle/>
            <a:p>
              <a:pPr algn="ctr" defTabSz="914400">
                <a:buClr>
                  <a:srgbClr val="000000"/>
                </a:buClr>
                <a:buFont typeface="Arial"/>
                <a:buNone/>
              </a:pPr>
              <a:r>
                <a:rPr lang="en-US" sz="1400" b="1" kern="0" dirty="0">
                  <a:solidFill>
                    <a:srgbClr val="FFFFFF"/>
                  </a:solidFill>
                  <a:ea typeface="Fira Sans Extra Condensed Medium"/>
                  <a:cs typeface="Fira Sans Extra Condensed Medium"/>
                  <a:sym typeface="Fira Sans Extra Condensed Medium"/>
                </a:rPr>
                <a:t>Consensus</a:t>
              </a:r>
            </a:p>
          </p:txBody>
        </p:sp>
      </p:grpSp>
      <p:grpSp>
        <p:nvGrpSpPr>
          <p:cNvPr id="73" name="Group 72">
            <a:extLst>
              <a:ext uri="{FF2B5EF4-FFF2-40B4-BE49-F238E27FC236}">
                <a16:creationId xmlns:a16="http://schemas.microsoft.com/office/drawing/2014/main" id="{6E2A1068-4213-AA06-992A-DFABDBCC38C1}"/>
              </a:ext>
            </a:extLst>
          </p:cNvPr>
          <p:cNvGrpSpPr/>
          <p:nvPr/>
        </p:nvGrpSpPr>
        <p:grpSpPr>
          <a:xfrm>
            <a:off x="1054202" y="4205313"/>
            <a:ext cx="2338219" cy="1100603"/>
            <a:chOff x="1054202" y="4205313"/>
            <a:chExt cx="2338219" cy="1100603"/>
          </a:xfrm>
        </p:grpSpPr>
        <p:sp>
          <p:nvSpPr>
            <p:cNvPr id="61" name="Google Shape;445;p20">
              <a:extLst>
                <a:ext uri="{FF2B5EF4-FFF2-40B4-BE49-F238E27FC236}">
                  <a16:creationId xmlns:a16="http://schemas.microsoft.com/office/drawing/2014/main" id="{AACE9DA2-8A76-FD89-8394-3B82D61CEBB6}"/>
                </a:ext>
              </a:extLst>
            </p:cNvPr>
            <p:cNvSpPr/>
            <p:nvPr/>
          </p:nvSpPr>
          <p:spPr>
            <a:xfrm>
              <a:off x="1165805" y="4225733"/>
              <a:ext cx="2226616" cy="1080183"/>
            </a:xfrm>
            <a:custGeom>
              <a:avLst/>
              <a:gdLst/>
              <a:ahLst/>
              <a:cxnLst/>
              <a:rect l="l" t="t" r="r" b="b"/>
              <a:pathLst>
                <a:path w="51793" h="25126" extrusionOk="0">
                  <a:moveTo>
                    <a:pt x="33544" y="0"/>
                  </a:moveTo>
                  <a:cubicBezTo>
                    <a:pt x="33507" y="0"/>
                    <a:pt x="33470" y="1"/>
                    <a:pt x="33433" y="2"/>
                  </a:cubicBezTo>
                  <a:lnTo>
                    <a:pt x="3537" y="990"/>
                  </a:lnTo>
                  <a:cubicBezTo>
                    <a:pt x="1548" y="1050"/>
                    <a:pt x="0" y="2693"/>
                    <a:pt x="60" y="4657"/>
                  </a:cubicBezTo>
                  <a:lnTo>
                    <a:pt x="620" y="21695"/>
                  </a:lnTo>
                  <a:cubicBezTo>
                    <a:pt x="690" y="23611"/>
                    <a:pt x="2284" y="25126"/>
                    <a:pt x="4211" y="25126"/>
                  </a:cubicBezTo>
                  <a:cubicBezTo>
                    <a:pt x="4248" y="25126"/>
                    <a:pt x="4285" y="25125"/>
                    <a:pt x="4322" y="25124"/>
                  </a:cubicBezTo>
                  <a:lnTo>
                    <a:pt x="34231" y="24136"/>
                  </a:lnTo>
                  <a:cubicBezTo>
                    <a:pt x="36207" y="24076"/>
                    <a:pt x="37767" y="22433"/>
                    <a:pt x="37696" y="20469"/>
                  </a:cubicBezTo>
                  <a:lnTo>
                    <a:pt x="37636" y="18540"/>
                  </a:lnTo>
                  <a:cubicBezTo>
                    <a:pt x="37600" y="17409"/>
                    <a:pt x="38493" y="16468"/>
                    <a:pt x="39636" y="16433"/>
                  </a:cubicBezTo>
                  <a:lnTo>
                    <a:pt x="42982" y="16325"/>
                  </a:lnTo>
                  <a:cubicBezTo>
                    <a:pt x="43004" y="16325"/>
                    <a:pt x="43026" y="16324"/>
                    <a:pt x="43049" y="16324"/>
                  </a:cubicBezTo>
                  <a:cubicBezTo>
                    <a:pt x="43772" y="16324"/>
                    <a:pt x="44422" y="16700"/>
                    <a:pt x="44792" y="17266"/>
                  </a:cubicBezTo>
                  <a:cubicBezTo>
                    <a:pt x="45460" y="18291"/>
                    <a:pt x="46628" y="18959"/>
                    <a:pt x="47943" y="18959"/>
                  </a:cubicBezTo>
                  <a:cubicBezTo>
                    <a:pt x="47988" y="18959"/>
                    <a:pt x="48033" y="18958"/>
                    <a:pt x="48078" y="18957"/>
                  </a:cubicBezTo>
                  <a:cubicBezTo>
                    <a:pt x="50162" y="18885"/>
                    <a:pt x="51793" y="17159"/>
                    <a:pt x="51721" y="15099"/>
                  </a:cubicBezTo>
                  <a:cubicBezTo>
                    <a:pt x="51663" y="13076"/>
                    <a:pt x="49974" y="11490"/>
                    <a:pt x="47940" y="11490"/>
                  </a:cubicBezTo>
                  <a:cubicBezTo>
                    <a:pt x="47903" y="11490"/>
                    <a:pt x="47865" y="11490"/>
                    <a:pt x="47828" y="11491"/>
                  </a:cubicBezTo>
                  <a:cubicBezTo>
                    <a:pt x="46459" y="11539"/>
                    <a:pt x="45292" y="12301"/>
                    <a:pt x="44661" y="13396"/>
                  </a:cubicBezTo>
                  <a:cubicBezTo>
                    <a:pt x="44327" y="14004"/>
                    <a:pt x="43673" y="14432"/>
                    <a:pt x="42911" y="14456"/>
                  </a:cubicBezTo>
                  <a:lnTo>
                    <a:pt x="39577" y="14575"/>
                  </a:lnTo>
                  <a:cubicBezTo>
                    <a:pt x="39555" y="14576"/>
                    <a:pt x="39533" y="14576"/>
                    <a:pt x="39511" y="14576"/>
                  </a:cubicBezTo>
                  <a:cubicBezTo>
                    <a:pt x="38397" y="14576"/>
                    <a:pt x="37480" y="13696"/>
                    <a:pt x="37434" y="12599"/>
                  </a:cubicBezTo>
                  <a:lnTo>
                    <a:pt x="37136" y="3431"/>
                  </a:lnTo>
                  <a:cubicBezTo>
                    <a:pt x="37078" y="1515"/>
                    <a:pt x="35472" y="0"/>
                    <a:pt x="33544"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ea typeface="Fira Sans Extra Condensed"/>
                <a:cs typeface="Fira Sans Extra Condensed"/>
                <a:sym typeface="Fira Sans Extra Condensed"/>
              </a:endParaRPr>
            </a:p>
          </p:txBody>
        </p:sp>
        <p:sp>
          <p:nvSpPr>
            <p:cNvPr id="62" name="Google Shape;446;p20">
              <a:extLst>
                <a:ext uri="{FF2B5EF4-FFF2-40B4-BE49-F238E27FC236}">
                  <a16:creationId xmlns:a16="http://schemas.microsoft.com/office/drawing/2014/main" id="{9D842F32-7494-10FC-D3DD-23BB028DDFAD}"/>
                </a:ext>
              </a:extLst>
            </p:cNvPr>
            <p:cNvSpPr/>
            <p:nvPr/>
          </p:nvSpPr>
          <p:spPr>
            <a:xfrm>
              <a:off x="1054202" y="4493118"/>
              <a:ext cx="199648" cy="287853"/>
            </a:xfrm>
            <a:custGeom>
              <a:avLst/>
              <a:gdLst/>
              <a:ahLst/>
              <a:cxnLst/>
              <a:rect l="l" t="t" r="r" b="b"/>
              <a:pathLst>
                <a:path w="4644" h="6014" extrusionOk="0">
                  <a:moveTo>
                    <a:pt x="3001" y="1"/>
                  </a:moveTo>
                  <a:cubicBezTo>
                    <a:pt x="2168" y="1"/>
                    <a:pt x="1417" y="334"/>
                    <a:pt x="882" y="882"/>
                  </a:cubicBezTo>
                  <a:cubicBezTo>
                    <a:pt x="334" y="1417"/>
                    <a:pt x="1" y="2179"/>
                    <a:pt x="1" y="3001"/>
                  </a:cubicBezTo>
                  <a:cubicBezTo>
                    <a:pt x="1" y="4668"/>
                    <a:pt x="1346" y="6013"/>
                    <a:pt x="3001" y="6013"/>
                  </a:cubicBezTo>
                  <a:lnTo>
                    <a:pt x="4644" y="6013"/>
                  </a:lnTo>
                  <a:lnTo>
                    <a:pt x="4644" y="1"/>
                  </a:lnTo>
                  <a:close/>
                </a:path>
              </a:pathLst>
            </a:custGeom>
            <a:solidFill>
              <a:srgbClr val="ED7D31"/>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ea typeface="Fira Sans Extra Condensed"/>
                <a:cs typeface="Fira Sans Extra Condensed"/>
                <a:sym typeface="Fira Sans Extra Condensed"/>
              </a:endParaRPr>
            </a:p>
          </p:txBody>
        </p:sp>
        <p:sp>
          <p:nvSpPr>
            <p:cNvPr id="63" name="Google Shape;447;p20">
              <a:extLst>
                <a:ext uri="{FF2B5EF4-FFF2-40B4-BE49-F238E27FC236}">
                  <a16:creationId xmlns:a16="http://schemas.microsoft.com/office/drawing/2014/main" id="{A3D14E8C-E1F8-BC90-15E0-F7FDE59942BA}"/>
                </a:ext>
              </a:extLst>
            </p:cNvPr>
            <p:cNvSpPr/>
            <p:nvPr/>
          </p:nvSpPr>
          <p:spPr>
            <a:xfrm>
              <a:off x="1209311" y="4205313"/>
              <a:ext cx="2180057" cy="1038612"/>
            </a:xfrm>
            <a:custGeom>
              <a:avLst/>
              <a:gdLst/>
              <a:ahLst/>
              <a:cxnLst/>
              <a:rect l="l" t="t" r="r" b="b"/>
              <a:pathLst>
                <a:path w="50710" h="24159" extrusionOk="0">
                  <a:moveTo>
                    <a:pt x="3549" y="1"/>
                  </a:moveTo>
                  <a:cubicBezTo>
                    <a:pt x="1584" y="1"/>
                    <a:pt x="1" y="1596"/>
                    <a:pt x="1" y="3561"/>
                  </a:cubicBezTo>
                  <a:lnTo>
                    <a:pt x="1" y="20610"/>
                  </a:lnTo>
                  <a:cubicBezTo>
                    <a:pt x="1" y="22563"/>
                    <a:pt x="1584" y="24158"/>
                    <a:pt x="3549" y="24158"/>
                  </a:cubicBezTo>
                  <a:lnTo>
                    <a:pt x="33124" y="24158"/>
                  </a:lnTo>
                  <a:cubicBezTo>
                    <a:pt x="35088" y="24158"/>
                    <a:pt x="36684" y="22563"/>
                    <a:pt x="36684" y="20610"/>
                  </a:cubicBezTo>
                  <a:lnTo>
                    <a:pt x="36684" y="18670"/>
                  </a:lnTo>
                  <a:cubicBezTo>
                    <a:pt x="36684" y="17550"/>
                    <a:pt x="37600" y="16634"/>
                    <a:pt x="38720" y="16634"/>
                  </a:cubicBezTo>
                  <a:lnTo>
                    <a:pt x="42030" y="16634"/>
                  </a:lnTo>
                  <a:cubicBezTo>
                    <a:pt x="42780" y="16634"/>
                    <a:pt x="43435" y="17039"/>
                    <a:pt x="43792" y="17634"/>
                  </a:cubicBezTo>
                  <a:cubicBezTo>
                    <a:pt x="44447" y="18705"/>
                    <a:pt x="45625" y="19432"/>
                    <a:pt x="46983" y="19432"/>
                  </a:cubicBezTo>
                  <a:cubicBezTo>
                    <a:pt x="49042" y="19432"/>
                    <a:pt x="50709" y="17765"/>
                    <a:pt x="50709" y="15693"/>
                  </a:cubicBezTo>
                  <a:cubicBezTo>
                    <a:pt x="50709" y="13633"/>
                    <a:pt x="49042" y="11966"/>
                    <a:pt x="46983" y="11966"/>
                  </a:cubicBezTo>
                  <a:cubicBezTo>
                    <a:pt x="45625" y="11966"/>
                    <a:pt x="44447" y="12693"/>
                    <a:pt x="43792" y="13764"/>
                  </a:cubicBezTo>
                  <a:cubicBezTo>
                    <a:pt x="43435" y="14360"/>
                    <a:pt x="42780" y="14764"/>
                    <a:pt x="42030" y="14764"/>
                  </a:cubicBezTo>
                  <a:lnTo>
                    <a:pt x="38720" y="14764"/>
                  </a:lnTo>
                  <a:cubicBezTo>
                    <a:pt x="37600" y="14764"/>
                    <a:pt x="36684" y="13848"/>
                    <a:pt x="36684" y="12728"/>
                  </a:cubicBezTo>
                  <a:lnTo>
                    <a:pt x="36684" y="3561"/>
                  </a:lnTo>
                  <a:cubicBezTo>
                    <a:pt x="36684" y="1596"/>
                    <a:pt x="35088" y="1"/>
                    <a:pt x="33124" y="1"/>
                  </a:cubicBezTo>
                  <a:close/>
                </a:path>
              </a:pathLst>
            </a:custGeom>
            <a:solidFill>
              <a:srgbClr val="FDFDFD"/>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ea typeface="Fira Sans Extra Condensed"/>
                <a:cs typeface="Fira Sans Extra Condensed"/>
                <a:sym typeface="Fira Sans Extra Condensed"/>
              </a:endParaRPr>
            </a:p>
          </p:txBody>
        </p:sp>
        <p:sp>
          <p:nvSpPr>
            <p:cNvPr id="64" name="Google Shape;448;p20">
              <a:extLst>
                <a:ext uri="{FF2B5EF4-FFF2-40B4-BE49-F238E27FC236}">
                  <a16:creationId xmlns:a16="http://schemas.microsoft.com/office/drawing/2014/main" id="{9713C91F-F0C4-B17E-1969-6E246F475F74}"/>
                </a:ext>
              </a:extLst>
            </p:cNvPr>
            <p:cNvSpPr/>
            <p:nvPr/>
          </p:nvSpPr>
          <p:spPr>
            <a:xfrm>
              <a:off x="3098577" y="4749442"/>
              <a:ext cx="261083" cy="261599"/>
            </a:xfrm>
            <a:custGeom>
              <a:avLst/>
              <a:gdLst/>
              <a:ahLst/>
              <a:cxnLst/>
              <a:rect l="l" t="t" r="r" b="b"/>
              <a:pathLst>
                <a:path w="6073" h="6085" extrusionOk="0">
                  <a:moveTo>
                    <a:pt x="3037" y="0"/>
                  </a:moveTo>
                  <a:cubicBezTo>
                    <a:pt x="1358" y="0"/>
                    <a:pt x="0" y="1369"/>
                    <a:pt x="0" y="3036"/>
                  </a:cubicBezTo>
                  <a:cubicBezTo>
                    <a:pt x="0" y="4715"/>
                    <a:pt x="1358" y="6084"/>
                    <a:pt x="3037" y="6084"/>
                  </a:cubicBezTo>
                  <a:cubicBezTo>
                    <a:pt x="4715" y="6084"/>
                    <a:pt x="6073" y="4715"/>
                    <a:pt x="6073" y="3036"/>
                  </a:cubicBezTo>
                  <a:cubicBezTo>
                    <a:pt x="6073" y="1369"/>
                    <a:pt x="4715" y="0"/>
                    <a:pt x="3037" y="0"/>
                  </a:cubicBezTo>
                  <a:close/>
                </a:path>
              </a:pathLst>
            </a:custGeom>
            <a:solidFill>
              <a:srgbClr val="ED7D31"/>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ea typeface="Fira Sans Extra Condensed"/>
                <a:cs typeface="Fira Sans Extra Condensed"/>
                <a:sym typeface="Fira Sans Extra Condensed"/>
              </a:endParaRPr>
            </a:p>
          </p:txBody>
        </p:sp>
        <p:sp>
          <p:nvSpPr>
            <p:cNvPr id="65" name="Google Shape;449;p20">
              <a:extLst>
                <a:ext uri="{FF2B5EF4-FFF2-40B4-BE49-F238E27FC236}">
                  <a16:creationId xmlns:a16="http://schemas.microsoft.com/office/drawing/2014/main" id="{5539B798-A138-4079-8CFC-9E36BA04AD4A}"/>
                </a:ext>
              </a:extLst>
            </p:cNvPr>
            <p:cNvSpPr/>
            <p:nvPr/>
          </p:nvSpPr>
          <p:spPr>
            <a:xfrm>
              <a:off x="1055749" y="4238969"/>
              <a:ext cx="1805865" cy="414932"/>
            </a:xfrm>
            <a:custGeom>
              <a:avLst/>
              <a:gdLst/>
              <a:ahLst/>
              <a:cxnLst/>
              <a:rect l="l" t="t" r="r" b="b"/>
              <a:pathLst>
                <a:path w="42006" h="8669" extrusionOk="0">
                  <a:moveTo>
                    <a:pt x="3001" y="0"/>
                  </a:moveTo>
                  <a:cubicBezTo>
                    <a:pt x="2168" y="0"/>
                    <a:pt x="1417" y="346"/>
                    <a:pt x="882" y="881"/>
                  </a:cubicBezTo>
                  <a:cubicBezTo>
                    <a:pt x="334" y="1429"/>
                    <a:pt x="1" y="2179"/>
                    <a:pt x="1" y="3013"/>
                  </a:cubicBezTo>
                  <a:lnTo>
                    <a:pt x="1" y="8311"/>
                  </a:lnTo>
                  <a:lnTo>
                    <a:pt x="24" y="8668"/>
                  </a:lnTo>
                  <a:cubicBezTo>
                    <a:pt x="108" y="7978"/>
                    <a:pt x="417" y="7370"/>
                    <a:pt x="882" y="6894"/>
                  </a:cubicBezTo>
                  <a:cubicBezTo>
                    <a:pt x="1417" y="6358"/>
                    <a:pt x="2168" y="6013"/>
                    <a:pt x="3001" y="6013"/>
                  </a:cubicBezTo>
                  <a:lnTo>
                    <a:pt x="39006" y="6013"/>
                  </a:lnTo>
                  <a:cubicBezTo>
                    <a:pt x="40660" y="6013"/>
                    <a:pt x="42006" y="4668"/>
                    <a:pt x="42006" y="3013"/>
                  </a:cubicBezTo>
                  <a:cubicBezTo>
                    <a:pt x="42006" y="2894"/>
                    <a:pt x="42006" y="2775"/>
                    <a:pt x="41982" y="2655"/>
                  </a:cubicBezTo>
                  <a:cubicBezTo>
                    <a:pt x="41815" y="1167"/>
                    <a:pt x="40541" y="0"/>
                    <a:pt x="3900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ea typeface="Fira Sans Extra Condensed"/>
                <a:cs typeface="Fira Sans Extra Condensed"/>
                <a:sym typeface="Fira Sans Extra Condensed"/>
              </a:endParaRPr>
            </a:p>
          </p:txBody>
        </p:sp>
        <p:sp>
          <p:nvSpPr>
            <p:cNvPr id="66" name="Google Shape;450;p20">
              <a:extLst>
                <a:ext uri="{FF2B5EF4-FFF2-40B4-BE49-F238E27FC236}">
                  <a16:creationId xmlns:a16="http://schemas.microsoft.com/office/drawing/2014/main" id="{E8F96EF2-F492-2D77-5BC8-6F4095890412}"/>
                </a:ext>
              </a:extLst>
            </p:cNvPr>
            <p:cNvSpPr/>
            <p:nvPr/>
          </p:nvSpPr>
          <p:spPr>
            <a:xfrm>
              <a:off x="1055749" y="4205322"/>
              <a:ext cx="1805865" cy="431446"/>
            </a:xfrm>
            <a:custGeom>
              <a:avLst/>
              <a:gdLst/>
              <a:ahLst/>
              <a:cxnLst/>
              <a:rect l="l" t="t" r="r" b="b"/>
              <a:pathLst>
                <a:path w="42006" h="9014" extrusionOk="0">
                  <a:moveTo>
                    <a:pt x="3001" y="1"/>
                  </a:moveTo>
                  <a:cubicBezTo>
                    <a:pt x="2168" y="1"/>
                    <a:pt x="1417" y="334"/>
                    <a:pt x="882" y="882"/>
                  </a:cubicBezTo>
                  <a:cubicBezTo>
                    <a:pt x="334" y="1418"/>
                    <a:pt x="1" y="2168"/>
                    <a:pt x="1" y="3001"/>
                  </a:cubicBezTo>
                  <a:lnTo>
                    <a:pt x="1" y="9014"/>
                  </a:lnTo>
                  <a:cubicBezTo>
                    <a:pt x="1" y="8192"/>
                    <a:pt x="334" y="7430"/>
                    <a:pt x="882" y="6895"/>
                  </a:cubicBezTo>
                  <a:cubicBezTo>
                    <a:pt x="1417" y="6347"/>
                    <a:pt x="2168" y="6014"/>
                    <a:pt x="3001" y="6014"/>
                  </a:cubicBezTo>
                  <a:lnTo>
                    <a:pt x="39006" y="6014"/>
                  </a:lnTo>
                  <a:cubicBezTo>
                    <a:pt x="40660" y="6014"/>
                    <a:pt x="42006" y="4668"/>
                    <a:pt x="42006" y="3001"/>
                  </a:cubicBezTo>
                  <a:cubicBezTo>
                    <a:pt x="42006" y="1346"/>
                    <a:pt x="40660" y="1"/>
                    <a:pt x="39006" y="1"/>
                  </a:cubicBezTo>
                  <a:close/>
                </a:path>
              </a:pathLst>
            </a:custGeom>
            <a:solidFill>
              <a:srgbClr val="ED7D31"/>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ea typeface="Fira Sans Extra Condensed"/>
                <a:cs typeface="Fira Sans Extra Condensed"/>
                <a:sym typeface="Fira Sans Extra Condensed"/>
              </a:endParaRPr>
            </a:p>
          </p:txBody>
        </p:sp>
        <p:sp>
          <p:nvSpPr>
            <p:cNvPr id="67" name="Google Shape;451;p20">
              <a:extLst>
                <a:ext uri="{FF2B5EF4-FFF2-40B4-BE49-F238E27FC236}">
                  <a16:creationId xmlns:a16="http://schemas.microsoft.com/office/drawing/2014/main" id="{687C38CD-9989-B20D-4771-497CE8145C4D}"/>
                </a:ext>
              </a:extLst>
            </p:cNvPr>
            <p:cNvSpPr txBox="1"/>
            <p:nvPr/>
          </p:nvSpPr>
          <p:spPr>
            <a:xfrm>
              <a:off x="1219829" y="4578975"/>
              <a:ext cx="1562806" cy="601313"/>
            </a:xfrm>
            <a:prstGeom prst="rect">
              <a:avLst/>
            </a:prstGeom>
            <a:noFill/>
            <a:ln>
              <a:noFill/>
            </a:ln>
          </p:spPr>
          <p:txBody>
            <a:bodyPr spcFirstLastPara="1" wrap="square" lIns="91425" tIns="91425" rIns="91425" bIns="91425" anchor="ctr" anchorCtr="0">
              <a:noAutofit/>
            </a:bodyPr>
            <a:lstStyle/>
            <a:p>
              <a:pPr algn="ctr" defTabSz="914400">
                <a:buClr>
                  <a:srgbClr val="000000"/>
                </a:buClr>
                <a:defRPr/>
              </a:pPr>
              <a:r>
                <a:rPr kumimoji="0" lang="en" sz="1200" b="0" i="0" u="none" strike="noStrike" kern="0" cap="none" spc="0" normalizeH="0" baseline="0" noProof="0">
                  <a:ln>
                    <a:noFill/>
                  </a:ln>
                  <a:solidFill>
                    <a:srgbClr val="434343"/>
                  </a:solidFill>
                  <a:effectLst/>
                  <a:uLnTx/>
                  <a:uFillTx/>
                  <a:ea typeface="Roboto"/>
                  <a:cs typeface="Roboto"/>
                  <a:sym typeface="Roboto"/>
                </a:rPr>
                <a:t>Non-linear complex relationships </a:t>
              </a:r>
              <a:r>
                <a:rPr lang="en" sz="1200" kern="0">
                  <a:solidFill>
                    <a:srgbClr val="434343"/>
                  </a:solidFill>
                  <a:ea typeface="Roboto"/>
                  <a:cs typeface="Roboto"/>
                  <a:sym typeface="Roboto"/>
                </a:rPr>
                <a:t>aren't captured</a:t>
              </a:r>
              <a:endParaRPr kumimoji="0" sz="1200" b="0" i="0" u="none" strike="noStrike" kern="0" cap="none" spc="0" normalizeH="0" baseline="0" noProof="0">
                <a:ln>
                  <a:noFill/>
                </a:ln>
                <a:solidFill>
                  <a:srgbClr val="434343"/>
                </a:solidFill>
                <a:effectLst/>
                <a:uLnTx/>
                <a:uFillTx/>
                <a:ea typeface="Roboto"/>
                <a:cs typeface="Roboto"/>
                <a:sym typeface="Roboto"/>
              </a:endParaRPr>
            </a:p>
          </p:txBody>
        </p:sp>
        <p:sp>
          <p:nvSpPr>
            <p:cNvPr id="68" name="Google Shape;452;p20">
              <a:extLst>
                <a:ext uri="{FF2B5EF4-FFF2-40B4-BE49-F238E27FC236}">
                  <a16:creationId xmlns:a16="http://schemas.microsoft.com/office/drawing/2014/main" id="{6CF4121D-58FE-CC4A-0D7E-72A1EBC4030E}"/>
                </a:ext>
              </a:extLst>
            </p:cNvPr>
            <p:cNvSpPr txBox="1"/>
            <p:nvPr/>
          </p:nvSpPr>
          <p:spPr>
            <a:xfrm>
              <a:off x="1209321" y="4205388"/>
              <a:ext cx="1652177" cy="287672"/>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ea typeface="Fira Sans Extra Condensed Medium"/>
                  <a:cs typeface="Fira Sans Extra Condensed Medium"/>
                  <a:sym typeface="Fira Sans Extra Condensed Medium"/>
                </a:rPr>
                <a:t>Linearity</a:t>
              </a:r>
            </a:p>
          </p:txBody>
        </p:sp>
      </p:grpSp>
    </p:spTree>
    <p:extLst>
      <p:ext uri="{BB962C8B-B14F-4D97-AF65-F5344CB8AC3E}">
        <p14:creationId xmlns:p14="http://schemas.microsoft.com/office/powerpoint/2010/main" val="2319954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500"/>
                                        <p:tgtEl>
                                          <p:spTgt spid="7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500"/>
                                        <p:tgtEl>
                                          <p:spTgt spid="7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500"/>
                                        <p:tgtEl>
                                          <p:spTgt spid="7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92441" y="180201"/>
            <a:ext cx="9234309" cy="609398"/>
          </a:xfrm>
        </p:spPr>
        <p:txBody>
          <a:bodyPr/>
          <a:lstStyle/>
          <a:p>
            <a:r>
              <a:rPr lang="en-US" sz="4400"/>
              <a:t>Analytics challenge</a:t>
            </a:r>
          </a:p>
        </p:txBody>
      </p:sp>
      <p:pic>
        <p:nvPicPr>
          <p:cNvPr id="8" name="Picture 7">
            <a:extLst>
              <a:ext uri="{FF2B5EF4-FFF2-40B4-BE49-F238E27FC236}">
                <a16:creationId xmlns:a16="http://schemas.microsoft.com/office/drawing/2014/main" id="{E2C4EF87-F957-4AC1-E481-F9FF9AABB2FA}"/>
              </a:ext>
            </a:extLst>
          </p:cNvPr>
          <p:cNvPicPr>
            <a:picLocks noChangeAspect="1"/>
          </p:cNvPicPr>
          <p:nvPr/>
        </p:nvPicPr>
        <p:blipFill rotWithShape="1">
          <a:blip r:embed="rId3">
            <a:extLst>
              <a:ext uri="{28A0092B-C50C-407E-A947-70E740481C1C}">
                <a14:useLocalDpi xmlns:a14="http://schemas.microsoft.com/office/drawing/2010/main" val="0"/>
              </a:ext>
            </a:extLst>
          </a:blip>
          <a:srcRect l="13975" t="10814" r="1781" b="12928"/>
          <a:stretch/>
        </p:blipFill>
        <p:spPr bwMode="auto">
          <a:xfrm>
            <a:off x="11503304" y="190539"/>
            <a:ext cx="586986" cy="586986"/>
          </a:xfrm>
          <a:prstGeom prst="ellipse">
            <a:avLst/>
          </a:prstGeom>
          <a:noFill/>
          <a:ln w="19050">
            <a:solidFill>
              <a:srgbClr val="8E6F3E"/>
            </a:solidFill>
          </a:ln>
          <a:extLst>
            <a:ext uri="{909E8E84-426E-40DD-AFC4-6F175D3DCCD1}">
              <a14:hiddenFill xmlns:a14="http://schemas.microsoft.com/office/drawing/2010/main">
                <a:solidFill>
                  <a:srgbClr val="FFFFFF"/>
                </a:solidFill>
              </a14:hiddenFill>
            </a:ext>
          </a:extLst>
        </p:spPr>
      </p:pic>
      <p:pic>
        <p:nvPicPr>
          <p:cNvPr id="3" name="Purdue Logo" descr="Purdue Logo">
            <a:extLst>
              <a:ext uri="{FF2B5EF4-FFF2-40B4-BE49-F238E27FC236}">
                <a16:creationId xmlns:a16="http://schemas.microsoft.com/office/drawing/2014/main" id="{14005099-DB30-67BD-15FC-2F38EE0BE572}"/>
              </a:ext>
            </a:extLst>
          </p:cNvPr>
          <p:cNvPicPr>
            <a:picLocks noChangeAspect="1"/>
          </p:cNvPicPr>
          <p:nvPr/>
        </p:nvPicPr>
        <p:blipFill>
          <a:blip r:embed="rId4"/>
          <a:stretch>
            <a:fillRect/>
          </a:stretch>
        </p:blipFill>
        <p:spPr>
          <a:xfrm>
            <a:off x="217599" y="6260463"/>
            <a:ext cx="1673207" cy="299500"/>
          </a:xfrm>
          <a:prstGeom prst="rect">
            <a:avLst/>
          </a:prstGeom>
        </p:spPr>
      </p:pic>
      <p:pic>
        <p:nvPicPr>
          <p:cNvPr id="4" name="Google Shape;13;p2">
            <a:extLst>
              <a:ext uri="{FF2B5EF4-FFF2-40B4-BE49-F238E27FC236}">
                <a16:creationId xmlns:a16="http://schemas.microsoft.com/office/drawing/2014/main" id="{0A947BB6-316A-51F7-53D5-9F8FEEFE39E9}"/>
              </a:ext>
            </a:extLst>
          </p:cNvPr>
          <p:cNvPicPr preferRelativeResize="0"/>
          <p:nvPr/>
        </p:nvPicPr>
        <p:blipFill>
          <a:blip r:embed="rId5">
            <a:alphaModFix/>
          </a:blip>
          <a:stretch>
            <a:fillRect/>
          </a:stretch>
        </p:blipFill>
        <p:spPr>
          <a:xfrm>
            <a:off x="11230037" y="6218740"/>
            <a:ext cx="713523" cy="382946"/>
          </a:xfrm>
          <a:prstGeom prst="rect">
            <a:avLst/>
          </a:prstGeom>
          <a:noFill/>
          <a:ln>
            <a:noFill/>
          </a:ln>
        </p:spPr>
      </p:pic>
      <p:grpSp>
        <p:nvGrpSpPr>
          <p:cNvPr id="5" name="Group 4">
            <a:extLst>
              <a:ext uri="{FF2B5EF4-FFF2-40B4-BE49-F238E27FC236}">
                <a16:creationId xmlns:a16="http://schemas.microsoft.com/office/drawing/2014/main" id="{B494DC60-1C9B-A471-7113-9D83C4FF32CD}"/>
              </a:ext>
            </a:extLst>
          </p:cNvPr>
          <p:cNvGrpSpPr/>
          <p:nvPr/>
        </p:nvGrpSpPr>
        <p:grpSpPr>
          <a:xfrm>
            <a:off x="292441" y="2104859"/>
            <a:ext cx="8056629" cy="2882162"/>
            <a:chOff x="292441" y="2104859"/>
            <a:chExt cx="8056629" cy="2882162"/>
          </a:xfrm>
        </p:grpSpPr>
        <p:sp>
          <p:nvSpPr>
            <p:cNvPr id="10" name="Rectangle: Rounded Corners 9">
              <a:extLst>
                <a:ext uri="{FF2B5EF4-FFF2-40B4-BE49-F238E27FC236}">
                  <a16:creationId xmlns:a16="http://schemas.microsoft.com/office/drawing/2014/main" id="{4E73F37B-D6DB-175F-E8D6-ABE42EB2651E}"/>
                </a:ext>
              </a:extLst>
            </p:cNvPr>
            <p:cNvSpPr/>
            <p:nvPr/>
          </p:nvSpPr>
          <p:spPr>
            <a:xfrm>
              <a:off x="2631314" y="2104859"/>
              <a:ext cx="3316453" cy="1011113"/>
            </a:xfrm>
            <a:prstGeom prst="roundRect">
              <a:avLst/>
            </a:prstGeom>
            <a:solidFill>
              <a:schemeClr val="accent4">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005" tIns="40005" rIns="40005" bIns="40005" numCol="1" spcCol="1270" anchor="ctr" anchorCtr="0">
              <a:noAutofit/>
            </a:bodyPr>
            <a:lstStyle/>
            <a:p>
              <a:pPr algn="ctr" defTabSz="2800350">
                <a:lnSpc>
                  <a:spcPct val="110000"/>
                </a:lnSpc>
                <a:spcBef>
                  <a:spcPct val="0"/>
                </a:spcBef>
              </a:pPr>
              <a:r>
                <a:rPr lang="en-IN" b="1" i="1" kern="0">
                  <a:solidFill>
                    <a:schemeClr val="accent5"/>
                  </a:solidFill>
                  <a:latin typeface="Acumin Pro Medium"/>
                  <a:ea typeface="Calibri" panose="020F0502020204030204" pitchFamily="34" charset="0"/>
                  <a:cs typeface="Calibri" panose="020F0502020204030204" pitchFamily="34" charset="0"/>
                </a:rPr>
                <a:t>Identify patterns and features of input</a:t>
              </a:r>
            </a:p>
          </p:txBody>
        </p:sp>
        <p:sp>
          <p:nvSpPr>
            <p:cNvPr id="21" name="Rectangle: Rounded Corners 20">
              <a:extLst>
                <a:ext uri="{FF2B5EF4-FFF2-40B4-BE49-F238E27FC236}">
                  <a16:creationId xmlns:a16="http://schemas.microsoft.com/office/drawing/2014/main" id="{87A34580-F904-6A21-2A15-9949A06E9DCD}"/>
                </a:ext>
              </a:extLst>
            </p:cNvPr>
            <p:cNvSpPr/>
            <p:nvPr/>
          </p:nvSpPr>
          <p:spPr>
            <a:xfrm>
              <a:off x="2631314" y="3975908"/>
              <a:ext cx="3316453" cy="1011113"/>
            </a:xfrm>
            <a:prstGeom prst="roundRect">
              <a:avLst/>
            </a:prstGeom>
            <a:solidFill>
              <a:schemeClr val="accent4">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005" tIns="40005" rIns="40005" bIns="40005" numCol="1" spcCol="1270" anchor="ctr" anchorCtr="0">
              <a:noAutofit/>
            </a:bodyPr>
            <a:lstStyle/>
            <a:p>
              <a:pPr marL="0" lvl="0" indent="0" algn="ctr" defTabSz="2800350">
                <a:lnSpc>
                  <a:spcPct val="110000"/>
                </a:lnSpc>
                <a:spcBef>
                  <a:spcPct val="0"/>
                </a:spcBef>
                <a:buNone/>
              </a:pPr>
              <a:r>
                <a:rPr lang="en-IN" b="1" i="1" kern="0">
                  <a:solidFill>
                    <a:schemeClr val="accent5"/>
                  </a:solidFill>
                  <a:latin typeface="Acumin Pro Medium"/>
                  <a:ea typeface="Calibri" panose="020F0502020204030204" pitchFamily="34" charset="0"/>
                  <a:cs typeface="Calibri" panose="020F0502020204030204" pitchFamily="34" charset="0"/>
                </a:rPr>
                <a:t>Not rely on language specific syntax and rules</a:t>
              </a:r>
              <a:endParaRPr lang="en-IN" b="1" i="1" kern="1200">
                <a:solidFill>
                  <a:schemeClr val="accent5"/>
                </a:solidFill>
                <a:latin typeface="Acumin Pro Medium"/>
              </a:endParaRPr>
            </a:p>
          </p:txBody>
        </p:sp>
        <p:grpSp>
          <p:nvGrpSpPr>
            <p:cNvPr id="68" name="Group 67">
              <a:extLst>
                <a:ext uri="{FF2B5EF4-FFF2-40B4-BE49-F238E27FC236}">
                  <a16:creationId xmlns:a16="http://schemas.microsoft.com/office/drawing/2014/main" id="{FE2BB271-A2A3-F84D-1032-0EC7B6D36FF1}"/>
                </a:ext>
              </a:extLst>
            </p:cNvPr>
            <p:cNvGrpSpPr/>
            <p:nvPr/>
          </p:nvGrpSpPr>
          <p:grpSpPr>
            <a:xfrm>
              <a:off x="292441" y="2997588"/>
              <a:ext cx="1803538" cy="1768699"/>
              <a:chOff x="292441" y="2997588"/>
              <a:chExt cx="1803538" cy="1768699"/>
            </a:xfrm>
          </p:grpSpPr>
          <p:sp>
            <p:nvSpPr>
              <p:cNvPr id="22" name="Rectangle: Rounded Corners 21">
                <a:extLst>
                  <a:ext uri="{FF2B5EF4-FFF2-40B4-BE49-F238E27FC236}">
                    <a16:creationId xmlns:a16="http://schemas.microsoft.com/office/drawing/2014/main" id="{74895BEC-7ED6-092A-48CA-90B44B26A12A}"/>
                  </a:ext>
                </a:extLst>
              </p:cNvPr>
              <p:cNvSpPr/>
              <p:nvPr/>
            </p:nvSpPr>
            <p:spPr>
              <a:xfrm rot="16200000">
                <a:off x="894967" y="3565275"/>
                <a:ext cx="598486" cy="1803538"/>
              </a:xfrm>
              <a:prstGeom prst="roundRect">
                <a:avLst>
                  <a:gd name="adj" fmla="val 10433"/>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 wrap="square" lIns="40005" tIns="40005" rIns="40005" bIns="40005" numCol="1" spcCol="1270" anchor="ctr" anchorCtr="0">
                <a:noAutofit/>
              </a:bodyPr>
              <a:lstStyle/>
              <a:p>
                <a:pPr algn="ctr" defTabSz="2800350">
                  <a:lnSpc>
                    <a:spcPct val="110000"/>
                  </a:lnSpc>
                  <a:spcBef>
                    <a:spcPct val="0"/>
                  </a:spcBef>
                </a:pPr>
                <a:r>
                  <a:rPr kumimoji="0" lang="en-IN" sz="2400" b="1" i="1" u="none" strike="noStrike" kern="0" cap="none" spc="0" normalizeH="0" baseline="0" noProof="0">
                    <a:ln>
                      <a:noFill/>
                    </a:ln>
                    <a:solidFill>
                      <a:schemeClr val="accent5"/>
                    </a:solidFill>
                    <a:effectLst/>
                    <a:uLnTx/>
                    <a:uFillTx/>
                    <a:latin typeface="Acumin Pro Medium"/>
                    <a:ea typeface="Calibri" panose="020F0502020204030204" pitchFamily="34" charset="0"/>
                    <a:cs typeface="Calibri" panose="020F0502020204030204" pitchFamily="34" charset="0"/>
                  </a:rPr>
                  <a:t>ML Model</a:t>
                </a:r>
                <a:endParaRPr lang="en-IN" sz="2400" b="1" i="1" kern="1200">
                  <a:solidFill>
                    <a:schemeClr val="accent5"/>
                  </a:solidFill>
                  <a:latin typeface="Acumin Pro Medium"/>
                </a:endParaRPr>
              </a:p>
            </p:txBody>
          </p:sp>
          <p:grpSp>
            <p:nvGrpSpPr>
              <p:cNvPr id="34" name="Group 33">
                <a:extLst>
                  <a:ext uri="{FF2B5EF4-FFF2-40B4-BE49-F238E27FC236}">
                    <a16:creationId xmlns:a16="http://schemas.microsoft.com/office/drawing/2014/main" id="{DA11536F-7D4B-11AF-82E4-378425BC42B1}"/>
                  </a:ext>
                </a:extLst>
              </p:cNvPr>
              <p:cNvGrpSpPr/>
              <p:nvPr/>
            </p:nvGrpSpPr>
            <p:grpSpPr>
              <a:xfrm>
                <a:off x="643138" y="2997588"/>
                <a:ext cx="1107575" cy="1107577"/>
                <a:chOff x="3102895" y="4877313"/>
                <a:chExt cx="1464700" cy="1464702"/>
              </a:xfrm>
            </p:grpSpPr>
            <p:sp>
              <p:nvSpPr>
                <p:cNvPr id="27" name="Oval 26">
                  <a:extLst>
                    <a:ext uri="{FF2B5EF4-FFF2-40B4-BE49-F238E27FC236}">
                      <a16:creationId xmlns:a16="http://schemas.microsoft.com/office/drawing/2014/main" id="{F7041ECF-281B-D072-C056-FFB9CB958475}"/>
                    </a:ext>
                  </a:extLst>
                </p:cNvPr>
                <p:cNvSpPr/>
                <p:nvPr/>
              </p:nvSpPr>
              <p:spPr>
                <a:xfrm>
                  <a:off x="3102895" y="4877313"/>
                  <a:ext cx="1464700" cy="1464702"/>
                </a:xfrm>
                <a:prstGeom prst="ellipse">
                  <a:avLst/>
                </a:prstGeom>
                <a:solidFill>
                  <a:srgbClr val="07A7E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Rounded Rectangle 27">
                  <a:extLst>
                    <a:ext uri="{FF2B5EF4-FFF2-40B4-BE49-F238E27FC236}">
                      <a16:creationId xmlns:a16="http://schemas.microsoft.com/office/drawing/2014/main" id="{EA419184-6B05-56E4-D893-B3C0AA734281}"/>
                    </a:ext>
                  </a:extLst>
                </p:cNvPr>
                <p:cNvSpPr/>
                <p:nvPr/>
              </p:nvSpPr>
              <p:spPr>
                <a:xfrm>
                  <a:off x="3643594" y="5411273"/>
                  <a:ext cx="383304" cy="2944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30" name="Oval 29">
                  <a:extLst>
                    <a:ext uri="{FF2B5EF4-FFF2-40B4-BE49-F238E27FC236}">
                      <a16:creationId xmlns:a16="http://schemas.microsoft.com/office/drawing/2014/main" id="{05A6D07E-73F2-BCE6-8945-F99C70922AE3}"/>
                    </a:ext>
                  </a:extLst>
                </p:cNvPr>
                <p:cNvSpPr/>
                <p:nvPr/>
              </p:nvSpPr>
              <p:spPr>
                <a:xfrm>
                  <a:off x="3237702" y="5012122"/>
                  <a:ext cx="1195086" cy="1195086"/>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3" name="Picture 32">
                  <a:extLst>
                    <a:ext uri="{FF2B5EF4-FFF2-40B4-BE49-F238E27FC236}">
                      <a16:creationId xmlns:a16="http://schemas.microsoft.com/office/drawing/2014/main" id="{B97B98EE-BF8A-3793-F7B8-05C1FB9CAA57}"/>
                    </a:ext>
                  </a:extLst>
                </p:cNvPr>
                <p:cNvPicPr>
                  <a:picLocks noChangeAspect="1"/>
                </p:cNvPicPr>
                <p:nvPr/>
              </p:nvPicPr>
              <p:blipFill>
                <a:blip r:embed="rId6"/>
                <a:stretch>
                  <a:fillRect/>
                </a:stretch>
              </p:blipFill>
              <p:spPr>
                <a:xfrm>
                  <a:off x="3472964" y="5247383"/>
                  <a:ext cx="724561" cy="724561"/>
                </a:xfrm>
                <a:prstGeom prst="rect">
                  <a:avLst/>
                </a:prstGeom>
              </p:spPr>
            </p:pic>
          </p:grpSp>
        </p:grpSp>
        <p:cxnSp>
          <p:nvCxnSpPr>
            <p:cNvPr id="39" name="Connector: Curved 38">
              <a:extLst>
                <a:ext uri="{FF2B5EF4-FFF2-40B4-BE49-F238E27FC236}">
                  <a16:creationId xmlns:a16="http://schemas.microsoft.com/office/drawing/2014/main" id="{A3C0CDC7-90AA-8F16-C635-F72954B4C6BE}"/>
                </a:ext>
              </a:extLst>
            </p:cNvPr>
            <p:cNvCxnSpPr>
              <a:stCxn id="27" idx="6"/>
              <a:endCxn id="10" idx="1"/>
            </p:cNvCxnSpPr>
            <p:nvPr/>
          </p:nvCxnSpPr>
          <p:spPr>
            <a:xfrm flipV="1">
              <a:off x="1750713" y="2610415"/>
              <a:ext cx="880601" cy="940962"/>
            </a:xfrm>
            <a:prstGeom prst="curvedConnector3">
              <a:avLst/>
            </a:prstGeom>
            <a:ln w="12700">
              <a:solidFill>
                <a:schemeClr val="bg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40DFFBD0-DEF2-2E19-9BBC-51D627050012}"/>
                </a:ext>
              </a:extLst>
            </p:cNvPr>
            <p:cNvCxnSpPr>
              <a:stCxn id="27" idx="6"/>
              <a:endCxn id="21" idx="1"/>
            </p:cNvCxnSpPr>
            <p:nvPr/>
          </p:nvCxnSpPr>
          <p:spPr>
            <a:xfrm>
              <a:off x="1750713" y="3551377"/>
              <a:ext cx="880601" cy="930087"/>
            </a:xfrm>
            <a:prstGeom prst="curvedConnector3">
              <a:avLst/>
            </a:prstGeom>
            <a:ln w="12700">
              <a:solidFill>
                <a:schemeClr val="bg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7AC9F0EC-DE64-7D4E-55C7-FF48A42A994C}"/>
                </a:ext>
              </a:extLst>
            </p:cNvPr>
            <p:cNvCxnSpPr>
              <a:stCxn id="10" idx="3"/>
              <a:endCxn id="43" idx="2"/>
            </p:cNvCxnSpPr>
            <p:nvPr/>
          </p:nvCxnSpPr>
          <p:spPr>
            <a:xfrm>
              <a:off x="5947767" y="2610415"/>
              <a:ext cx="822363" cy="940962"/>
            </a:xfrm>
            <a:prstGeom prst="curvedConnector3">
              <a:avLst/>
            </a:prstGeom>
            <a:ln w="12700">
              <a:solidFill>
                <a:schemeClr val="bg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0D6CAD70-BFF8-2171-DF40-46615E05E36E}"/>
                </a:ext>
              </a:extLst>
            </p:cNvPr>
            <p:cNvCxnSpPr>
              <a:stCxn id="21" idx="3"/>
              <a:endCxn id="43" idx="2"/>
            </p:cNvCxnSpPr>
            <p:nvPr/>
          </p:nvCxnSpPr>
          <p:spPr>
            <a:xfrm flipV="1">
              <a:off x="5947767" y="3551377"/>
              <a:ext cx="822363" cy="930087"/>
            </a:xfrm>
            <a:prstGeom prst="curvedConnector3">
              <a:avLst/>
            </a:prstGeom>
            <a:ln w="12700">
              <a:solidFill>
                <a:schemeClr val="bg1"/>
              </a:solidFill>
              <a:headEnd type="oval"/>
              <a:tailEnd type="stealth"/>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0EEF46B-D9E5-6E76-CB82-6D9CEC95B536}"/>
                </a:ext>
              </a:extLst>
            </p:cNvPr>
            <p:cNvGrpSpPr/>
            <p:nvPr/>
          </p:nvGrpSpPr>
          <p:grpSpPr>
            <a:xfrm>
              <a:off x="6298763" y="2997588"/>
              <a:ext cx="2050307" cy="1989433"/>
              <a:chOff x="6298763" y="2997588"/>
              <a:chExt cx="2050307" cy="1989433"/>
            </a:xfrm>
          </p:grpSpPr>
          <p:grpSp>
            <p:nvGrpSpPr>
              <p:cNvPr id="69" name="Group 68">
                <a:extLst>
                  <a:ext uri="{FF2B5EF4-FFF2-40B4-BE49-F238E27FC236}">
                    <a16:creationId xmlns:a16="http://schemas.microsoft.com/office/drawing/2014/main" id="{8FEB7E11-773F-3CAD-89AD-DD9B5EAFBF59}"/>
                  </a:ext>
                </a:extLst>
              </p:cNvPr>
              <p:cNvGrpSpPr/>
              <p:nvPr/>
            </p:nvGrpSpPr>
            <p:grpSpPr>
              <a:xfrm>
                <a:off x="6770130" y="2997588"/>
                <a:ext cx="1107575" cy="1107577"/>
                <a:chOff x="6770130" y="2997588"/>
                <a:chExt cx="1107575" cy="1107577"/>
              </a:xfrm>
            </p:grpSpPr>
            <p:sp>
              <p:nvSpPr>
                <p:cNvPr id="43" name="Oval 42">
                  <a:extLst>
                    <a:ext uri="{FF2B5EF4-FFF2-40B4-BE49-F238E27FC236}">
                      <a16:creationId xmlns:a16="http://schemas.microsoft.com/office/drawing/2014/main" id="{AA5EFC7A-1933-0440-0951-C404D44EA3B9}"/>
                    </a:ext>
                  </a:extLst>
                </p:cNvPr>
                <p:cNvSpPr/>
                <p:nvPr/>
              </p:nvSpPr>
              <p:spPr>
                <a:xfrm>
                  <a:off x="6770130" y="2997588"/>
                  <a:ext cx="1107575" cy="1107577"/>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Rounded Rectangle 27">
                  <a:extLst>
                    <a:ext uri="{FF2B5EF4-FFF2-40B4-BE49-F238E27FC236}">
                      <a16:creationId xmlns:a16="http://schemas.microsoft.com/office/drawing/2014/main" id="{20DCE0CF-2979-54F2-8523-EEA56C9674AD}"/>
                    </a:ext>
                  </a:extLst>
                </p:cNvPr>
                <p:cNvSpPr/>
                <p:nvPr/>
              </p:nvSpPr>
              <p:spPr>
                <a:xfrm>
                  <a:off x="7178995" y="3401357"/>
                  <a:ext cx="289846" cy="22264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45" name="Oval 44">
                  <a:extLst>
                    <a:ext uri="{FF2B5EF4-FFF2-40B4-BE49-F238E27FC236}">
                      <a16:creationId xmlns:a16="http://schemas.microsoft.com/office/drawing/2014/main" id="{6B828B5B-111A-27E4-D8FB-28C8D7492C31}"/>
                    </a:ext>
                  </a:extLst>
                </p:cNvPr>
                <p:cNvSpPr/>
                <p:nvPr/>
              </p:nvSpPr>
              <p:spPr>
                <a:xfrm>
                  <a:off x="6872068" y="3099528"/>
                  <a:ext cx="903699" cy="903699"/>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4" name="Picture 53">
                  <a:extLst>
                    <a:ext uri="{FF2B5EF4-FFF2-40B4-BE49-F238E27FC236}">
                      <a16:creationId xmlns:a16="http://schemas.microsoft.com/office/drawing/2014/main" id="{6F717BE8-EEDA-6BFA-6264-1A9DB22C722E}"/>
                    </a:ext>
                  </a:extLst>
                </p:cNvPr>
                <p:cNvPicPr>
                  <a:picLocks noChangeAspect="1"/>
                </p:cNvPicPr>
                <p:nvPr/>
              </p:nvPicPr>
              <p:blipFill>
                <a:blip r:embed="rId7"/>
                <a:stretch>
                  <a:fillRect/>
                </a:stretch>
              </p:blipFill>
              <p:spPr>
                <a:xfrm>
                  <a:off x="6954728" y="3143488"/>
                  <a:ext cx="738377" cy="738377"/>
                </a:xfrm>
                <a:prstGeom prst="rect">
                  <a:avLst/>
                </a:prstGeom>
              </p:spPr>
            </p:pic>
          </p:grpSp>
          <p:sp>
            <p:nvSpPr>
              <p:cNvPr id="57" name="Rectangle: Rounded Corners 56">
                <a:extLst>
                  <a:ext uri="{FF2B5EF4-FFF2-40B4-BE49-F238E27FC236}">
                    <a16:creationId xmlns:a16="http://schemas.microsoft.com/office/drawing/2014/main" id="{869EA8BC-0B77-F4CC-8AC1-4EF397528810}"/>
                  </a:ext>
                </a:extLst>
              </p:cNvPr>
              <p:cNvSpPr/>
              <p:nvPr/>
            </p:nvSpPr>
            <p:spPr>
              <a:xfrm rot="16200000">
                <a:off x="7024674" y="3662624"/>
                <a:ext cx="598486" cy="2050307"/>
              </a:xfrm>
              <a:prstGeom prst="roundRect">
                <a:avLst>
                  <a:gd name="adj" fmla="val 10433"/>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 wrap="square" lIns="40005" tIns="40005" rIns="40005" bIns="40005" numCol="1" spcCol="1270" anchor="ctr" anchorCtr="0">
                <a:noAutofit/>
              </a:bodyPr>
              <a:lstStyle/>
              <a:p>
                <a:pPr algn="ctr" defTabSz="2800350">
                  <a:lnSpc>
                    <a:spcPct val="110000"/>
                  </a:lnSpc>
                  <a:spcBef>
                    <a:spcPct val="0"/>
                  </a:spcBef>
                </a:pPr>
                <a:r>
                  <a:rPr kumimoji="0" lang="en-IN" sz="2400" b="1" i="1" u="none" strike="noStrike" kern="0" cap="none" spc="0" normalizeH="0" baseline="0" noProof="0" dirty="0">
                    <a:ln>
                      <a:noFill/>
                    </a:ln>
                    <a:solidFill>
                      <a:schemeClr val="accent5"/>
                    </a:solidFill>
                    <a:effectLst/>
                    <a:uLnTx/>
                    <a:uFillTx/>
                    <a:latin typeface="Acumin Pro Medium"/>
                    <a:ea typeface="Calibri" panose="020F0502020204030204" pitchFamily="34" charset="0"/>
                    <a:cs typeface="Calibri" panose="020F0502020204030204" pitchFamily="34" charset="0"/>
                  </a:rPr>
                  <a:t>Complexity Score &amp; label</a:t>
                </a:r>
                <a:endParaRPr lang="en-IN" sz="2400" b="1" i="1" kern="1200" dirty="0">
                  <a:solidFill>
                    <a:schemeClr val="accent5"/>
                  </a:solidFill>
                  <a:latin typeface="Acumin Pro Medium"/>
                </a:endParaRPr>
              </a:p>
            </p:txBody>
          </p:sp>
        </p:grpSp>
      </p:grpSp>
      <p:grpSp>
        <p:nvGrpSpPr>
          <p:cNvPr id="71" name="Group 70">
            <a:extLst>
              <a:ext uri="{FF2B5EF4-FFF2-40B4-BE49-F238E27FC236}">
                <a16:creationId xmlns:a16="http://schemas.microsoft.com/office/drawing/2014/main" id="{24E6B149-18F6-6055-748C-EF688911EBAE}"/>
              </a:ext>
            </a:extLst>
          </p:cNvPr>
          <p:cNvGrpSpPr/>
          <p:nvPr/>
        </p:nvGrpSpPr>
        <p:grpSpPr>
          <a:xfrm>
            <a:off x="8786954" y="2063040"/>
            <a:ext cx="2942729" cy="2882162"/>
            <a:chOff x="8786954" y="2063040"/>
            <a:chExt cx="2942729" cy="2882162"/>
          </a:xfrm>
        </p:grpSpPr>
        <p:grpSp>
          <p:nvGrpSpPr>
            <p:cNvPr id="66" name="Group 65">
              <a:extLst>
                <a:ext uri="{FF2B5EF4-FFF2-40B4-BE49-F238E27FC236}">
                  <a16:creationId xmlns:a16="http://schemas.microsoft.com/office/drawing/2014/main" id="{63617B14-5B0A-930E-AC77-DF0C0E36033A}"/>
                </a:ext>
              </a:extLst>
            </p:cNvPr>
            <p:cNvGrpSpPr/>
            <p:nvPr/>
          </p:nvGrpSpPr>
          <p:grpSpPr>
            <a:xfrm>
              <a:off x="8786954" y="2619995"/>
              <a:ext cx="2942729" cy="2325207"/>
              <a:chOff x="8854067" y="1532835"/>
              <a:chExt cx="2942729" cy="2325207"/>
            </a:xfrm>
          </p:grpSpPr>
          <p:sp>
            <p:nvSpPr>
              <p:cNvPr id="59" name="Freeform 20">
                <a:extLst>
                  <a:ext uri="{FF2B5EF4-FFF2-40B4-BE49-F238E27FC236}">
                    <a16:creationId xmlns:a16="http://schemas.microsoft.com/office/drawing/2014/main" id="{672B71B0-1A77-0135-FB8C-190330891329}"/>
                  </a:ext>
                </a:extLst>
              </p:cNvPr>
              <p:cNvSpPr/>
              <p:nvPr/>
            </p:nvSpPr>
            <p:spPr>
              <a:xfrm>
                <a:off x="8854067" y="1532835"/>
                <a:ext cx="2942729" cy="2325207"/>
              </a:xfrm>
              <a:prstGeom prst="roundRect">
                <a:avLst>
                  <a:gd name="adj" fmla="val 6000"/>
                </a:avLst>
              </a:prstGeom>
              <a:solidFill>
                <a:sysClr val="window" lastClr="FFFFFF"/>
              </a:solidFill>
              <a:ln w="12700" cap="flat" cmpd="sng" algn="ctr">
                <a:solidFill>
                  <a:srgbClr val="005CB9"/>
                </a:solidFill>
                <a:prstDash val="dash"/>
              </a:ln>
              <a:effectLst>
                <a:outerShdw blurRad="63500" dist="12700" dir="2700000" algn="tl" rotWithShape="0">
                  <a:prstClr val="black">
                    <a:alpha val="40000"/>
                  </a:prstClr>
                </a:outerShdw>
              </a:effectLst>
            </p:spPr>
            <p:txBody>
              <a:bodyPr spcFirstLastPara="0" vert="horz" wrap="square" lIns="220788" tIns="91440" rIns="220788" bIns="47413" numCol="1" spcCol="1270" anchor="t" anchorCtr="0">
                <a:noAutofit/>
              </a:bodyPr>
              <a:lstStyle/>
              <a:p>
                <a:pPr marR="0" lvl="0" defTabSz="914400" eaLnBrk="1" fontAlgn="auto" latinLnBrk="0" hangingPunct="1">
                  <a:lnSpc>
                    <a:spcPct val="120000"/>
                  </a:lnSpc>
                  <a:spcBef>
                    <a:spcPts val="300"/>
                  </a:spcBef>
                  <a:spcAft>
                    <a:spcPts val="300"/>
                  </a:spcAft>
                  <a:buClrTx/>
                  <a:buSzTx/>
                  <a:tabLst/>
                  <a:defRPr/>
                </a:pPr>
                <a:endParaRPr kumimoji="0" lang="en-GB" altLang="ja-JP" sz="1400" i="0" u="none" strike="noStrike" kern="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sp>
            <p:nvSpPr>
              <p:cNvPr id="60" name="TextBox 59">
                <a:extLst>
                  <a:ext uri="{FF2B5EF4-FFF2-40B4-BE49-F238E27FC236}">
                    <a16:creationId xmlns:a16="http://schemas.microsoft.com/office/drawing/2014/main" id="{B71816B2-5315-6CF6-D29C-C2D19892BE14}"/>
                  </a:ext>
                </a:extLst>
              </p:cNvPr>
              <p:cNvSpPr txBox="1"/>
              <p:nvPr/>
            </p:nvSpPr>
            <p:spPr>
              <a:xfrm>
                <a:off x="9005455" y="1658280"/>
                <a:ext cx="2669818" cy="2102307"/>
              </a:xfrm>
              <a:prstGeom prst="rect">
                <a:avLst/>
              </a:prstGeom>
              <a:noFill/>
            </p:spPr>
            <p:txBody>
              <a:bodyPr wrap="square" lIns="91440" tIns="45720" rIns="91440" bIns="45720" rtlCol="0" anchor="t">
                <a:spAutoFit/>
              </a:bodyPr>
              <a:lstStyle/>
              <a:p>
                <a:pPr marL="285750" indent="-285750">
                  <a:lnSpc>
                    <a:spcPct val="130000"/>
                  </a:lnSpc>
                  <a:buFont typeface="Wingdings" panose="05000000000000000000" pitchFamily="2" charset="2"/>
                  <a:buChar char="Ø"/>
                </a:pPr>
                <a:r>
                  <a:rPr lang="en-US" sz="1600"/>
                  <a:t>Model accuracy</a:t>
                </a:r>
              </a:p>
              <a:p>
                <a:pPr marL="285750" indent="-285750">
                  <a:lnSpc>
                    <a:spcPct val="130000"/>
                  </a:lnSpc>
                  <a:buFont typeface="Wingdings" panose="05000000000000000000" pitchFamily="2" charset="2"/>
                  <a:buChar char="Ø"/>
                </a:pPr>
                <a:r>
                  <a:rPr lang="en-US" sz="1600"/>
                  <a:t>Averaged F1 scores</a:t>
                </a:r>
              </a:p>
              <a:p>
                <a:pPr marL="285750" indent="-285750">
                  <a:lnSpc>
                    <a:spcPct val="130000"/>
                  </a:lnSpc>
                  <a:buFont typeface="Wingdings" panose="05000000000000000000" pitchFamily="2" charset="2"/>
                  <a:buChar char="Ø"/>
                </a:pPr>
                <a:r>
                  <a:rPr lang="en-US" sz="1600"/>
                  <a:t>Recall</a:t>
                </a:r>
              </a:p>
              <a:p>
                <a:pPr marL="285750" indent="-285750">
                  <a:lnSpc>
                    <a:spcPct val="130000"/>
                  </a:lnSpc>
                  <a:buFont typeface="Wingdings" panose="05000000000000000000" pitchFamily="2" charset="2"/>
                  <a:buChar char="Ø"/>
                </a:pPr>
                <a:r>
                  <a:rPr lang="en-US" sz="1600"/>
                  <a:t>Precision</a:t>
                </a:r>
              </a:p>
              <a:p>
                <a:pPr>
                  <a:lnSpc>
                    <a:spcPct val="130000"/>
                  </a:lnSpc>
                </a:pPr>
                <a:endParaRPr lang="en-US" sz="400"/>
              </a:p>
              <a:p>
                <a:pPr>
                  <a:lnSpc>
                    <a:spcPct val="130000"/>
                  </a:lnSpc>
                </a:pPr>
                <a:r>
                  <a:rPr lang="en-US" sz="1600"/>
                  <a:t>Across both target classes by language</a:t>
                </a:r>
              </a:p>
            </p:txBody>
          </p:sp>
        </p:grpSp>
        <p:grpSp>
          <p:nvGrpSpPr>
            <p:cNvPr id="65" name="Group 64">
              <a:extLst>
                <a:ext uri="{FF2B5EF4-FFF2-40B4-BE49-F238E27FC236}">
                  <a16:creationId xmlns:a16="http://schemas.microsoft.com/office/drawing/2014/main" id="{AD42249D-DB90-B595-844C-5136D4B79898}"/>
                </a:ext>
              </a:extLst>
            </p:cNvPr>
            <p:cNvGrpSpPr/>
            <p:nvPr/>
          </p:nvGrpSpPr>
          <p:grpSpPr>
            <a:xfrm>
              <a:off x="8888766" y="2063040"/>
              <a:ext cx="2739104" cy="485913"/>
              <a:chOff x="8596931" y="975880"/>
              <a:chExt cx="2739104" cy="485913"/>
            </a:xfrm>
          </p:grpSpPr>
          <p:sp>
            <p:nvSpPr>
              <p:cNvPr id="61" name="Chevron 24">
                <a:extLst>
                  <a:ext uri="{FF2B5EF4-FFF2-40B4-BE49-F238E27FC236}">
                    <a16:creationId xmlns:a16="http://schemas.microsoft.com/office/drawing/2014/main" id="{C210F8D1-29AE-7BCA-F034-A7F15E5577B1}"/>
                  </a:ext>
                </a:extLst>
              </p:cNvPr>
              <p:cNvSpPr/>
              <p:nvPr/>
            </p:nvSpPr>
            <p:spPr>
              <a:xfrm>
                <a:off x="8596931" y="975880"/>
                <a:ext cx="2739104" cy="485913"/>
              </a:xfrm>
              <a:prstGeom prst="chevron">
                <a:avLst>
                  <a:gd name="adj" fmla="val 38983"/>
                </a:avLst>
              </a:prstGeom>
              <a:solidFill>
                <a:srgbClr val="FFB71B"/>
              </a:solidFill>
              <a:ln w="38100"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1219140" rtl="0" eaLnBrk="1" latinLnBrk="0" hangingPunct="1">
                  <a:defRPr sz="2400" kern="1200">
                    <a:solidFill>
                      <a:schemeClr val="lt1"/>
                    </a:solidFill>
                    <a:latin typeface="+mn-lt"/>
                    <a:ea typeface="+mn-ea"/>
                    <a:cs typeface="+mn-cs"/>
                  </a:defRPr>
                </a:lvl1pPr>
                <a:lvl2pPr marL="609570" algn="l" defTabSz="1219140" rtl="0" eaLnBrk="1" latinLnBrk="0" hangingPunct="1">
                  <a:defRPr sz="2400" kern="1200">
                    <a:solidFill>
                      <a:schemeClr val="lt1"/>
                    </a:solidFill>
                    <a:latin typeface="+mn-lt"/>
                    <a:ea typeface="+mn-ea"/>
                    <a:cs typeface="+mn-cs"/>
                  </a:defRPr>
                </a:lvl2pPr>
                <a:lvl3pPr marL="1219140" algn="l" defTabSz="1219140" rtl="0" eaLnBrk="1" latinLnBrk="0" hangingPunct="1">
                  <a:defRPr sz="2400" kern="1200">
                    <a:solidFill>
                      <a:schemeClr val="lt1"/>
                    </a:solidFill>
                    <a:latin typeface="+mn-lt"/>
                    <a:ea typeface="+mn-ea"/>
                    <a:cs typeface="+mn-cs"/>
                  </a:defRPr>
                </a:lvl3pPr>
                <a:lvl4pPr marL="1828709" algn="l" defTabSz="1219140" rtl="0" eaLnBrk="1" latinLnBrk="0" hangingPunct="1">
                  <a:defRPr sz="2400" kern="1200">
                    <a:solidFill>
                      <a:schemeClr val="lt1"/>
                    </a:solidFill>
                    <a:latin typeface="+mn-lt"/>
                    <a:ea typeface="+mn-ea"/>
                    <a:cs typeface="+mn-cs"/>
                  </a:defRPr>
                </a:lvl4pPr>
                <a:lvl5pPr marL="2438278" algn="l" defTabSz="1219140" rtl="0" eaLnBrk="1" latinLnBrk="0" hangingPunct="1">
                  <a:defRPr sz="2400" kern="1200">
                    <a:solidFill>
                      <a:schemeClr val="lt1"/>
                    </a:solidFill>
                    <a:latin typeface="+mn-lt"/>
                    <a:ea typeface="+mn-ea"/>
                    <a:cs typeface="+mn-cs"/>
                  </a:defRPr>
                </a:lvl5pPr>
                <a:lvl6pPr marL="3047848" algn="l" defTabSz="1219140" rtl="0" eaLnBrk="1" latinLnBrk="0" hangingPunct="1">
                  <a:defRPr sz="2400" kern="1200">
                    <a:solidFill>
                      <a:schemeClr val="lt1"/>
                    </a:solidFill>
                    <a:latin typeface="+mn-lt"/>
                    <a:ea typeface="+mn-ea"/>
                    <a:cs typeface="+mn-cs"/>
                  </a:defRPr>
                </a:lvl6pPr>
                <a:lvl7pPr marL="3657418" algn="l" defTabSz="1219140" rtl="0" eaLnBrk="1" latinLnBrk="0" hangingPunct="1">
                  <a:defRPr sz="2400" kern="1200">
                    <a:solidFill>
                      <a:schemeClr val="lt1"/>
                    </a:solidFill>
                    <a:latin typeface="+mn-lt"/>
                    <a:ea typeface="+mn-ea"/>
                    <a:cs typeface="+mn-cs"/>
                  </a:defRPr>
                </a:lvl7pPr>
                <a:lvl8pPr marL="4266987" algn="l" defTabSz="1219140" rtl="0" eaLnBrk="1" latinLnBrk="0" hangingPunct="1">
                  <a:defRPr sz="2400" kern="1200">
                    <a:solidFill>
                      <a:schemeClr val="lt1"/>
                    </a:solidFill>
                    <a:latin typeface="+mn-lt"/>
                    <a:ea typeface="+mn-ea"/>
                    <a:cs typeface="+mn-cs"/>
                  </a:defRPr>
                </a:lvl8pPr>
                <a:lvl9pPr marL="4876557" algn="l" defTabSz="1219140" rtl="0" eaLnBrk="1" latinLnBrk="0" hangingPunct="1">
                  <a:defRPr sz="2400" kern="1200">
                    <a:solidFill>
                      <a:schemeClr val="lt1"/>
                    </a:solidFill>
                    <a:latin typeface="+mn-lt"/>
                    <a:ea typeface="+mn-ea"/>
                    <a:cs typeface="+mn-cs"/>
                  </a:defRPr>
                </a:lvl9pPr>
              </a:lstStyle>
              <a:p>
                <a:pPr marL="0" marR="0" lvl="0" indent="0" algn="ctr" defTabSz="121914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ea typeface="Open Sans" panose="020B0606030504020204" pitchFamily="34" charset="0"/>
                  <a:cs typeface="Open Sans" panose="020B0606030504020204" pitchFamily="34" charset="0"/>
                </a:endParaRPr>
              </a:p>
            </p:txBody>
          </p:sp>
          <p:grpSp>
            <p:nvGrpSpPr>
              <p:cNvPr id="62" name="Group 61">
                <a:extLst>
                  <a:ext uri="{FF2B5EF4-FFF2-40B4-BE49-F238E27FC236}">
                    <a16:creationId xmlns:a16="http://schemas.microsoft.com/office/drawing/2014/main" id="{76E79028-9390-6644-5EA0-EFEE4FC4AF71}"/>
                  </a:ext>
                </a:extLst>
              </p:cNvPr>
              <p:cNvGrpSpPr/>
              <p:nvPr/>
            </p:nvGrpSpPr>
            <p:grpSpPr>
              <a:xfrm>
                <a:off x="9005455" y="1076236"/>
                <a:ext cx="1930611" cy="285201"/>
                <a:chOff x="3998733" y="1593786"/>
                <a:chExt cx="1930611" cy="285201"/>
              </a:xfrm>
            </p:grpSpPr>
            <p:sp>
              <p:nvSpPr>
                <p:cNvPr id="63" name="Rectangle 62">
                  <a:extLst>
                    <a:ext uri="{FF2B5EF4-FFF2-40B4-BE49-F238E27FC236}">
                      <a16:creationId xmlns:a16="http://schemas.microsoft.com/office/drawing/2014/main" id="{61FE9F9E-C8F1-5677-14BC-C6A30C5525BE}"/>
                    </a:ext>
                  </a:extLst>
                </p:cNvPr>
                <p:cNvSpPr/>
                <p:nvPr/>
              </p:nvSpPr>
              <p:spPr>
                <a:xfrm>
                  <a:off x="4307403" y="1595836"/>
                  <a:ext cx="1621941" cy="276999"/>
                </a:xfrm>
                <a:prstGeom prst="rect">
                  <a:avLst/>
                </a:prstGeom>
                <a:effectLst/>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chemeClr val="bg1"/>
                      </a:solidFill>
                      <a:effectLst>
                        <a:outerShdw blurRad="38100" dist="38100" dir="2700000" algn="tl">
                          <a:srgbClr val="000000">
                            <a:alpha val="43137"/>
                          </a:srgbClr>
                        </a:outerShdw>
                      </a:effectLst>
                      <a:uLnTx/>
                      <a:uFillTx/>
                      <a:ea typeface="Open Sans" panose="020B0606030504020204" pitchFamily="34" charset="0"/>
                      <a:cs typeface="Open Sans" panose="020B0606030504020204" pitchFamily="34" charset="0"/>
                    </a:rPr>
                    <a:t>Success Metrics</a:t>
                  </a:r>
                </a:p>
              </p:txBody>
            </p:sp>
            <p:sp>
              <p:nvSpPr>
                <p:cNvPr id="64" name="Freeform 346">
                  <a:extLst>
                    <a:ext uri="{FF2B5EF4-FFF2-40B4-BE49-F238E27FC236}">
                      <a16:creationId xmlns:a16="http://schemas.microsoft.com/office/drawing/2014/main" id="{DF2C911C-7C76-EB37-D337-706AF40660CC}"/>
                    </a:ext>
                  </a:extLst>
                </p:cNvPr>
                <p:cNvSpPr>
                  <a:spLocks noChangeAspect="1" noEditPoints="1"/>
                </p:cNvSpPr>
                <p:nvPr/>
              </p:nvSpPr>
              <p:spPr bwMode="auto">
                <a:xfrm>
                  <a:off x="3998733" y="1593786"/>
                  <a:ext cx="308670" cy="285201"/>
                </a:xfrm>
                <a:custGeom>
                  <a:avLst/>
                  <a:gdLst>
                    <a:gd name="T0" fmla="*/ 277 w 512"/>
                    <a:gd name="T1" fmla="*/ 394 h 512"/>
                    <a:gd name="T2" fmla="*/ 149 w 512"/>
                    <a:gd name="T3" fmla="*/ 202 h 512"/>
                    <a:gd name="T4" fmla="*/ 170 w 512"/>
                    <a:gd name="T5" fmla="*/ 224 h 512"/>
                    <a:gd name="T6" fmla="*/ 266 w 512"/>
                    <a:gd name="T7" fmla="*/ 234 h 512"/>
                    <a:gd name="T8" fmla="*/ 170 w 512"/>
                    <a:gd name="T9" fmla="*/ 245 h 512"/>
                    <a:gd name="T10" fmla="*/ 170 w 512"/>
                    <a:gd name="T11" fmla="*/ 224 h 512"/>
                    <a:gd name="T12" fmla="*/ 256 w 512"/>
                    <a:gd name="T13" fmla="*/ 266 h 512"/>
                    <a:gd name="T14" fmla="*/ 256 w 512"/>
                    <a:gd name="T15" fmla="*/ 288 h 512"/>
                    <a:gd name="T16" fmla="*/ 160 w 512"/>
                    <a:gd name="T17" fmla="*/ 277 h 512"/>
                    <a:gd name="T18" fmla="*/ 170 w 512"/>
                    <a:gd name="T19" fmla="*/ 309 h 512"/>
                    <a:gd name="T20" fmla="*/ 266 w 512"/>
                    <a:gd name="T21" fmla="*/ 320 h 512"/>
                    <a:gd name="T22" fmla="*/ 170 w 512"/>
                    <a:gd name="T23" fmla="*/ 330 h 512"/>
                    <a:gd name="T24" fmla="*/ 170 w 512"/>
                    <a:gd name="T25" fmla="*/ 309 h 512"/>
                    <a:gd name="T26" fmla="*/ 256 w 512"/>
                    <a:gd name="T27" fmla="*/ 352 h 512"/>
                    <a:gd name="T28" fmla="*/ 256 w 512"/>
                    <a:gd name="T29" fmla="*/ 373 h 512"/>
                    <a:gd name="T30" fmla="*/ 160 w 512"/>
                    <a:gd name="T31" fmla="*/ 362 h 512"/>
                    <a:gd name="T32" fmla="*/ 256 w 512"/>
                    <a:gd name="T33" fmla="*/ 0 h 512"/>
                    <a:gd name="T34" fmla="*/ 256 w 512"/>
                    <a:gd name="T35" fmla="*/ 512 h 512"/>
                    <a:gd name="T36" fmla="*/ 256 w 512"/>
                    <a:gd name="T37" fmla="*/ 0 h 512"/>
                    <a:gd name="T38" fmla="*/ 288 w 512"/>
                    <a:gd name="T39" fmla="*/ 416 h 512"/>
                    <a:gd name="T40" fmla="*/ 128 w 512"/>
                    <a:gd name="T41" fmla="*/ 405 h 512"/>
                    <a:gd name="T42" fmla="*/ 138 w 512"/>
                    <a:gd name="T43" fmla="*/ 181 h 512"/>
                    <a:gd name="T44" fmla="*/ 298 w 512"/>
                    <a:gd name="T45" fmla="*/ 192 h 512"/>
                    <a:gd name="T46" fmla="*/ 341 w 512"/>
                    <a:gd name="T47" fmla="*/ 362 h 512"/>
                    <a:gd name="T48" fmla="*/ 320 w 512"/>
                    <a:gd name="T49" fmla="*/ 362 h 512"/>
                    <a:gd name="T50" fmla="*/ 181 w 512"/>
                    <a:gd name="T51" fmla="*/ 160 h 512"/>
                    <a:gd name="T52" fmla="*/ 181 w 512"/>
                    <a:gd name="T53" fmla="*/ 138 h 512"/>
                    <a:gd name="T54" fmla="*/ 341 w 512"/>
                    <a:gd name="T55" fmla="*/ 149 h 512"/>
                    <a:gd name="T56" fmla="*/ 384 w 512"/>
                    <a:gd name="T57" fmla="*/ 320 h 512"/>
                    <a:gd name="T58" fmla="*/ 362 w 512"/>
                    <a:gd name="T59" fmla="*/ 320 h 512"/>
                    <a:gd name="T60" fmla="*/ 224 w 512"/>
                    <a:gd name="T61" fmla="*/ 117 h 512"/>
                    <a:gd name="T62" fmla="*/ 224 w 512"/>
                    <a:gd name="T63" fmla="*/ 96 h 512"/>
                    <a:gd name="T64" fmla="*/ 384 w 512"/>
                    <a:gd name="T65" fmla="*/ 10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149" y="394"/>
                      </a:moveTo>
                      <a:cubicBezTo>
                        <a:pt x="277" y="394"/>
                        <a:pt x="277" y="394"/>
                        <a:pt x="277" y="394"/>
                      </a:cubicBezTo>
                      <a:cubicBezTo>
                        <a:pt x="277" y="202"/>
                        <a:pt x="277" y="202"/>
                        <a:pt x="277" y="202"/>
                      </a:cubicBezTo>
                      <a:cubicBezTo>
                        <a:pt x="149" y="202"/>
                        <a:pt x="149" y="202"/>
                        <a:pt x="149" y="202"/>
                      </a:cubicBezTo>
                      <a:lnTo>
                        <a:pt x="149" y="394"/>
                      </a:lnTo>
                      <a:close/>
                      <a:moveTo>
                        <a:pt x="170" y="224"/>
                      </a:moveTo>
                      <a:cubicBezTo>
                        <a:pt x="256" y="224"/>
                        <a:pt x="256" y="224"/>
                        <a:pt x="256" y="224"/>
                      </a:cubicBezTo>
                      <a:cubicBezTo>
                        <a:pt x="262" y="224"/>
                        <a:pt x="266" y="228"/>
                        <a:pt x="266" y="234"/>
                      </a:cubicBezTo>
                      <a:cubicBezTo>
                        <a:pt x="266" y="240"/>
                        <a:pt x="262" y="245"/>
                        <a:pt x="256" y="245"/>
                      </a:cubicBezTo>
                      <a:cubicBezTo>
                        <a:pt x="170" y="245"/>
                        <a:pt x="170" y="245"/>
                        <a:pt x="170" y="245"/>
                      </a:cubicBezTo>
                      <a:cubicBezTo>
                        <a:pt x="164" y="245"/>
                        <a:pt x="160" y="240"/>
                        <a:pt x="160" y="234"/>
                      </a:cubicBezTo>
                      <a:cubicBezTo>
                        <a:pt x="160" y="228"/>
                        <a:pt x="164" y="224"/>
                        <a:pt x="170" y="224"/>
                      </a:cubicBezTo>
                      <a:close/>
                      <a:moveTo>
                        <a:pt x="170" y="266"/>
                      </a:moveTo>
                      <a:cubicBezTo>
                        <a:pt x="256" y="266"/>
                        <a:pt x="256" y="266"/>
                        <a:pt x="256" y="266"/>
                      </a:cubicBezTo>
                      <a:cubicBezTo>
                        <a:pt x="262" y="266"/>
                        <a:pt x="266" y="271"/>
                        <a:pt x="266" y="277"/>
                      </a:cubicBezTo>
                      <a:cubicBezTo>
                        <a:pt x="266" y="283"/>
                        <a:pt x="262" y="288"/>
                        <a:pt x="256" y="288"/>
                      </a:cubicBezTo>
                      <a:cubicBezTo>
                        <a:pt x="170" y="288"/>
                        <a:pt x="170" y="288"/>
                        <a:pt x="170" y="288"/>
                      </a:cubicBezTo>
                      <a:cubicBezTo>
                        <a:pt x="164" y="288"/>
                        <a:pt x="160" y="283"/>
                        <a:pt x="160" y="277"/>
                      </a:cubicBezTo>
                      <a:cubicBezTo>
                        <a:pt x="160" y="271"/>
                        <a:pt x="164" y="266"/>
                        <a:pt x="170" y="266"/>
                      </a:cubicBezTo>
                      <a:close/>
                      <a:moveTo>
                        <a:pt x="170" y="309"/>
                      </a:moveTo>
                      <a:cubicBezTo>
                        <a:pt x="256" y="309"/>
                        <a:pt x="256" y="309"/>
                        <a:pt x="256" y="309"/>
                      </a:cubicBezTo>
                      <a:cubicBezTo>
                        <a:pt x="262" y="309"/>
                        <a:pt x="266" y="314"/>
                        <a:pt x="266" y="320"/>
                      </a:cubicBezTo>
                      <a:cubicBezTo>
                        <a:pt x="266" y="326"/>
                        <a:pt x="262" y="330"/>
                        <a:pt x="256" y="330"/>
                      </a:cubicBezTo>
                      <a:cubicBezTo>
                        <a:pt x="170" y="330"/>
                        <a:pt x="170" y="330"/>
                        <a:pt x="170" y="330"/>
                      </a:cubicBezTo>
                      <a:cubicBezTo>
                        <a:pt x="164" y="330"/>
                        <a:pt x="160" y="326"/>
                        <a:pt x="160" y="320"/>
                      </a:cubicBezTo>
                      <a:cubicBezTo>
                        <a:pt x="160" y="314"/>
                        <a:pt x="164" y="309"/>
                        <a:pt x="170" y="309"/>
                      </a:cubicBezTo>
                      <a:close/>
                      <a:moveTo>
                        <a:pt x="170" y="352"/>
                      </a:moveTo>
                      <a:cubicBezTo>
                        <a:pt x="256" y="352"/>
                        <a:pt x="256" y="352"/>
                        <a:pt x="256" y="352"/>
                      </a:cubicBezTo>
                      <a:cubicBezTo>
                        <a:pt x="262" y="352"/>
                        <a:pt x="266" y="356"/>
                        <a:pt x="266" y="362"/>
                      </a:cubicBezTo>
                      <a:cubicBezTo>
                        <a:pt x="266" y="368"/>
                        <a:pt x="262" y="373"/>
                        <a:pt x="256" y="373"/>
                      </a:cubicBezTo>
                      <a:cubicBezTo>
                        <a:pt x="170" y="373"/>
                        <a:pt x="170" y="373"/>
                        <a:pt x="170" y="373"/>
                      </a:cubicBezTo>
                      <a:cubicBezTo>
                        <a:pt x="164" y="373"/>
                        <a:pt x="160" y="368"/>
                        <a:pt x="160" y="362"/>
                      </a:cubicBezTo>
                      <a:cubicBezTo>
                        <a:pt x="160" y="356"/>
                        <a:pt x="164" y="352"/>
                        <a:pt x="170" y="352"/>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98" y="405"/>
                      </a:moveTo>
                      <a:cubicBezTo>
                        <a:pt x="298" y="411"/>
                        <a:pt x="294" y="416"/>
                        <a:pt x="288" y="416"/>
                      </a:cubicBezTo>
                      <a:cubicBezTo>
                        <a:pt x="138" y="416"/>
                        <a:pt x="138" y="416"/>
                        <a:pt x="138" y="416"/>
                      </a:cubicBezTo>
                      <a:cubicBezTo>
                        <a:pt x="132" y="416"/>
                        <a:pt x="128" y="411"/>
                        <a:pt x="128" y="405"/>
                      </a:cubicBezTo>
                      <a:cubicBezTo>
                        <a:pt x="128" y="192"/>
                        <a:pt x="128" y="192"/>
                        <a:pt x="128" y="192"/>
                      </a:cubicBezTo>
                      <a:cubicBezTo>
                        <a:pt x="128" y="186"/>
                        <a:pt x="132" y="181"/>
                        <a:pt x="138" y="181"/>
                      </a:cubicBezTo>
                      <a:cubicBezTo>
                        <a:pt x="288" y="181"/>
                        <a:pt x="288" y="181"/>
                        <a:pt x="288" y="181"/>
                      </a:cubicBezTo>
                      <a:cubicBezTo>
                        <a:pt x="294" y="181"/>
                        <a:pt x="298" y="186"/>
                        <a:pt x="298" y="192"/>
                      </a:cubicBezTo>
                      <a:lnTo>
                        <a:pt x="298" y="405"/>
                      </a:lnTo>
                      <a:close/>
                      <a:moveTo>
                        <a:pt x="341" y="362"/>
                      </a:moveTo>
                      <a:cubicBezTo>
                        <a:pt x="341" y="368"/>
                        <a:pt x="336" y="373"/>
                        <a:pt x="330" y="373"/>
                      </a:cubicBezTo>
                      <a:cubicBezTo>
                        <a:pt x="324" y="373"/>
                        <a:pt x="320" y="368"/>
                        <a:pt x="320" y="362"/>
                      </a:cubicBezTo>
                      <a:cubicBezTo>
                        <a:pt x="320" y="160"/>
                        <a:pt x="320" y="160"/>
                        <a:pt x="320" y="160"/>
                      </a:cubicBezTo>
                      <a:cubicBezTo>
                        <a:pt x="181" y="160"/>
                        <a:pt x="181" y="160"/>
                        <a:pt x="181" y="160"/>
                      </a:cubicBezTo>
                      <a:cubicBezTo>
                        <a:pt x="175" y="160"/>
                        <a:pt x="170" y="155"/>
                        <a:pt x="170" y="149"/>
                      </a:cubicBezTo>
                      <a:cubicBezTo>
                        <a:pt x="170" y="143"/>
                        <a:pt x="175" y="138"/>
                        <a:pt x="181" y="138"/>
                      </a:cubicBezTo>
                      <a:cubicBezTo>
                        <a:pt x="330" y="138"/>
                        <a:pt x="330" y="138"/>
                        <a:pt x="330" y="138"/>
                      </a:cubicBezTo>
                      <a:cubicBezTo>
                        <a:pt x="336" y="138"/>
                        <a:pt x="341" y="143"/>
                        <a:pt x="341" y="149"/>
                      </a:cubicBezTo>
                      <a:lnTo>
                        <a:pt x="341" y="362"/>
                      </a:lnTo>
                      <a:close/>
                      <a:moveTo>
                        <a:pt x="384" y="320"/>
                      </a:moveTo>
                      <a:cubicBezTo>
                        <a:pt x="384" y="326"/>
                        <a:pt x="379" y="330"/>
                        <a:pt x="373" y="330"/>
                      </a:cubicBezTo>
                      <a:cubicBezTo>
                        <a:pt x="367" y="330"/>
                        <a:pt x="362" y="326"/>
                        <a:pt x="362" y="320"/>
                      </a:cubicBezTo>
                      <a:cubicBezTo>
                        <a:pt x="362" y="117"/>
                        <a:pt x="362" y="117"/>
                        <a:pt x="362" y="117"/>
                      </a:cubicBezTo>
                      <a:cubicBezTo>
                        <a:pt x="224" y="117"/>
                        <a:pt x="224" y="117"/>
                        <a:pt x="224" y="117"/>
                      </a:cubicBezTo>
                      <a:cubicBezTo>
                        <a:pt x="218" y="117"/>
                        <a:pt x="213" y="112"/>
                        <a:pt x="213" y="106"/>
                      </a:cubicBezTo>
                      <a:cubicBezTo>
                        <a:pt x="213" y="100"/>
                        <a:pt x="218" y="96"/>
                        <a:pt x="224" y="96"/>
                      </a:cubicBezTo>
                      <a:cubicBezTo>
                        <a:pt x="373" y="96"/>
                        <a:pt x="373" y="96"/>
                        <a:pt x="373" y="96"/>
                      </a:cubicBezTo>
                      <a:cubicBezTo>
                        <a:pt x="379" y="96"/>
                        <a:pt x="384" y="100"/>
                        <a:pt x="384" y="106"/>
                      </a:cubicBezTo>
                      <a:lnTo>
                        <a:pt x="384" y="32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grpSp>
        </p:grpSp>
      </p:grpSp>
    </p:spTree>
    <p:extLst>
      <p:ext uri="{BB962C8B-B14F-4D97-AF65-F5344CB8AC3E}">
        <p14:creationId xmlns:p14="http://schemas.microsoft.com/office/powerpoint/2010/main" val="2722983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30132FE3-3012-4A94-8F88-5D7E4793FE2B}" vid="{4E341614-A6DA-4A9E-88B3-59657520AD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Deck Template - Option B</Template>
  <TotalTime>2</TotalTime>
  <Words>1824</Words>
  <Application>Microsoft Office PowerPoint</Application>
  <PresentationFormat>Widescreen</PresentationFormat>
  <Paragraphs>414</Paragraphs>
  <Slides>30</Slides>
  <Notes>29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vt:i4>
      </vt:variant>
    </vt:vector>
  </HeadingPairs>
  <TitlesOfParts>
    <vt:vector size="44" baseType="lpstr">
      <vt:lpstr>Acumin Pro SemiCondensed</vt:lpstr>
      <vt:lpstr>Arial Rounded MT Bold</vt:lpstr>
      <vt:lpstr>Acumin Pro ExtraCondensed Smbd</vt:lpstr>
      <vt:lpstr>United Sans Rg Md</vt:lpstr>
      <vt:lpstr>Calibri</vt:lpstr>
      <vt:lpstr>Acumin Pro</vt:lpstr>
      <vt:lpstr>Acumin Pro Medium</vt:lpstr>
      <vt:lpstr>Acumin Pro ExtraCondensed Smbd (Headings)</vt:lpstr>
      <vt:lpstr>Cambria Math</vt:lpstr>
      <vt:lpstr>United Sans Cd Md</vt:lpstr>
      <vt:lpstr>Arial</vt:lpstr>
      <vt:lpstr>Wingdings</vt:lpstr>
      <vt:lpstr>Acumin Pro ExtraCondensed</vt:lpstr>
      <vt:lpstr>Purdue1</vt:lpstr>
      <vt:lpstr>PowerPoint Presentation</vt:lpstr>
      <vt:lpstr>Agenda</vt:lpstr>
      <vt:lpstr>Executive summary</vt:lpstr>
      <vt:lpstr>What are the factors for readability?</vt:lpstr>
      <vt:lpstr>What are the factors for readability?</vt:lpstr>
      <vt:lpstr>The problem</vt:lpstr>
      <vt:lpstr>Readability metrics</vt:lpstr>
      <vt:lpstr>What are the issues with  these metrics?</vt:lpstr>
      <vt:lpstr>Analytics challenge</vt:lpstr>
      <vt:lpstr>Methodology</vt:lpstr>
      <vt:lpstr>Data collection and processing</vt:lpstr>
      <vt:lpstr>Test data</vt:lpstr>
      <vt:lpstr>Model architecture</vt:lpstr>
      <vt:lpstr>Model performance: ~96% accuracy</vt:lpstr>
      <vt:lpstr>Promising results on European and African languages</vt:lpstr>
      <vt:lpstr>Results on East Asian, Indo-Aryan, Dravidian languages</vt:lpstr>
      <vt:lpstr>Sample output</vt:lpstr>
      <vt:lpstr>How will it work?</vt:lpstr>
      <vt:lpstr>AWS in action</vt:lpstr>
      <vt:lpstr>What are the costs?</vt:lpstr>
      <vt:lpstr>Solution benefits</vt:lpstr>
      <vt:lpstr>Future scope</vt:lpstr>
      <vt:lpstr>PowerPoint Presentation</vt:lpstr>
      <vt:lpstr>PowerPoint Presentation</vt:lpstr>
      <vt:lpstr>PowerPoint Presentation</vt:lpstr>
      <vt:lpstr>PRELIMINARY ANALYSIS – WHITE SPACE AND SCRIPT TYPE DISTRIBUTION</vt:lpstr>
      <vt:lpstr>PRELIMINARY ANALYSIS – WORD COUNT</vt:lpstr>
      <vt:lpstr>PRELIMINARY ANALYSIS – WORD LENGTH</vt:lpstr>
      <vt:lpstr>PRELIMINARY ANALYSIS – UNIQUE WORD COUNT</vt:lpstr>
      <vt:lpstr>PRELIMINARY ANALYSIS – LANGUAGES WITH MOST VARIATION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Dalal, Mrinmoy</dc:creator>
  <cp:lastModifiedBy>Dalal, Mrinmoy</cp:lastModifiedBy>
  <cp:revision>3</cp:revision>
  <dcterms:created xsi:type="dcterms:W3CDTF">2023-01-12T03:44:38Z</dcterms:created>
  <dcterms:modified xsi:type="dcterms:W3CDTF">2023-04-01T18:46:46Z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2023-01-12T03:44:40Z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8d237c8e-7643-4463-a4cc-36b31f23cdda</vt:lpwstr>
  </property>
  <property fmtid="{D5CDD505-2E9C-101B-9397-08002B2CF9AE}" pid="8" name="MSIP_Label_4044bd30-2ed7-4c9d-9d12-46200872a97b_ContentBits">
    <vt:lpwstr>0</vt:lpwstr>
  </property>
</Properties>
</file>